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18:55:1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18:55:56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18:56:04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18:59:03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19:01:30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19:07:34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24575,'0'-2'0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6F1A-48BE-0C70-155F-E4C03CFA9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D4622-9552-AA99-376A-FAA184EE7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CF58-7C8A-5224-E2BF-DA2F6298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7419D-25ED-971D-0CF6-564402EF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6F8B-93E5-6565-1271-D900B5AE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83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556A-10E7-8599-6212-24F37B8E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C0183-9552-7040-F9E7-DE40A6973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CA1C-C059-BECD-8DEF-60C1F11E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97515-1C54-EA58-47B1-8A72692C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5594-10B0-FEE4-A478-A1B12245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77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6C685-4233-7D7B-F114-A9F6B193C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FB786-44E4-45D9-A8BB-727A29DE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F9B59-C488-1D32-59CA-6053B6A1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FCED2-C3B4-5697-6102-A7E3867C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31319-DA67-9D72-EE0E-627AE247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9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2B7C-A864-7BC3-C9D6-02B51C6D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2789-4DF9-74D1-78FD-B85C5AC32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D5515-8D30-E6F8-F0F4-7857A5E4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800E-60E5-D1E3-018F-017FFA5F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1B222-CF5F-A79D-C5AC-084016B4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59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0973-692B-5744-135B-908E0912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BFE89-B56C-D11D-4724-F0F0C89C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75F1-41E4-7B87-705A-BC15DDAF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1EC6B-CF7E-AC44-B679-F2A4FAA2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B408-4EE5-2022-6F80-5B1BEF99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2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37AD-2E8F-412A-858E-4E1F7195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C09A-D9A1-FD12-6742-3A4E45627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4A08C-3CE7-E8B1-5B9A-30A386AB1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7F7C9-735E-4B88-332E-3380EF5F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23AFF-BAA0-97D0-8531-0D3E7EC8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C8063-7143-2205-CBCB-70D90735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15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2FF7-0CF6-01D8-6139-A9D2E2D6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1D81D-3856-44DB-E86C-C4F6A2A2A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4BA3-069D-DBA6-6E00-CDF1EC4C2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9738F-06F2-1E61-7C3B-1A980B5A7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A9424-9C23-46A8-8289-66CDE9928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2B735-1391-7408-1F30-6F5BABAB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AB4D4-C057-D451-A8D1-87650C4B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B4A27-ABB3-57A9-0F0F-2067F1E2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91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1017-A4FF-6B16-710D-402B6C29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CFC30-7B8C-E86F-975D-0791FF44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4CFDE-1513-F5E9-FD45-F337A6CC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8D05-DDBF-814B-AA8D-C0721F6E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57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A55D4-07F2-27D2-3D16-49F50B3A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5A078-DB85-3E92-595E-80079706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EAC4-CEF3-B8F6-8A52-CA6CC229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15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C667-B8B8-F18C-4117-F975E9B4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40FC-FC93-0A10-FFAF-03AE591F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AB46B-51C0-459A-B076-14F6566AE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53143-C963-6090-9BC7-C7D41DAD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86B8-EB50-5BBA-DBA2-BEA8D19F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8A69E-D85A-2A14-48C1-67076706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39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4AB4-4BB3-7F45-B758-92DFC3C4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DA355-E874-071B-6996-76A85E03C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45B56-BE16-8F9C-52A6-0DFCF7F6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9487D-E239-21AE-6D39-D1F81963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F887-3ED8-4B75-A562-01B9257E6DA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79754-4679-41F8-1E2B-6782B874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0CDA4-0D54-26DA-5749-8FD6137F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41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949BF-BD88-49DF-088C-C6D96D50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B9B9D-2544-F6B3-C104-C57F257E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6AB8A-D191-D85F-4D45-9AF954D9E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2F887-3ED8-4B75-A562-01B9257E6DA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65F98-4563-B82D-0183-BE2B77A5E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70C-0854-3A2E-3791-EEC720379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F3B0-7E0C-4AD3-87A8-29EB0548E0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EF995B-E537-85F6-B3DE-48B73F31AC95}"/>
              </a:ext>
            </a:extLst>
          </p:cNvPr>
          <p:cNvSpPr/>
          <p:nvPr/>
        </p:nvSpPr>
        <p:spPr>
          <a:xfrm>
            <a:off x="577971" y="569343"/>
            <a:ext cx="457200" cy="3036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  <a:endParaRPr lang="zh-TW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9EB9D-0009-97C7-9D59-79E1FF790FA7}"/>
              </a:ext>
            </a:extLst>
          </p:cNvPr>
          <p:cNvSpPr/>
          <p:nvPr/>
        </p:nvSpPr>
        <p:spPr>
          <a:xfrm>
            <a:off x="1431274" y="2494176"/>
            <a:ext cx="1115682" cy="1041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Instruction</a:t>
            </a:r>
          </a:p>
          <a:p>
            <a:pPr algn="ctr"/>
            <a:r>
              <a:rPr lang="en-US" altLang="zh-TW" sz="1000" dirty="0"/>
              <a:t>memory</a:t>
            </a:r>
            <a:endParaRPr lang="zh-TW" alt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38E198-99C0-0E8F-81AE-4498C3E5CA9F}"/>
              </a:ext>
            </a:extLst>
          </p:cNvPr>
          <p:cNvSpPr/>
          <p:nvPr/>
        </p:nvSpPr>
        <p:spPr>
          <a:xfrm>
            <a:off x="2865014" y="2253810"/>
            <a:ext cx="589473" cy="889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Hazard</a:t>
            </a:r>
          </a:p>
          <a:p>
            <a:pPr algn="ctr"/>
            <a:r>
              <a:rPr lang="en-US" altLang="zh-TW" sz="1000" dirty="0"/>
              <a:t>detect</a:t>
            </a:r>
            <a:endParaRPr lang="zh-TW" alt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BE497D-6AFE-5810-9E45-CB6358934FBA}"/>
              </a:ext>
            </a:extLst>
          </p:cNvPr>
          <p:cNvSpPr/>
          <p:nvPr/>
        </p:nvSpPr>
        <p:spPr>
          <a:xfrm>
            <a:off x="4014153" y="2866705"/>
            <a:ext cx="1227830" cy="1124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Register</a:t>
            </a:r>
          </a:p>
          <a:p>
            <a:pPr algn="ctr"/>
            <a:r>
              <a:rPr lang="en-US" altLang="zh-TW" sz="1000" dirty="0"/>
              <a:t>file</a:t>
            </a:r>
            <a:endParaRPr lang="zh-TW" altLang="en-US" sz="1000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B3D2596B-D9C7-F740-97D7-A301259F2E9B}"/>
              </a:ext>
            </a:extLst>
          </p:cNvPr>
          <p:cNvSpPr/>
          <p:nvPr/>
        </p:nvSpPr>
        <p:spPr>
          <a:xfrm rot="16200000">
            <a:off x="6015187" y="2380731"/>
            <a:ext cx="1837427" cy="138369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48662C43-3BC6-A0CA-C030-C0AB3148CFA9}"/>
              </a:ext>
            </a:extLst>
          </p:cNvPr>
          <p:cNvSpPr/>
          <p:nvPr/>
        </p:nvSpPr>
        <p:spPr>
          <a:xfrm rot="16200000">
            <a:off x="5646260" y="3673868"/>
            <a:ext cx="497316" cy="193504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C25A44-2861-F460-26BB-DB082D1C7E6F}"/>
              </a:ext>
            </a:extLst>
          </p:cNvPr>
          <p:cNvSpPr/>
          <p:nvPr/>
        </p:nvSpPr>
        <p:spPr>
          <a:xfrm>
            <a:off x="8354024" y="3001220"/>
            <a:ext cx="1476162" cy="1605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Data</a:t>
            </a:r>
          </a:p>
          <a:p>
            <a:pPr algn="ctr"/>
            <a:r>
              <a:rPr lang="en-US" altLang="zh-TW" sz="1000" dirty="0"/>
              <a:t>memory</a:t>
            </a:r>
          </a:p>
        </p:txBody>
      </p:sp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8212DE23-4ACE-D5DB-2E89-C2B420DC8E81}"/>
              </a:ext>
            </a:extLst>
          </p:cNvPr>
          <p:cNvSpPr/>
          <p:nvPr/>
        </p:nvSpPr>
        <p:spPr>
          <a:xfrm rot="16200000">
            <a:off x="10268803" y="4683790"/>
            <a:ext cx="497316" cy="193504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32F19-C541-E03B-9AC7-A52BC577AAF4}"/>
              </a:ext>
            </a:extLst>
          </p:cNvPr>
          <p:cNvSpPr/>
          <p:nvPr/>
        </p:nvSpPr>
        <p:spPr>
          <a:xfrm>
            <a:off x="3520188" y="5465526"/>
            <a:ext cx="760178" cy="474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Abandon</a:t>
            </a:r>
          </a:p>
          <a:p>
            <a:pPr algn="ctr"/>
            <a:r>
              <a:rPr lang="en-US" altLang="zh-TW" sz="1000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31493B-079B-C6F7-9250-842AD737C3A1}"/>
              </a:ext>
            </a:extLst>
          </p:cNvPr>
          <p:cNvSpPr/>
          <p:nvPr/>
        </p:nvSpPr>
        <p:spPr>
          <a:xfrm>
            <a:off x="4197759" y="4742250"/>
            <a:ext cx="589473" cy="28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extend</a:t>
            </a:r>
            <a:endParaRPr lang="zh-TW" altLang="en-US" sz="1000" dirty="0"/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166A57B9-C533-5E55-2E8F-9A46B4FE0E21}"/>
              </a:ext>
            </a:extLst>
          </p:cNvPr>
          <p:cNvSpPr/>
          <p:nvPr/>
        </p:nvSpPr>
        <p:spPr>
          <a:xfrm rot="16200000">
            <a:off x="2015955" y="1019091"/>
            <a:ext cx="686606" cy="34509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79B7BE95-94CB-C3B3-097E-8C303B785B0B}"/>
              </a:ext>
            </a:extLst>
          </p:cNvPr>
          <p:cNvSpPr/>
          <p:nvPr/>
        </p:nvSpPr>
        <p:spPr>
          <a:xfrm rot="16200000">
            <a:off x="5564382" y="1366367"/>
            <a:ext cx="778059" cy="34509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Flowchart: Manual Operation 18">
            <a:extLst>
              <a:ext uri="{FF2B5EF4-FFF2-40B4-BE49-F238E27FC236}">
                <a16:creationId xmlns:a16="http://schemas.microsoft.com/office/drawing/2014/main" id="{3113DC12-7710-AF87-CE95-1E0A5277F5A3}"/>
              </a:ext>
            </a:extLst>
          </p:cNvPr>
          <p:cNvSpPr/>
          <p:nvPr/>
        </p:nvSpPr>
        <p:spPr>
          <a:xfrm rot="16200000">
            <a:off x="6560989" y="1117065"/>
            <a:ext cx="778059" cy="34509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6D082002-AD40-7594-052C-55BBA22D8543}"/>
              </a:ext>
            </a:extLst>
          </p:cNvPr>
          <p:cNvSpPr/>
          <p:nvPr/>
        </p:nvSpPr>
        <p:spPr>
          <a:xfrm rot="16200000">
            <a:off x="7310496" y="874745"/>
            <a:ext cx="778059" cy="34509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C66509-5D30-6787-60DA-E20207ECBBB5}"/>
              </a:ext>
            </a:extLst>
          </p:cNvPr>
          <p:cNvSpPr txBox="1"/>
          <p:nvPr/>
        </p:nvSpPr>
        <p:spPr>
          <a:xfrm>
            <a:off x="1917844" y="1226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9A167F-D7F1-7393-8CAF-58177FC3DBCB}"/>
              </a:ext>
            </a:extLst>
          </p:cNvPr>
          <p:cNvCxnSpPr/>
          <p:nvPr/>
        </p:nvCxnSpPr>
        <p:spPr>
          <a:xfrm>
            <a:off x="1035171" y="2698351"/>
            <a:ext cx="385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3196E5-0901-0A8E-B3B1-CB499B91450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546956" y="2698351"/>
            <a:ext cx="318058" cy="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4EF6EF4-6297-D779-BCC1-A6AFA2DD5F02}"/>
              </a:ext>
            </a:extLst>
          </p:cNvPr>
          <p:cNvCxnSpPr>
            <a:cxnSpLocks/>
          </p:cNvCxnSpPr>
          <p:nvPr/>
        </p:nvCxnSpPr>
        <p:spPr>
          <a:xfrm>
            <a:off x="3461499" y="2331870"/>
            <a:ext cx="877559" cy="534835"/>
          </a:xfrm>
          <a:prstGeom prst="bentConnector3">
            <a:avLst>
              <a:gd name="adj1" fmla="val 100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C54FE65-7A18-C30E-6674-47BA55E993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05761" y="2460829"/>
            <a:ext cx="534836" cy="273563"/>
          </a:xfrm>
          <a:prstGeom prst="bentConnector3">
            <a:avLst>
              <a:gd name="adj1" fmla="val 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anual Operation 44">
            <a:extLst>
              <a:ext uri="{FF2B5EF4-FFF2-40B4-BE49-F238E27FC236}">
                <a16:creationId xmlns:a16="http://schemas.microsoft.com/office/drawing/2014/main" id="{3D7CEA7E-826C-1DB1-F6B2-24FD900670F1}"/>
              </a:ext>
            </a:extLst>
          </p:cNvPr>
          <p:cNvSpPr/>
          <p:nvPr/>
        </p:nvSpPr>
        <p:spPr>
          <a:xfrm>
            <a:off x="4741472" y="2533325"/>
            <a:ext cx="344603" cy="16502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16B4C8-7893-170F-C720-BEE91BE65757}"/>
              </a:ext>
            </a:extLst>
          </p:cNvPr>
          <p:cNvCxnSpPr>
            <a:stCxn id="45" idx="2"/>
          </p:cNvCxnSpPr>
          <p:nvPr/>
        </p:nvCxnSpPr>
        <p:spPr>
          <a:xfrm flipH="1">
            <a:off x="4913773" y="2698351"/>
            <a:ext cx="1" cy="16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4381060-1C0D-96A0-CC7F-B2CAA1B05DBD}"/>
              </a:ext>
            </a:extLst>
          </p:cNvPr>
          <p:cNvCxnSpPr>
            <a:endCxn id="45" idx="0"/>
          </p:cNvCxnSpPr>
          <p:nvPr/>
        </p:nvCxnSpPr>
        <p:spPr>
          <a:xfrm>
            <a:off x="4613789" y="2331869"/>
            <a:ext cx="299985" cy="2014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9E2C191-9E57-9183-79DA-F4F67FE48ECE}"/>
              </a:ext>
            </a:extLst>
          </p:cNvPr>
          <p:cNvCxnSpPr>
            <a:cxnSpLocks/>
          </p:cNvCxnSpPr>
          <p:nvPr/>
        </p:nvCxnSpPr>
        <p:spPr>
          <a:xfrm>
            <a:off x="4609961" y="2424023"/>
            <a:ext cx="238057" cy="104961"/>
          </a:xfrm>
          <a:prstGeom prst="bentConnector3">
            <a:avLst>
              <a:gd name="adj1" fmla="val 103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D1A6865-9C41-B9C0-1580-CA2D42943F4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8799" y="1413757"/>
            <a:ext cx="1579163" cy="990027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E6C7CE6-4103-F553-095C-35F00E9FCCC5}"/>
              </a:ext>
            </a:extLst>
          </p:cNvPr>
          <p:cNvSpPr txBox="1"/>
          <p:nvPr/>
        </p:nvSpPr>
        <p:spPr>
          <a:xfrm>
            <a:off x="2153428" y="1079650"/>
            <a:ext cx="50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add</a:t>
            </a:r>
            <a:endParaRPr lang="zh-TW" altLang="en-US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5259E2-EB48-2C72-E3BD-5B4274C5D972}"/>
              </a:ext>
            </a:extLst>
          </p:cNvPr>
          <p:cNvCxnSpPr>
            <a:cxnSpLocks/>
          </p:cNvCxnSpPr>
          <p:nvPr/>
        </p:nvCxnSpPr>
        <p:spPr>
          <a:xfrm flipV="1">
            <a:off x="2531806" y="1032993"/>
            <a:ext cx="4241707" cy="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11D56DE-4419-C1FF-81C9-AC0F211C60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59401" y="1109560"/>
            <a:ext cx="514477" cy="354851"/>
          </a:xfrm>
          <a:prstGeom prst="bentConnector3">
            <a:avLst>
              <a:gd name="adj1" fmla="val 99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28F81B7-B60E-541D-6A29-E5993B890EDF}"/>
              </a:ext>
            </a:extLst>
          </p:cNvPr>
          <p:cNvCxnSpPr>
            <a:cxnSpLocks/>
          </p:cNvCxnSpPr>
          <p:nvPr/>
        </p:nvCxnSpPr>
        <p:spPr>
          <a:xfrm flipV="1">
            <a:off x="6139780" y="1177717"/>
            <a:ext cx="633733" cy="373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0DCA75-BB0A-3397-04ED-555D94D3C66C}"/>
              </a:ext>
            </a:extLst>
          </p:cNvPr>
          <p:cNvCxnSpPr>
            <a:stCxn id="19" idx="2"/>
          </p:cNvCxnSpPr>
          <p:nvPr/>
        </p:nvCxnSpPr>
        <p:spPr>
          <a:xfrm>
            <a:off x="7122567" y="1289613"/>
            <a:ext cx="404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0C55F9D-1A25-105F-0997-5EEB0C3D7F5A}"/>
              </a:ext>
            </a:extLst>
          </p:cNvPr>
          <p:cNvCxnSpPr/>
          <p:nvPr/>
        </p:nvCxnSpPr>
        <p:spPr>
          <a:xfrm>
            <a:off x="1035171" y="776378"/>
            <a:ext cx="6491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7C7492E-4147-F82A-4C3E-54D0D3F92111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77971" y="1047293"/>
            <a:ext cx="7294103" cy="38442"/>
          </a:xfrm>
          <a:prstGeom prst="bentConnector5">
            <a:avLst>
              <a:gd name="adj1" fmla="val -3134"/>
              <a:gd name="adj2" fmla="val -1896137"/>
              <a:gd name="adj3" fmla="val 104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3897BE8-9C0B-8C3B-C7CA-3A937C14CB2A}"/>
              </a:ext>
            </a:extLst>
          </p:cNvPr>
          <p:cNvSpPr txBox="1"/>
          <p:nvPr/>
        </p:nvSpPr>
        <p:spPr>
          <a:xfrm>
            <a:off x="7483461" y="89449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Mux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BC253E-A571-E8FE-4F08-E3498E540330}"/>
              </a:ext>
            </a:extLst>
          </p:cNvPr>
          <p:cNvSpPr txBox="1"/>
          <p:nvPr/>
        </p:nvSpPr>
        <p:spPr>
          <a:xfrm>
            <a:off x="6721740" y="114988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Mux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730E0C-F14C-C5BD-E17B-8E8AA5EA777A}"/>
              </a:ext>
            </a:extLst>
          </p:cNvPr>
          <p:cNvSpPr txBox="1"/>
          <p:nvPr/>
        </p:nvSpPr>
        <p:spPr>
          <a:xfrm rot="5400000">
            <a:off x="10308435" y="464204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Mux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A33207-3E2F-596A-C86F-191EE491CF54}"/>
              </a:ext>
            </a:extLst>
          </p:cNvPr>
          <p:cNvSpPr txBox="1"/>
          <p:nvPr/>
        </p:nvSpPr>
        <p:spPr>
          <a:xfrm>
            <a:off x="4678090" y="247650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Mux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92E2DE-E103-EFDA-C753-43CFC290B196}"/>
              </a:ext>
            </a:extLst>
          </p:cNvPr>
          <p:cNvSpPr txBox="1"/>
          <p:nvPr/>
        </p:nvSpPr>
        <p:spPr>
          <a:xfrm>
            <a:off x="5773763" y="1400416"/>
            <a:ext cx="50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add</a:t>
            </a:r>
            <a:endParaRPr lang="zh-TW" altLang="en-US" sz="12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59D209F-0DBA-DC26-95B1-A7FAF099292B}"/>
              </a:ext>
            </a:extLst>
          </p:cNvPr>
          <p:cNvSpPr/>
          <p:nvPr/>
        </p:nvSpPr>
        <p:spPr>
          <a:xfrm>
            <a:off x="5157087" y="2253810"/>
            <a:ext cx="593155" cy="276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&lt;&lt;2</a:t>
            </a:r>
            <a:endParaRPr lang="zh-TW" altLang="en-US" sz="1100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174EA71-11C7-7423-C863-0A20E7937A10}"/>
              </a:ext>
            </a:extLst>
          </p:cNvPr>
          <p:cNvCxnSpPr>
            <a:cxnSpLocks/>
            <a:stCxn id="86" idx="0"/>
          </p:cNvCxnSpPr>
          <p:nvPr/>
        </p:nvCxnSpPr>
        <p:spPr>
          <a:xfrm rot="5400000" flipH="1" flipV="1">
            <a:off x="5344034" y="1824895"/>
            <a:ext cx="538546" cy="319284"/>
          </a:xfrm>
          <a:prstGeom prst="bentConnector3">
            <a:avLst>
              <a:gd name="adj1" fmla="val 99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792D519-9F5C-14A1-47A0-21E6599ED7DC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2645600" y="3333565"/>
            <a:ext cx="2555533" cy="5487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B159AAAF-4282-A60A-6BAB-321BA5FCB6A4}"/>
              </a:ext>
            </a:extLst>
          </p:cNvPr>
          <p:cNvCxnSpPr>
            <a:stCxn id="16" idx="3"/>
            <a:endCxn id="86" idx="4"/>
          </p:cNvCxnSpPr>
          <p:nvPr/>
        </p:nvCxnSpPr>
        <p:spPr>
          <a:xfrm flipV="1">
            <a:off x="4787232" y="2530809"/>
            <a:ext cx="666433" cy="2354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98ABAC0-E299-A7ED-199E-AB2C523414B1}"/>
              </a:ext>
            </a:extLst>
          </p:cNvPr>
          <p:cNvCxnSpPr/>
          <p:nvPr/>
        </p:nvCxnSpPr>
        <p:spPr>
          <a:xfrm>
            <a:off x="5453664" y="3899140"/>
            <a:ext cx="34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E05C357-1D5E-6BC9-0A66-434EAE36AF3A}"/>
              </a:ext>
            </a:extLst>
          </p:cNvPr>
          <p:cNvCxnSpPr>
            <a:cxnSpLocks/>
          </p:cNvCxnSpPr>
          <p:nvPr/>
        </p:nvCxnSpPr>
        <p:spPr>
          <a:xfrm>
            <a:off x="5241983" y="3708267"/>
            <a:ext cx="55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3EC5866-D56B-8933-4601-CC88CDBAB472}"/>
                  </a:ext>
                </a:extLst>
              </p14:cNvPr>
              <p14:cNvContentPartPr/>
              <p14:nvPr/>
            </p14:nvContentPartPr>
            <p14:xfrm>
              <a:off x="5457435" y="3901930"/>
              <a:ext cx="36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3EC5866-D56B-8933-4601-CC88CDBAB4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8795" y="38932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D71F736-4B10-4AA7-25FD-3C04E083A878}"/>
                  </a:ext>
                </a:extLst>
              </p14:cNvPr>
              <p14:cNvContentPartPr/>
              <p14:nvPr/>
            </p14:nvContentPartPr>
            <p14:xfrm>
              <a:off x="5454395" y="3902020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D71F736-4B10-4AA7-25FD-3C04E083A8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6755" y="38840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CE62A1D-2744-7C83-EEE9-AC52E8839ED1}"/>
                  </a:ext>
                </a:extLst>
              </p14:cNvPr>
              <p14:cNvContentPartPr/>
              <p14:nvPr/>
            </p14:nvContentPartPr>
            <p14:xfrm>
              <a:off x="1196340" y="2704860"/>
              <a:ext cx="360" cy="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CE62A1D-2744-7C83-EEE9-AC52E8839E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8340" y="26872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C098E6B-CE04-7B5A-4EDC-A1DE84E0F5E0}"/>
                  </a:ext>
                </a:extLst>
              </p14:cNvPr>
              <p14:cNvContentPartPr/>
              <p14:nvPr/>
            </p14:nvContentPartPr>
            <p14:xfrm>
              <a:off x="5441044" y="1040396"/>
              <a:ext cx="360" cy="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C098E6B-CE04-7B5A-4EDC-A1DE84E0F5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044" y="1022756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17E25D6-4403-4C89-C7E5-2B0EE330840E}"/>
              </a:ext>
            </a:extLst>
          </p:cNvPr>
          <p:cNvCxnSpPr>
            <a:cxnSpLocks/>
            <a:stCxn id="7" idx="0"/>
            <a:endCxn id="20" idx="1"/>
          </p:cNvCxnSpPr>
          <p:nvPr/>
        </p:nvCxnSpPr>
        <p:spPr>
          <a:xfrm rot="5400000" flipH="1" flipV="1">
            <a:off x="4981992" y="-463723"/>
            <a:ext cx="895293" cy="4539775"/>
          </a:xfrm>
          <a:prstGeom prst="bentConnector3">
            <a:avLst>
              <a:gd name="adj1" fmla="val 23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C888545-B2F2-A2BF-47DC-EFFF4A4157E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991670" y="3770620"/>
            <a:ext cx="25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F7AC1695-470C-D0C0-2423-C33BA07E3089}"/>
              </a:ext>
            </a:extLst>
          </p:cNvPr>
          <p:cNvCxnSpPr/>
          <p:nvPr/>
        </p:nvCxnSpPr>
        <p:spPr>
          <a:xfrm>
            <a:off x="5331125" y="3708267"/>
            <a:ext cx="3022899" cy="604941"/>
          </a:xfrm>
          <a:prstGeom prst="bentConnector3">
            <a:avLst>
              <a:gd name="adj1" fmla="val -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277A575-4771-2BB9-E0B5-71D5EDDC8DA8}"/>
                  </a:ext>
                </a:extLst>
              </p14:cNvPr>
              <p14:cNvContentPartPr/>
              <p14:nvPr/>
            </p14:nvContentPartPr>
            <p14:xfrm>
              <a:off x="5331260" y="3709297"/>
              <a:ext cx="360" cy="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277A575-4771-2BB9-E0B5-71D5EDDC8D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3260" y="3691657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191F807C-47C0-CC3D-70C3-8658C49B0E4A}"/>
              </a:ext>
            </a:extLst>
          </p:cNvPr>
          <p:cNvCxnSpPr>
            <a:cxnSpLocks/>
          </p:cNvCxnSpPr>
          <p:nvPr/>
        </p:nvCxnSpPr>
        <p:spPr>
          <a:xfrm>
            <a:off x="7625749" y="2782529"/>
            <a:ext cx="2794960" cy="2103195"/>
          </a:xfrm>
          <a:prstGeom prst="bentConnector3">
            <a:avLst>
              <a:gd name="adj1" fmla="val 9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6E9D3C8-C5D8-8F6E-3140-B4DB6217A0E2}"/>
              </a:ext>
            </a:extLst>
          </p:cNvPr>
          <p:cNvCxnSpPr/>
          <p:nvPr/>
        </p:nvCxnSpPr>
        <p:spPr>
          <a:xfrm>
            <a:off x="9830186" y="3428999"/>
            <a:ext cx="27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B078AA3-4690-4224-68D6-5C680F69A796}"/>
              </a:ext>
            </a:extLst>
          </p:cNvPr>
          <p:cNvCxnSpPr>
            <a:cxnSpLocks/>
          </p:cNvCxnSpPr>
          <p:nvPr/>
        </p:nvCxnSpPr>
        <p:spPr>
          <a:xfrm flipV="1">
            <a:off x="10101532" y="3428999"/>
            <a:ext cx="0" cy="117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3CEA36C-7E95-2A75-4106-AA5BC13AC725}"/>
              </a:ext>
            </a:extLst>
          </p:cNvPr>
          <p:cNvCxnSpPr>
            <a:cxnSpLocks/>
          </p:cNvCxnSpPr>
          <p:nvPr/>
        </p:nvCxnSpPr>
        <p:spPr>
          <a:xfrm>
            <a:off x="10101532" y="4603062"/>
            <a:ext cx="319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52F573FD-BDFC-D4F9-ADAD-1A49B7E4AE9B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flipH="1">
            <a:off x="4280366" y="4780542"/>
            <a:ext cx="6333847" cy="922210"/>
          </a:xfrm>
          <a:prstGeom prst="bentConnector3">
            <a:avLst>
              <a:gd name="adj1" fmla="val -6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6693C8F6-B00D-70CF-74E0-A935B9C4940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H="1">
            <a:off x="3520187" y="3429000"/>
            <a:ext cx="493965" cy="2273752"/>
          </a:xfrm>
          <a:prstGeom prst="bentConnector3">
            <a:avLst>
              <a:gd name="adj1" fmla="val -46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AD8F4F3-8B77-3F91-1F28-F935A483EDAC}"/>
              </a:ext>
            </a:extLst>
          </p:cNvPr>
          <p:cNvCxnSpPr>
            <a:cxnSpLocks/>
          </p:cNvCxnSpPr>
          <p:nvPr/>
        </p:nvCxnSpPr>
        <p:spPr>
          <a:xfrm>
            <a:off x="7625749" y="3295292"/>
            <a:ext cx="89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F540E48-D4E7-A9EB-B00B-86CF47F54B6B}"/>
              </a:ext>
            </a:extLst>
          </p:cNvPr>
          <p:cNvCxnSpPr>
            <a:cxnSpLocks/>
          </p:cNvCxnSpPr>
          <p:nvPr/>
        </p:nvCxnSpPr>
        <p:spPr>
          <a:xfrm>
            <a:off x="7715255" y="3295292"/>
            <a:ext cx="0" cy="197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6120688-2755-98AC-39B8-65FBCFEB5864}"/>
              </a:ext>
            </a:extLst>
          </p:cNvPr>
          <p:cNvCxnSpPr>
            <a:endCxn id="15" idx="0"/>
          </p:cNvCxnSpPr>
          <p:nvPr/>
        </p:nvCxnSpPr>
        <p:spPr>
          <a:xfrm rot="10800000" flipV="1">
            <a:off x="3900278" y="5272352"/>
            <a:ext cx="3814977" cy="193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6D52A3E-7967-1F66-AAAD-F41C9D37CDDA}"/>
              </a:ext>
            </a:extLst>
          </p:cNvPr>
          <p:cNvCxnSpPr>
            <a:cxnSpLocks/>
          </p:cNvCxnSpPr>
          <p:nvPr/>
        </p:nvCxnSpPr>
        <p:spPr>
          <a:xfrm>
            <a:off x="7902575" y="3521961"/>
            <a:ext cx="451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CFA014A-0A4C-B5D1-D1EA-43340E5E8A1E}"/>
                  </a:ext>
                </a:extLst>
              </p14:cNvPr>
              <p14:cNvContentPartPr/>
              <p14:nvPr/>
            </p14:nvContentPartPr>
            <p14:xfrm>
              <a:off x="7899155" y="3523660"/>
              <a:ext cx="360" cy="10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CFA014A-0A4C-B5D1-D1EA-43340E5E8A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1515" y="3505660"/>
                <a:ext cx="36000" cy="36720"/>
              </a:xfrm>
              <a:prstGeom prst="rect">
                <a:avLst/>
              </a:prstGeom>
            </p:spPr>
          </p:pic>
        </mc:Fallback>
      </mc:AlternateContent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99002866-FB5A-3382-FC1A-DC8361B336C5}"/>
              </a:ext>
            </a:extLst>
          </p:cNvPr>
          <p:cNvCxnSpPr>
            <a:cxnSpLocks/>
          </p:cNvCxnSpPr>
          <p:nvPr/>
        </p:nvCxnSpPr>
        <p:spPr>
          <a:xfrm>
            <a:off x="5241983" y="3142892"/>
            <a:ext cx="100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7DC0B6C-AEDC-670F-BBF3-12943826DFA8}"/>
              </a:ext>
            </a:extLst>
          </p:cNvPr>
          <p:cNvCxnSpPr/>
          <p:nvPr/>
        </p:nvCxnSpPr>
        <p:spPr>
          <a:xfrm>
            <a:off x="7384212" y="2253810"/>
            <a:ext cx="0" cy="21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4540E56-1A42-3C62-9919-116DC4EDE7B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894918" y="3969546"/>
            <a:ext cx="0" cy="17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1CFCE02-0567-26A8-EDE9-C83730D289B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950019" y="1600837"/>
            <a:ext cx="0" cy="22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010AA85-640F-52E2-1454-8BFC3A2B1E5C}"/>
              </a:ext>
            </a:extLst>
          </p:cNvPr>
          <p:cNvCxnSpPr>
            <a:cxnSpLocks/>
          </p:cNvCxnSpPr>
          <p:nvPr/>
        </p:nvCxnSpPr>
        <p:spPr>
          <a:xfrm>
            <a:off x="10523454" y="4261441"/>
            <a:ext cx="0" cy="34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E2ABECC-9D0F-16DA-9D5C-E2C9E26630AC}"/>
              </a:ext>
            </a:extLst>
          </p:cNvPr>
          <p:cNvCxnSpPr/>
          <p:nvPr/>
        </p:nvCxnSpPr>
        <p:spPr>
          <a:xfrm>
            <a:off x="8954219" y="2698351"/>
            <a:ext cx="0" cy="30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85923EB-A4F5-471C-8EA0-04A212DA118E}"/>
              </a:ext>
            </a:extLst>
          </p:cNvPr>
          <p:cNvCxnSpPr/>
          <p:nvPr/>
        </p:nvCxnSpPr>
        <p:spPr>
          <a:xfrm flipV="1">
            <a:off x="8954219" y="4603062"/>
            <a:ext cx="0" cy="17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29AF834-90EA-ECA2-4CEB-F66F48AEAA37}"/>
              </a:ext>
            </a:extLst>
          </p:cNvPr>
          <p:cNvCxnSpPr/>
          <p:nvPr/>
        </p:nvCxnSpPr>
        <p:spPr>
          <a:xfrm flipV="1">
            <a:off x="4280366" y="3991294"/>
            <a:ext cx="0" cy="32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5FFA23A4-5E32-E320-C355-8B4985CB4E6A}"/>
              </a:ext>
            </a:extLst>
          </p:cNvPr>
          <p:cNvCxnSpPr>
            <a:cxnSpLocks/>
            <a:stCxn id="258" idx="0"/>
            <a:endCxn id="45" idx="3"/>
          </p:cNvCxnSpPr>
          <p:nvPr/>
        </p:nvCxnSpPr>
        <p:spPr>
          <a:xfrm flipH="1" flipV="1">
            <a:off x="5051615" y="2615838"/>
            <a:ext cx="199783" cy="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6B0F013-9F89-E402-8D9E-AFDA00A2C254}"/>
              </a:ext>
            </a:extLst>
          </p:cNvPr>
          <p:cNvSpPr txBox="1"/>
          <p:nvPr/>
        </p:nvSpPr>
        <p:spPr>
          <a:xfrm rot="5400000">
            <a:off x="5672844" y="366536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Mux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861D42C-DACD-828C-0AD6-D7F412CA78A7}"/>
              </a:ext>
            </a:extLst>
          </p:cNvPr>
          <p:cNvSpPr/>
          <p:nvPr/>
        </p:nvSpPr>
        <p:spPr>
          <a:xfrm>
            <a:off x="6365751" y="2603641"/>
            <a:ext cx="595763" cy="333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shifter</a:t>
            </a:r>
            <a:endParaRPr lang="zh-TW" altLang="en-US" sz="12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69212F6-7952-7570-8DE3-3DC6850E188F}"/>
              </a:ext>
            </a:extLst>
          </p:cNvPr>
          <p:cNvSpPr/>
          <p:nvPr/>
        </p:nvSpPr>
        <p:spPr>
          <a:xfrm>
            <a:off x="6307127" y="3143708"/>
            <a:ext cx="816347" cy="263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multiplier</a:t>
            </a:r>
            <a:endParaRPr lang="zh-TW" altLang="en-US" sz="12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55EAC90-06EE-DF39-CC68-2F57739C68A1}"/>
              </a:ext>
            </a:extLst>
          </p:cNvPr>
          <p:cNvSpPr/>
          <p:nvPr/>
        </p:nvSpPr>
        <p:spPr>
          <a:xfrm>
            <a:off x="7236768" y="2844085"/>
            <a:ext cx="340906" cy="341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Hi</a:t>
            </a:r>
            <a:endParaRPr lang="zh-TW" altLang="en-US" sz="1200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8C36677-707C-9A0A-508E-368606C62ED0}"/>
              </a:ext>
            </a:extLst>
          </p:cNvPr>
          <p:cNvSpPr/>
          <p:nvPr/>
        </p:nvSpPr>
        <p:spPr>
          <a:xfrm>
            <a:off x="7235802" y="3179857"/>
            <a:ext cx="341871" cy="341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Lo</a:t>
            </a:r>
            <a:endParaRPr lang="zh-TW" altLang="en-US" sz="12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F29A260-736B-54F2-4083-535FEE93A5BF}"/>
              </a:ext>
            </a:extLst>
          </p:cNvPr>
          <p:cNvSpPr txBox="1"/>
          <p:nvPr/>
        </p:nvSpPr>
        <p:spPr>
          <a:xfrm>
            <a:off x="4217890" y="4127475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RegWrite</a:t>
            </a:r>
            <a:endParaRPr lang="zh-TW" altLang="en-US" sz="105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BD3F604-E378-245F-1ADD-957A9A4661CE}"/>
              </a:ext>
            </a:extLst>
          </p:cNvPr>
          <p:cNvSpPr txBox="1"/>
          <p:nvPr/>
        </p:nvSpPr>
        <p:spPr>
          <a:xfrm>
            <a:off x="3972882" y="3302721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WD</a:t>
            </a:r>
            <a:endParaRPr lang="zh-TW" altLang="en-US" sz="105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2D44EF3-6A3F-EB72-1A8E-998497AC7B1E}"/>
              </a:ext>
            </a:extLst>
          </p:cNvPr>
          <p:cNvSpPr txBox="1"/>
          <p:nvPr/>
        </p:nvSpPr>
        <p:spPr>
          <a:xfrm>
            <a:off x="4142176" y="2807875"/>
            <a:ext cx="4138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RN1</a:t>
            </a:r>
            <a:endParaRPr lang="zh-TW" altLang="en-US" sz="105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FB16C17-96E6-F33F-988E-14DEE48F7FC7}"/>
              </a:ext>
            </a:extLst>
          </p:cNvPr>
          <p:cNvSpPr txBox="1"/>
          <p:nvPr/>
        </p:nvSpPr>
        <p:spPr>
          <a:xfrm>
            <a:off x="4424288" y="2831062"/>
            <a:ext cx="4138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RN2</a:t>
            </a:r>
            <a:endParaRPr lang="zh-TW" altLang="en-US" sz="105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0845022-8D73-25C8-FCA0-668017A54383}"/>
              </a:ext>
            </a:extLst>
          </p:cNvPr>
          <p:cNvSpPr txBox="1"/>
          <p:nvPr/>
        </p:nvSpPr>
        <p:spPr>
          <a:xfrm>
            <a:off x="4748298" y="2827190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WN</a:t>
            </a:r>
            <a:endParaRPr lang="zh-TW" altLang="en-US" sz="105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5E2D338-46FC-7282-7FAA-ED423FAD5717}"/>
              </a:ext>
            </a:extLst>
          </p:cNvPr>
          <p:cNvSpPr txBox="1"/>
          <p:nvPr/>
        </p:nvSpPr>
        <p:spPr>
          <a:xfrm>
            <a:off x="4904309" y="3587432"/>
            <a:ext cx="4138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RD2</a:t>
            </a:r>
            <a:endParaRPr lang="zh-TW" altLang="en-US" sz="105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2BB7BB9-B2AF-D0A4-F863-81943DBA4665}"/>
              </a:ext>
            </a:extLst>
          </p:cNvPr>
          <p:cNvSpPr txBox="1"/>
          <p:nvPr/>
        </p:nvSpPr>
        <p:spPr>
          <a:xfrm>
            <a:off x="4936333" y="3034421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RD1</a:t>
            </a:r>
            <a:endParaRPr lang="zh-TW" altLang="en-US" sz="105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5BB1A5C-BB5C-EB93-05FA-A97D82B14D68}"/>
              </a:ext>
            </a:extLst>
          </p:cNvPr>
          <p:cNvSpPr txBox="1"/>
          <p:nvPr/>
        </p:nvSpPr>
        <p:spPr>
          <a:xfrm>
            <a:off x="3858670" y="469816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16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045D205-D199-B386-0090-BF71A4A02D9D}"/>
              </a:ext>
            </a:extLst>
          </p:cNvPr>
          <p:cNvSpPr txBox="1"/>
          <p:nvPr/>
        </p:nvSpPr>
        <p:spPr>
          <a:xfrm>
            <a:off x="4752598" y="46949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32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2442EB8-725A-81A3-6961-08558E1E3FC8}"/>
              </a:ext>
            </a:extLst>
          </p:cNvPr>
          <p:cNvSpPr txBox="1"/>
          <p:nvPr/>
        </p:nvSpPr>
        <p:spPr>
          <a:xfrm>
            <a:off x="6888387" y="1673954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PC </a:t>
            </a:r>
            <a:r>
              <a:rPr lang="en-US" altLang="zh-TW" sz="1050" dirty="0" err="1"/>
              <a:t>src</a:t>
            </a:r>
            <a:endParaRPr lang="zh-TW" altLang="en-US" sz="105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66B5616-36DC-736F-CEB4-C8D1C568F331}"/>
              </a:ext>
            </a:extLst>
          </p:cNvPr>
          <p:cNvSpPr txBox="1"/>
          <p:nvPr/>
        </p:nvSpPr>
        <p:spPr>
          <a:xfrm>
            <a:off x="4990619" y="2624054"/>
            <a:ext cx="521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RegDst</a:t>
            </a:r>
            <a:endParaRPr lang="zh-TW" altLang="en-US" sz="9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8135851-098E-565B-83A7-C3BA2539D026}"/>
              </a:ext>
            </a:extLst>
          </p:cNvPr>
          <p:cNvSpPr txBox="1"/>
          <p:nvPr/>
        </p:nvSpPr>
        <p:spPr>
          <a:xfrm>
            <a:off x="1384096" y="2564844"/>
            <a:ext cx="436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addr</a:t>
            </a:r>
            <a:endParaRPr lang="zh-TW" altLang="en-US" sz="105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352B9A0-9B47-734F-B510-D3E8C1171738}"/>
              </a:ext>
            </a:extLst>
          </p:cNvPr>
          <p:cNvSpPr txBox="1"/>
          <p:nvPr/>
        </p:nvSpPr>
        <p:spPr>
          <a:xfrm>
            <a:off x="2268624" y="260467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RD</a:t>
            </a:r>
            <a:endParaRPr lang="zh-TW" altLang="en-US" sz="105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4137366B-0560-2946-DDE6-0EE9A32673A5}"/>
              </a:ext>
            </a:extLst>
          </p:cNvPr>
          <p:cNvSpPr txBox="1"/>
          <p:nvPr/>
        </p:nvSpPr>
        <p:spPr>
          <a:xfrm>
            <a:off x="9545579" y="330011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RD</a:t>
            </a:r>
            <a:endParaRPr lang="zh-TW" altLang="en-US" sz="105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2A20F60-F957-E8D6-9B89-52FE9FD345B9}"/>
              </a:ext>
            </a:extLst>
          </p:cNvPr>
          <p:cNvSpPr txBox="1"/>
          <p:nvPr/>
        </p:nvSpPr>
        <p:spPr>
          <a:xfrm>
            <a:off x="8304728" y="3386252"/>
            <a:ext cx="436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addr</a:t>
            </a:r>
            <a:endParaRPr lang="zh-TW" altLang="en-US" sz="105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60B2CC5-887A-A9A5-948C-50175892BF46}"/>
              </a:ext>
            </a:extLst>
          </p:cNvPr>
          <p:cNvSpPr txBox="1"/>
          <p:nvPr/>
        </p:nvSpPr>
        <p:spPr>
          <a:xfrm>
            <a:off x="7061142" y="2089175"/>
            <a:ext cx="7200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operation</a:t>
            </a:r>
            <a:endParaRPr lang="zh-TW" altLang="en-US" sz="105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BAD4252-4FDB-AD3B-5F6C-BEE4255F64E0}"/>
              </a:ext>
            </a:extLst>
          </p:cNvPr>
          <p:cNvSpPr txBox="1"/>
          <p:nvPr/>
        </p:nvSpPr>
        <p:spPr>
          <a:xfrm>
            <a:off x="8594184" y="2510078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Memwrite</a:t>
            </a:r>
            <a:endParaRPr lang="zh-TW" altLang="en-US" sz="105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63E8FEF6-78C3-8F84-BFFF-36A76C4C7DF3}"/>
              </a:ext>
            </a:extLst>
          </p:cNvPr>
          <p:cNvSpPr txBox="1"/>
          <p:nvPr/>
        </p:nvSpPr>
        <p:spPr>
          <a:xfrm>
            <a:off x="8594184" y="4631808"/>
            <a:ext cx="750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MemRead</a:t>
            </a:r>
            <a:endParaRPr lang="zh-TW" altLang="en-US" sz="105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178442-A853-6D92-3607-9F4FBA2F7E29}"/>
              </a:ext>
            </a:extLst>
          </p:cNvPr>
          <p:cNvSpPr txBox="1"/>
          <p:nvPr/>
        </p:nvSpPr>
        <p:spPr>
          <a:xfrm>
            <a:off x="10206088" y="4093507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MemToReg</a:t>
            </a:r>
            <a:endParaRPr lang="zh-TW" altLang="en-US" sz="105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BF2FCDA-D774-5DD9-B3AA-E74BCC4DF9D0}"/>
              </a:ext>
            </a:extLst>
          </p:cNvPr>
          <p:cNvSpPr txBox="1"/>
          <p:nvPr/>
        </p:nvSpPr>
        <p:spPr>
          <a:xfrm>
            <a:off x="7635818" y="1418638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Has hazard</a:t>
            </a:r>
            <a:endParaRPr lang="zh-TW" altLang="en-US" sz="105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9B1067A-B658-0438-97B5-81072EBBF866}"/>
              </a:ext>
            </a:extLst>
          </p:cNvPr>
          <p:cNvSpPr txBox="1"/>
          <p:nvPr/>
        </p:nvSpPr>
        <p:spPr>
          <a:xfrm>
            <a:off x="7380420" y="3625604"/>
            <a:ext cx="431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zero</a:t>
            </a:r>
            <a:endParaRPr lang="zh-TW" altLang="en-US" sz="105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F9875A8D-4984-196E-ED13-AE237F242850}"/>
              </a:ext>
            </a:extLst>
          </p:cNvPr>
          <p:cNvSpPr txBox="1"/>
          <p:nvPr/>
        </p:nvSpPr>
        <p:spPr>
          <a:xfrm>
            <a:off x="5725011" y="4029535"/>
            <a:ext cx="5758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/>
              <a:t>ALUsrc</a:t>
            </a:r>
            <a:endParaRPr lang="zh-TW" altLang="en-US" sz="1050" dirty="0"/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185D281C-C181-2155-DF44-7A50334F5FD6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854111" y="3670662"/>
            <a:ext cx="1929866" cy="1659858"/>
          </a:xfrm>
          <a:prstGeom prst="bentConnector3">
            <a:avLst>
              <a:gd name="adj1" fmla="val 82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3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50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江庭瑄</dc:creator>
  <cp:lastModifiedBy>江庭瑄</cp:lastModifiedBy>
  <cp:revision>3</cp:revision>
  <dcterms:created xsi:type="dcterms:W3CDTF">2023-06-05T14:45:16Z</dcterms:created>
  <dcterms:modified xsi:type="dcterms:W3CDTF">2023-06-06T01:41:06Z</dcterms:modified>
</cp:coreProperties>
</file>