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501AF-D16C-170A-EAD6-EDAF9C9E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422461-2485-C286-6EE9-A8F9899FE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B98E0-8D27-CA56-E4C3-8BD7FAAD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BC9FC5-6706-78A7-CE30-C6BBFDDC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1B4F37-2421-3B3C-2FB7-8B857833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69E24-ABC7-C5A4-63D7-0D098323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B2D1E1-363F-2594-AB6B-2ADE3767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9DD1C-068B-D2CE-9A3A-BA88518F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2CAB7-A25B-5B2F-12D7-DA584178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23D07-1EFF-8860-A664-37A4E126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FA4FF9-5CEB-5198-ADDA-AF53F4A7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9D1326-FC12-E025-BC4C-F1C8CFFE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713FD5-3EEF-0BE4-0371-FE09D756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ECF2E-6047-4F74-D129-963BDA6B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804C9-BDE4-2D4F-1AA4-E7807D70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E9579-2B81-26AE-A8BA-2F93ED15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9AF83-0212-621F-FAA0-60472A9A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A8198B-46D1-BEDF-8AD0-3BBF3CED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59549A-2BA8-13FC-A6BA-A8B452A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041FA9-9CFE-A3D2-442F-86CE128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8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49F23-18F8-88EC-78CF-267C4AD3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5552F-B6A1-A6EA-7ED4-2F8D029D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E0F563-3C78-9AAC-CA6B-378B5F1F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5D949-5C30-5EB1-BBD3-AF3D5544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97EBA-2147-E36F-4F61-4159FB51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21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FF782-E747-56A2-B00A-9D18AE4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C5C27-F310-147B-A6BE-FA3809391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EFFC2-15DE-6A07-C0A4-E52B5A4C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CE2E6-4DE1-8E84-EF2F-4FECCEC7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1C74C2-34D6-F215-F6FB-67AE089E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50F45-ACBF-5CBC-9188-B72C3EB4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5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1BA6E-610B-1E62-6EF9-2E010C0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F128CC-5C11-A259-83F2-504A609E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770A4F-8D07-8102-32B4-4363F594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6353A6-1E8A-9740-B08F-6737748A3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472235-DA7C-15C0-EF50-8A23C592A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868098-B0AB-E9AE-2CA0-2FAA8163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593530-79B1-A6E2-44D7-8D10FED8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31AF5C-B2AC-59E3-8339-3B47CF9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34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F6EFF-4564-AB9C-7F38-B97287E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384E70-13E1-1721-DC35-54A6D92D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5A11E4-AE25-F45B-E4A9-798BA166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48E7FB-B5B2-0ADE-B24A-DC8ECB1D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7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8C44F2-D794-5FDB-54BE-99535C6A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B344A8-DD98-CECD-4C83-478B0F04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16E111-766B-7A64-EC9B-9A71111D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5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A42E8-C816-A883-2A95-FA193322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0FCBE-62CF-E784-F79A-02B4014F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E1D0A0-4C9A-CBBA-0391-7066F7D5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72D356-6669-DF58-4B7E-EC4423DB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C3C477-BBAF-AE0A-78F1-33EAE8B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FA23C-92F0-E85C-4364-781696B3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188D8-9F4B-A89A-367F-04D5B6D9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0EBF59-2D0D-DD13-9C13-B23213A9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E99ADD-518F-378C-A29F-9B1F254EF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CBDEF3-8B86-728B-231B-A597CF69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C9208C-C21E-0E60-DE96-1AD21619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4FF770-E17B-8516-0124-C495EF15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5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6515E9-3370-80CC-6C1B-17598A3F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C82B86-DB80-03E7-DB95-062139A6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ACA0E-E621-B475-1EBF-BCD8C3A7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5F48-1318-4F24-BFF8-730F9B7DE88F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F205E2-AD62-99C4-0E35-9C2BDEBF3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3454-BD39-C374-352D-6F495C695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9461-6433-4B37-B10D-FF2007F80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irustotal.com/gui/file/dc1f299e8450c96f59f4b8f7c1290ebb78ee00ddb71f9ed4ca0efaf5462f8c4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71D56-DC5D-7839-9A48-F08D20B9E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6012"/>
          </a:xfrm>
        </p:spPr>
        <p:txBody>
          <a:bodyPr/>
          <a:lstStyle/>
          <a:p>
            <a:r>
              <a:rPr lang="en-US" altLang="zh-TW" dirty="0"/>
              <a:t>28</a:t>
            </a:r>
            <a:r>
              <a:rPr lang="zh-TW" altLang="en-US" dirty="0"/>
              <a:t>組報告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A931AB-BD7C-F280-6720-E0F132670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9375"/>
            <a:ext cx="9144000" cy="2638425"/>
          </a:xfrm>
        </p:spPr>
        <p:txBody>
          <a:bodyPr/>
          <a:lstStyle/>
          <a:p>
            <a:r>
              <a:rPr lang="en-US" altLang="zh-TW" dirty="0"/>
              <a:t>1.Mingw </a:t>
            </a:r>
            <a:r>
              <a:rPr lang="en-US" altLang="zh-TW" dirty="0" err="1"/>
              <a:t>gcc</a:t>
            </a:r>
            <a:r>
              <a:rPr lang="zh-TW" altLang="en-US" dirty="0"/>
              <a:t>編譯器安裝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船型符</a:t>
            </a:r>
            <a:r>
              <a:rPr lang="en-US" altLang="zh-TW" dirty="0">
                <a:sym typeface="Wingdings" panose="05000000000000000000" pitchFamily="2" charset="2"/>
              </a:rPr>
              <a:t>&lt;=&gt;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自動指標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解題思路</a:t>
            </a:r>
          </a:p>
        </p:txBody>
      </p:sp>
    </p:spTree>
    <p:extLst>
      <p:ext uri="{BB962C8B-B14F-4D97-AF65-F5344CB8AC3E}">
        <p14:creationId xmlns:p14="http://schemas.microsoft.com/office/powerpoint/2010/main" val="405285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A55BD-FB64-57BF-A247-5A2CB92F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1825A-88B8-E3A1-81EE-34332BDB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任務一</a:t>
            </a:r>
            <a:r>
              <a:rPr lang="en-US" altLang="zh-TW" dirty="0"/>
              <a:t>:</a:t>
            </a:r>
            <a:r>
              <a:rPr lang="zh-TW" altLang="en-US" dirty="0"/>
              <a:t>比較學校名稱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任務二</a:t>
            </a:r>
            <a:r>
              <a:rPr lang="en-US" altLang="zh-TW" dirty="0"/>
              <a:t>:</a:t>
            </a:r>
            <a:r>
              <a:rPr lang="zh-TW" altLang="en-US" dirty="0"/>
              <a:t>比較畢業數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A2D94C-7730-2F98-936C-E4B78AA9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5250"/>
            <a:ext cx="6219825" cy="1123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114ACE-84C0-DCB4-C76F-5DCB3B80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68825"/>
            <a:ext cx="7239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90709-35E6-ECFD-D039-B4DA69C4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775" cy="90016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Shared_ptr</a:t>
            </a:r>
            <a:r>
              <a:rPr lang="en-US" altLang="zh-TW" dirty="0"/>
              <a:t>(</a:t>
            </a:r>
            <a:r>
              <a:rPr lang="zh-TW" altLang="en-US" dirty="0"/>
              <a:t>自動指標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508809-3D10-AD09-7A67-69B9B022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5285"/>
            <a:ext cx="4215676" cy="53704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8C60535-B966-F8D3-14C8-711784A98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75" y="2658795"/>
            <a:ext cx="1638300" cy="2171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72D7E1-858D-EECB-1F7D-D5F60386D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369" y="1265284"/>
            <a:ext cx="4938713" cy="5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2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1D10F-9982-235B-5924-A6FC89D9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Shared_ptr</a:t>
            </a:r>
            <a:r>
              <a:rPr lang="zh-TW" altLang="en-US" dirty="0"/>
              <a:t>用法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220DFA-3C27-869B-C396-7E3F6751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462" y="449459"/>
            <a:ext cx="5110163" cy="5959082"/>
          </a:xfrm>
        </p:spPr>
      </p:pic>
    </p:spTree>
    <p:extLst>
      <p:ext uri="{BB962C8B-B14F-4D97-AF65-F5344CB8AC3E}">
        <p14:creationId xmlns:p14="http://schemas.microsoft.com/office/powerpoint/2010/main" val="229706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FC4F6-2705-638E-F2A1-431E7DE6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編譯器安裝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C25BD2-DEAD-C87C-7E4C-E8E6F8FA1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254" y="1825625"/>
            <a:ext cx="5795491" cy="4351338"/>
          </a:xfrm>
        </p:spPr>
      </p:pic>
    </p:spTree>
    <p:extLst>
      <p:ext uri="{BB962C8B-B14F-4D97-AF65-F5344CB8AC3E}">
        <p14:creationId xmlns:p14="http://schemas.microsoft.com/office/powerpoint/2010/main" val="176604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8B718-53D6-D8E3-EEED-C6557E1B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編輯器做了什麼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EA0D3-845B-4504-62AD-F8011141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 "c:\Users\danie\OneDrive\</a:t>
            </a:r>
            <a:r>
              <a:rPr lang="zh-TW" altLang="en-US" dirty="0"/>
              <a:t>文件</a:t>
            </a:r>
            <a:r>
              <a:rPr lang="en-US" altLang="zh-TW" dirty="0"/>
              <a:t>\Program\</a:t>
            </a:r>
            <a:r>
              <a:rPr lang="en-US" altLang="zh-TW" dirty="0" err="1"/>
              <a:t>c++</a:t>
            </a:r>
            <a:r>
              <a:rPr lang="en-US" altLang="zh-TW" dirty="0"/>
              <a:t>\" &amp;&amp; </a:t>
            </a:r>
          </a:p>
          <a:p>
            <a:r>
              <a:rPr lang="en-US" altLang="zh-TW" dirty="0"/>
              <a:t>g++ test.cpp -o test &amp;&amp; </a:t>
            </a:r>
          </a:p>
          <a:p>
            <a:r>
              <a:rPr lang="en-US" altLang="zh-TW" dirty="0"/>
              <a:t>"c:\Users\danie\OneDrive\</a:t>
            </a:r>
            <a:r>
              <a:rPr lang="zh-TW" altLang="en-US" dirty="0"/>
              <a:t>文件</a:t>
            </a:r>
            <a:r>
              <a:rPr lang="en-US" altLang="zh-TW" dirty="0"/>
              <a:t>\Program\</a:t>
            </a:r>
            <a:r>
              <a:rPr lang="en-US" altLang="zh-TW" dirty="0" err="1"/>
              <a:t>c++</a:t>
            </a:r>
            <a:r>
              <a:rPr lang="en-US" altLang="zh-TW" dirty="0"/>
              <a:t>\"test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修改</a:t>
            </a:r>
            <a:r>
              <a:rPr lang="en-US" altLang="zh-TW" dirty="0"/>
              <a:t>(</a:t>
            </a:r>
            <a:r>
              <a:rPr lang="zh-TW" altLang="en-US" dirty="0"/>
              <a:t>編輯</a:t>
            </a:r>
            <a:r>
              <a:rPr lang="en-US" altLang="zh-TW" dirty="0"/>
              <a:t>)test.cpp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生成指令去編譯跟執行編譯完的檔案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56CA45-250F-A409-4747-B55B3801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429000"/>
            <a:ext cx="11963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E8DE0-548A-5F2A-D807-75BDAA72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編輯器很重要嗎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2D845-5EAA-5F81-7DDF-FBA45B2C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編輯器對於程式的編譯執行沒有影響，但他影響人寫程式的效率，對於人來說，你需要的只是文字編輯器跟編譯器就好。</a:t>
            </a:r>
            <a:endParaRPr lang="en-US" altLang="zh-TW" dirty="0"/>
          </a:p>
          <a:p>
            <a:r>
              <a:rPr lang="zh-TW" altLang="en-US" dirty="0"/>
              <a:t>但效率也是很重要的考慮點，就如同</a:t>
            </a:r>
            <a:r>
              <a:rPr lang="en-US" altLang="zh-TW" dirty="0"/>
              <a:t>Dev-C++</a:t>
            </a:r>
            <a:r>
              <a:rPr lang="zh-TW" altLang="en-US" dirty="0"/>
              <a:t>編輯器，此編輯器被認為早已過時，官方也放棄更新多年，跟其他編輯器相比幾乎沒有擴充性，但是我們班還是很多人使用，因為他內建編譯器，安裝非常方便。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6BAAE7-A6FF-EFFB-FA46-34B5A225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32" y="4473575"/>
            <a:ext cx="6210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E5536-B752-CDF2-A18B-A089794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mingw-gcc</a:t>
            </a:r>
            <a:r>
              <a:rPr lang="zh-TW" altLang="en-US" dirty="0"/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8342D-E8B0-085B-C080-D2FEFABE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mingw</a:t>
            </a:r>
            <a:r>
              <a:rPr lang="zh-TW" altLang="en-US" dirty="0"/>
              <a:t>官方的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en-US" altLang="zh-TW" dirty="0"/>
              <a:t>https://github.com/niXman/mingw-builds-binaries/releases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73C319-6C48-6B43-C5ED-81D52BBC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2815608"/>
            <a:ext cx="4784912" cy="34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A5ED8-3D41-BD66-9A79-C7120973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r>
              <a:rPr lang="zh-TW" altLang="en-US" dirty="0"/>
              <a:t>下載此選項</a:t>
            </a:r>
            <a:endParaRPr lang="en-US" altLang="zh-TW" dirty="0"/>
          </a:p>
          <a:p>
            <a:r>
              <a:rPr lang="en-US" altLang="zh-TW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x86_64-12.2.0-release-posix-seh-ucrt-rt_v10-rev2.7z</a:t>
            </a:r>
            <a:endParaRPr lang="en-US" altLang="zh-TW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zh-TW" altLang="en-US" u="sng" dirty="0">
                <a:solidFill>
                  <a:srgbClr val="1F2328"/>
                </a:solidFill>
                <a:latin typeface="-apple-system"/>
              </a:rPr>
              <a:t>解壓縮放到</a:t>
            </a:r>
            <a:r>
              <a:rPr lang="en-US" altLang="zh-TW" u="sng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zh-TW" altLang="en-US" u="sng" dirty="0">
                <a:solidFill>
                  <a:srgbClr val="1F2328"/>
                </a:solidFill>
                <a:latin typeface="-apple-system"/>
              </a:rPr>
              <a:t>槽</a:t>
            </a:r>
            <a:endParaRPr lang="en-US" altLang="zh-TW" u="sng" dirty="0">
              <a:solidFill>
                <a:srgbClr val="1F2328"/>
              </a:solidFill>
              <a:latin typeface="-apple-system"/>
            </a:endParaRPr>
          </a:p>
          <a:p>
            <a:r>
              <a:rPr lang="zh-TW" altLang="en-US" b="0" i="0" u="sng" dirty="0">
                <a:solidFill>
                  <a:srgbClr val="1F2328"/>
                </a:solidFill>
                <a:effectLst/>
                <a:latin typeface="-apple-system"/>
              </a:rPr>
              <a:t>可以看到</a:t>
            </a:r>
            <a:r>
              <a:rPr lang="en-US" altLang="zh-TW" b="0" i="0" u="sng" dirty="0">
                <a:solidFill>
                  <a:srgbClr val="1F2328"/>
                </a:solidFill>
                <a:effectLst/>
                <a:latin typeface="-apple-system"/>
              </a:rPr>
              <a:t>bin</a:t>
            </a:r>
            <a:r>
              <a:rPr lang="zh-TW" altLang="en-US" b="0" i="0" u="sng" dirty="0">
                <a:solidFill>
                  <a:srgbClr val="1F2328"/>
                </a:solidFill>
                <a:effectLst/>
                <a:latin typeface="-apple-system"/>
              </a:rPr>
              <a:t>資料夾裡面有我們要用的</a:t>
            </a:r>
            <a:r>
              <a:rPr lang="en-US" altLang="zh-TW" b="0" i="0" u="sng" dirty="0" err="1">
                <a:solidFill>
                  <a:srgbClr val="1F2328"/>
                </a:solidFill>
                <a:effectLst/>
                <a:latin typeface="-apple-system"/>
              </a:rPr>
              <a:t>gcc</a:t>
            </a:r>
            <a:r>
              <a:rPr lang="zh-TW" altLang="en-US" b="0" i="0" u="sng" dirty="0">
                <a:solidFill>
                  <a:srgbClr val="1F2328"/>
                </a:solidFill>
                <a:effectLst/>
                <a:latin typeface="-apple-system"/>
              </a:rPr>
              <a:t>編譯器</a:t>
            </a:r>
            <a:endParaRPr lang="en-US" altLang="zh-TW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C37A80-66B3-02E7-A63C-78B35939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39" y="2395537"/>
            <a:ext cx="75628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36529-638E-AE3D-66F7-18B16FB3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630116"/>
          </a:xfrm>
        </p:spPr>
        <p:txBody>
          <a:bodyPr/>
          <a:lstStyle/>
          <a:p>
            <a:r>
              <a:rPr lang="zh-TW" altLang="en-US" dirty="0"/>
              <a:t>進入控制台</a:t>
            </a:r>
            <a:r>
              <a:rPr lang="en-US" altLang="zh-TW" dirty="0"/>
              <a:t>-&gt;</a:t>
            </a:r>
            <a:r>
              <a:rPr lang="zh-TW" altLang="en-US" dirty="0"/>
              <a:t>檢視進階系統設定</a:t>
            </a:r>
            <a:r>
              <a:rPr lang="en-US" altLang="zh-TW" dirty="0"/>
              <a:t>-&gt;</a:t>
            </a:r>
            <a:r>
              <a:rPr lang="zh-TW" altLang="en-US" dirty="0"/>
              <a:t>環境變數</a:t>
            </a:r>
            <a:endParaRPr lang="en-US" altLang="zh-TW" dirty="0"/>
          </a:p>
          <a:p>
            <a:r>
              <a:rPr lang="zh-TW" altLang="en-US" dirty="0"/>
              <a:t>在系統變數裡面的</a:t>
            </a:r>
            <a:r>
              <a:rPr lang="en-US" altLang="zh-TW" dirty="0"/>
              <a:t>path</a:t>
            </a:r>
            <a:r>
              <a:rPr lang="zh-TW" altLang="en-US" dirty="0"/>
              <a:t>新增</a:t>
            </a:r>
            <a:endParaRPr lang="en-US" altLang="zh-TW" dirty="0"/>
          </a:p>
          <a:p>
            <a:r>
              <a:rPr lang="en-US" altLang="zh-TW" dirty="0"/>
              <a:t>C:\mingw64\bin</a:t>
            </a:r>
          </a:p>
          <a:p>
            <a:r>
              <a:rPr lang="zh-TW" altLang="en-US" dirty="0"/>
              <a:t>然後去</a:t>
            </a:r>
            <a:r>
              <a:rPr lang="en-US" altLang="zh-TW" dirty="0"/>
              <a:t>terminal</a:t>
            </a:r>
            <a:r>
              <a:rPr lang="zh-TW" altLang="en-US" dirty="0"/>
              <a:t>打</a:t>
            </a:r>
            <a:r>
              <a:rPr lang="en-US" altLang="zh-TW" dirty="0" err="1"/>
              <a:t>gcc</a:t>
            </a:r>
            <a:r>
              <a:rPr lang="en-US" altLang="zh-TW" dirty="0"/>
              <a:t> – v</a:t>
            </a:r>
          </a:p>
          <a:p>
            <a:r>
              <a:rPr lang="zh-TW" altLang="en-US" dirty="0"/>
              <a:t>看到版本訊息就是成功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A8D846-60F6-CD06-CF57-1C83B7B3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70" y="0"/>
            <a:ext cx="3943630" cy="37866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53C0AC-217C-9150-34AD-1DAD2B6B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83" y="3802716"/>
            <a:ext cx="5100404" cy="29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A552E-87B3-531E-E5A1-23A9693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Dev-C++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1F96869-31E6-8F65-8D53-6E12E8DD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C:\Program Files (x86)\Dev-</a:t>
            </a:r>
            <a:r>
              <a:rPr lang="en-US" altLang="zh-TW" dirty="0" err="1"/>
              <a:t>Cpp</a:t>
            </a:r>
            <a:r>
              <a:rPr lang="en-US" altLang="zh-TW" dirty="0"/>
              <a:t>\MinGW64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zh-TW" altLang="en-US" dirty="0"/>
              <a:t>用新下載的</a:t>
            </a:r>
            <a:r>
              <a:rPr lang="en-US" altLang="zh-TW" dirty="0" err="1"/>
              <a:t>mingw</a:t>
            </a:r>
            <a:r>
              <a:rPr lang="zh-TW" altLang="en-US" dirty="0"/>
              <a:t>替換</a:t>
            </a:r>
            <a:endParaRPr lang="en-US" altLang="zh-TW" dirty="0"/>
          </a:p>
          <a:p>
            <a:r>
              <a:rPr lang="zh-TW" altLang="en-US" dirty="0"/>
              <a:t>在編譯器設定中加入</a:t>
            </a:r>
            <a:endParaRPr lang="en-US" altLang="zh-TW" dirty="0"/>
          </a:p>
          <a:p>
            <a:r>
              <a:rPr lang="en-US" altLang="zh-TW" dirty="0"/>
              <a:t>-std=</a:t>
            </a:r>
            <a:r>
              <a:rPr lang="en-US" altLang="zh-TW" dirty="0" err="1"/>
              <a:t>c++</a:t>
            </a:r>
            <a:r>
              <a:rPr lang="en-US" altLang="zh-TW" dirty="0"/>
              <a:t>20</a:t>
            </a:r>
            <a:r>
              <a:rPr lang="zh-TW" altLang="en-US" dirty="0"/>
              <a:t>讓編譯器使用最新標準</a:t>
            </a:r>
            <a:endParaRPr lang="en-US" altLang="zh-TW" dirty="0"/>
          </a:p>
          <a:p>
            <a:r>
              <a:rPr lang="zh-TW" altLang="en-US" dirty="0"/>
              <a:t>完成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2C3214-6660-88CA-7486-A341C743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65" y="2956452"/>
            <a:ext cx="3421436" cy="3795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B9B221-EECD-1456-1F1D-84A5CA03A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36" y="217502"/>
            <a:ext cx="3637187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7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47B23-4CC7-CC21-C3E3-C679BC99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船型符</a:t>
            </a:r>
            <a:r>
              <a:rPr lang="en-US" altLang="zh-TW" dirty="0"/>
              <a:t>&lt;=&gt;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CC090-876E-4006-FACE-B08735DF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ADAAE-9AA2-FD93-DCB1-3470DBFF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1367010"/>
            <a:ext cx="3957637" cy="51384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FD3C96-E42E-F4A2-88FC-D7FC8B0B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87" y="1367010"/>
            <a:ext cx="5057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1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329</Words>
  <Application>Microsoft Office PowerPoint</Application>
  <PresentationFormat>寬螢幕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佈景主題</vt:lpstr>
      <vt:lpstr>28組報告</vt:lpstr>
      <vt:lpstr>編譯器安裝</vt:lpstr>
      <vt:lpstr>編輯器做了什麼?</vt:lpstr>
      <vt:lpstr>編輯器很重要嗎?</vt:lpstr>
      <vt:lpstr>安裝mingw-gcc編譯器</vt:lpstr>
      <vt:lpstr>PowerPoint 簡報</vt:lpstr>
      <vt:lpstr>PowerPoint 簡報</vt:lpstr>
      <vt:lpstr>Dev-C++</vt:lpstr>
      <vt:lpstr>船型符&lt;=&gt;</vt:lpstr>
      <vt:lpstr>其他用法</vt:lpstr>
      <vt:lpstr>Shared_ptr(自動指標)</vt:lpstr>
      <vt:lpstr>Shared_ptr用法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28組報告</dc:title>
  <dc:creator>pig 曾</dc:creator>
  <cp:lastModifiedBy>pig 曾</cp:lastModifiedBy>
  <cp:revision>1</cp:revision>
  <dcterms:created xsi:type="dcterms:W3CDTF">2023-04-14T18:35:31Z</dcterms:created>
  <dcterms:modified xsi:type="dcterms:W3CDTF">2023-04-14T19:44:02Z</dcterms:modified>
</cp:coreProperties>
</file>