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2"/>
  </p:notesMasterIdLst>
  <p:sldIdLst>
    <p:sldId id="256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04" r:id="rId11"/>
    <p:sldId id="305" r:id="rId12"/>
    <p:sldId id="307" r:id="rId13"/>
    <p:sldId id="306" r:id="rId14"/>
    <p:sldId id="308" r:id="rId15"/>
    <p:sldId id="309" r:id="rId16"/>
    <p:sldId id="310" r:id="rId17"/>
    <p:sldId id="311" r:id="rId18"/>
    <p:sldId id="312" r:id="rId19"/>
    <p:sldId id="313" r:id="rId20"/>
    <p:sldId id="314" r:id="rId21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3"/>
      <p:bold r:id="rId24"/>
      <p:italic r:id="rId25"/>
      <p:boldItalic r:id="rId26"/>
    </p:embeddedFont>
    <p:embeddedFont>
      <p:font typeface="Barlow Semi Condensed Medium" panose="00000606000000000000" pitchFamily="2" charset="0"/>
      <p:regular r:id="rId27"/>
      <p:bold r:id="rId28"/>
      <p:italic r:id="rId29"/>
      <p:boldItalic r:id="rId30"/>
    </p:embeddedFont>
    <p:embeddedFont>
      <p:font typeface="Fjalla One" panose="02000506040000020004" pitchFamily="2" charset="0"/>
      <p:regular r:id="rId31"/>
    </p:embeddedFont>
    <p:embeddedFont>
      <p:font typeface="微軟正黑體" panose="020B0604030504040204" pitchFamily="34" charset="-12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46DAFD-D135-4ADC-B1C5-A83950E4C969}">
  <a:tblStyle styleId="{8546DAFD-D135-4ADC-B1C5-A83950E4C9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致穎 Zing" userId="b24d7f8389e12cb0" providerId="LiveId" clId="{D58D7E33-95C9-43DD-A931-89A8B02F2C59}"/>
    <pc:docChg chg="undo custSel addSld delSld modSld">
      <pc:chgData name="致穎 Zing" userId="b24d7f8389e12cb0" providerId="LiveId" clId="{D58D7E33-95C9-43DD-A931-89A8B02F2C59}" dt="2023-04-16T17:00:26.715" v="887" actId="1076"/>
      <pc:docMkLst>
        <pc:docMk/>
      </pc:docMkLst>
      <pc:sldChg chg="modSp mod">
        <pc:chgData name="致穎 Zing" userId="b24d7f8389e12cb0" providerId="LiveId" clId="{D58D7E33-95C9-43DD-A931-89A8B02F2C59}" dt="2023-04-16T16:57:15.318" v="840" actId="20577"/>
        <pc:sldMkLst>
          <pc:docMk/>
          <pc:sldMk cId="0" sldId="256"/>
        </pc:sldMkLst>
        <pc:spChg chg="mod">
          <ac:chgData name="致穎 Zing" userId="b24d7f8389e12cb0" providerId="LiveId" clId="{D58D7E33-95C9-43DD-A931-89A8B02F2C59}" dt="2023-04-16T16:54:55.147" v="787" actId="1076"/>
          <ac:spMkLst>
            <pc:docMk/>
            <pc:sldMk cId="0" sldId="256"/>
            <ac:spMk id="1884" creationId="{00000000-0000-0000-0000-000000000000}"/>
          </ac:spMkLst>
        </pc:spChg>
        <pc:spChg chg="mod">
          <ac:chgData name="致穎 Zing" userId="b24d7f8389e12cb0" providerId="LiveId" clId="{D58D7E33-95C9-43DD-A931-89A8B02F2C59}" dt="2023-04-16T16:57:15.318" v="840" actId="20577"/>
          <ac:spMkLst>
            <pc:docMk/>
            <pc:sldMk cId="0" sldId="256"/>
            <ac:spMk id="1885" creationId="{00000000-0000-0000-0000-000000000000}"/>
          </ac:spMkLst>
        </pc:spChg>
        <pc:grpChg chg="mod">
          <ac:chgData name="致穎 Zing" userId="b24d7f8389e12cb0" providerId="LiveId" clId="{D58D7E33-95C9-43DD-A931-89A8B02F2C59}" dt="2023-04-16T16:06:11.063" v="258" actId="1076"/>
          <ac:grpSpMkLst>
            <pc:docMk/>
            <pc:sldMk cId="0" sldId="256"/>
            <ac:grpSpMk id="1690" creationId="{00000000-0000-0000-0000-000000000000}"/>
          </ac:grpSpMkLst>
        </pc:grpChg>
      </pc:sldChg>
      <pc:sldChg chg="modSp mod">
        <pc:chgData name="致穎 Zing" userId="b24d7f8389e12cb0" providerId="LiveId" clId="{D58D7E33-95C9-43DD-A931-89A8B02F2C59}" dt="2023-04-16T17:00:04.706" v="881" actId="207"/>
        <pc:sldMkLst>
          <pc:docMk/>
          <pc:sldMk cId="3120700611" sldId="304"/>
        </pc:sldMkLst>
        <pc:spChg chg="mod">
          <ac:chgData name="致穎 Zing" userId="b24d7f8389e12cb0" providerId="LiveId" clId="{D58D7E33-95C9-43DD-A931-89A8B02F2C59}" dt="2023-04-16T17:00:04.706" v="881" actId="207"/>
          <ac:spMkLst>
            <pc:docMk/>
            <pc:sldMk cId="3120700611" sldId="304"/>
            <ac:spMk id="2" creationId="{83887D60-09EA-A9AC-5FD3-04A18FB6F108}"/>
          </ac:spMkLst>
        </pc:spChg>
      </pc:sldChg>
      <pc:sldChg chg="modSp mod">
        <pc:chgData name="致穎 Zing" userId="b24d7f8389e12cb0" providerId="LiveId" clId="{D58D7E33-95C9-43DD-A931-89A8B02F2C59}" dt="2023-04-15T18:32:26.671" v="72" actId="20577"/>
        <pc:sldMkLst>
          <pc:docMk/>
          <pc:sldMk cId="739146059" sldId="305"/>
        </pc:sldMkLst>
        <pc:spChg chg="mod">
          <ac:chgData name="致穎 Zing" userId="b24d7f8389e12cb0" providerId="LiveId" clId="{D58D7E33-95C9-43DD-A931-89A8B02F2C59}" dt="2023-04-15T18:32:26.671" v="72" actId="20577"/>
          <ac:spMkLst>
            <pc:docMk/>
            <pc:sldMk cId="739146059" sldId="305"/>
            <ac:spMk id="3" creationId="{49B89A40-1298-8D2C-BF0E-C23FEC449512}"/>
          </ac:spMkLst>
        </pc:spChg>
      </pc:sldChg>
      <pc:sldChg chg="modSp mod">
        <pc:chgData name="致穎 Zing" userId="b24d7f8389e12cb0" providerId="LiveId" clId="{D58D7E33-95C9-43DD-A931-89A8B02F2C59}" dt="2023-04-16T15:58:17.492" v="127" actId="20577"/>
        <pc:sldMkLst>
          <pc:docMk/>
          <pc:sldMk cId="4062795057" sldId="308"/>
        </pc:sldMkLst>
        <pc:spChg chg="mod">
          <ac:chgData name="致穎 Zing" userId="b24d7f8389e12cb0" providerId="LiveId" clId="{D58D7E33-95C9-43DD-A931-89A8B02F2C59}" dt="2023-04-16T15:58:17.492" v="127" actId="20577"/>
          <ac:spMkLst>
            <pc:docMk/>
            <pc:sldMk cId="4062795057" sldId="308"/>
            <ac:spMk id="3" creationId="{122BA5E9-779A-ACC5-D916-8F975AD12881}"/>
          </ac:spMkLst>
        </pc:spChg>
      </pc:sldChg>
      <pc:sldChg chg="modSp mod">
        <pc:chgData name="致穎 Zing" userId="b24d7f8389e12cb0" providerId="LiveId" clId="{D58D7E33-95C9-43DD-A931-89A8B02F2C59}" dt="2023-04-16T15:58:29.015" v="132" actId="20577"/>
        <pc:sldMkLst>
          <pc:docMk/>
          <pc:sldMk cId="2669015717" sldId="309"/>
        </pc:sldMkLst>
        <pc:spChg chg="mod">
          <ac:chgData name="致穎 Zing" userId="b24d7f8389e12cb0" providerId="LiveId" clId="{D58D7E33-95C9-43DD-A931-89A8B02F2C59}" dt="2023-04-16T15:58:29.015" v="132" actId="20577"/>
          <ac:spMkLst>
            <pc:docMk/>
            <pc:sldMk cId="2669015717" sldId="309"/>
            <ac:spMk id="3" creationId="{5C8A06A5-F93C-3CDA-3673-DB3D96F172B6}"/>
          </ac:spMkLst>
        </pc:spChg>
      </pc:sldChg>
      <pc:sldChg chg="modSp mod">
        <pc:chgData name="致穎 Zing" userId="b24d7f8389e12cb0" providerId="LiveId" clId="{D58D7E33-95C9-43DD-A931-89A8B02F2C59}" dt="2023-04-15T18:32:14.187" v="69" actId="20577"/>
        <pc:sldMkLst>
          <pc:docMk/>
          <pc:sldMk cId="3384995900" sldId="310"/>
        </pc:sldMkLst>
        <pc:spChg chg="mod">
          <ac:chgData name="致穎 Zing" userId="b24d7f8389e12cb0" providerId="LiveId" clId="{D58D7E33-95C9-43DD-A931-89A8B02F2C59}" dt="2023-04-15T18:32:14.187" v="69" actId="20577"/>
          <ac:spMkLst>
            <pc:docMk/>
            <pc:sldMk cId="3384995900" sldId="310"/>
            <ac:spMk id="3" creationId="{49106C25-51B7-2265-DA0D-DE7F25299CE8}"/>
          </ac:spMkLst>
        </pc:spChg>
      </pc:sldChg>
      <pc:sldChg chg="modSp mod">
        <pc:chgData name="致穎 Zing" userId="b24d7f8389e12cb0" providerId="LiveId" clId="{D58D7E33-95C9-43DD-A931-89A8B02F2C59}" dt="2023-04-15T18:46:45.754" v="121" actId="20577"/>
        <pc:sldMkLst>
          <pc:docMk/>
          <pc:sldMk cId="2028606167" sldId="312"/>
        </pc:sldMkLst>
        <pc:spChg chg="mod">
          <ac:chgData name="致穎 Zing" userId="b24d7f8389e12cb0" providerId="LiveId" clId="{D58D7E33-95C9-43DD-A931-89A8B02F2C59}" dt="2023-04-15T18:46:45.754" v="121" actId="20577"/>
          <ac:spMkLst>
            <pc:docMk/>
            <pc:sldMk cId="2028606167" sldId="312"/>
            <ac:spMk id="2" creationId="{E830952A-D58B-4345-8437-0E7CC8174887}"/>
          </ac:spMkLst>
        </pc:spChg>
        <pc:picChg chg="mod">
          <ac:chgData name="致穎 Zing" userId="b24d7f8389e12cb0" providerId="LiveId" clId="{D58D7E33-95C9-43DD-A931-89A8B02F2C59}" dt="2023-04-15T18:29:05.952" v="8" actId="1076"/>
          <ac:picMkLst>
            <pc:docMk/>
            <pc:sldMk cId="2028606167" sldId="312"/>
            <ac:picMk id="4" creationId="{280D4053-EA93-9B48-1501-9BABF26A933E}"/>
          </ac:picMkLst>
        </pc:picChg>
      </pc:sldChg>
      <pc:sldChg chg="addSp modSp new mod">
        <pc:chgData name="致穎 Zing" userId="b24d7f8389e12cb0" providerId="LiveId" clId="{D58D7E33-95C9-43DD-A931-89A8B02F2C59}" dt="2023-04-15T18:46:41.585" v="119" actId="20577"/>
        <pc:sldMkLst>
          <pc:docMk/>
          <pc:sldMk cId="621210802" sldId="313"/>
        </pc:sldMkLst>
        <pc:spChg chg="add mod">
          <ac:chgData name="致穎 Zing" userId="b24d7f8389e12cb0" providerId="LiveId" clId="{D58D7E33-95C9-43DD-A931-89A8B02F2C59}" dt="2023-04-15T18:46:41.585" v="119" actId="20577"/>
          <ac:spMkLst>
            <pc:docMk/>
            <pc:sldMk cId="621210802" sldId="313"/>
            <ac:spMk id="2" creationId="{32E2BBC3-590E-0BF0-D63D-3EE4A8642211}"/>
          </ac:spMkLst>
        </pc:spChg>
      </pc:sldChg>
      <pc:sldChg chg="new del">
        <pc:chgData name="致穎 Zing" userId="b24d7f8389e12cb0" providerId="LiveId" clId="{D58D7E33-95C9-43DD-A931-89A8B02F2C59}" dt="2023-04-15T18:27:11.276" v="4" actId="47"/>
        <pc:sldMkLst>
          <pc:docMk/>
          <pc:sldMk cId="705106634" sldId="314"/>
        </pc:sldMkLst>
      </pc:sldChg>
      <pc:sldChg chg="addSp modSp new mod">
        <pc:chgData name="致穎 Zing" userId="b24d7f8389e12cb0" providerId="LiveId" clId="{D58D7E33-95C9-43DD-A931-89A8B02F2C59}" dt="2023-04-16T16:58:49.123" v="870" actId="20577"/>
        <pc:sldMkLst>
          <pc:docMk/>
          <pc:sldMk cId="1660925147" sldId="314"/>
        </pc:sldMkLst>
        <pc:spChg chg="add mod">
          <ac:chgData name="致穎 Zing" userId="b24d7f8389e12cb0" providerId="LiveId" clId="{D58D7E33-95C9-43DD-A931-89A8B02F2C59}" dt="2023-04-16T16:58:49.123" v="870" actId="20577"/>
          <ac:spMkLst>
            <pc:docMk/>
            <pc:sldMk cId="1660925147" sldId="314"/>
            <ac:spMk id="2" creationId="{8C7749AF-C642-E362-141A-58086C0BA619}"/>
          </ac:spMkLst>
        </pc:spChg>
        <pc:picChg chg="add mod">
          <ac:chgData name="致穎 Zing" userId="b24d7f8389e12cb0" providerId="LiveId" clId="{D58D7E33-95C9-43DD-A931-89A8B02F2C59}" dt="2023-04-16T15:59:52.466" v="170" actId="1076"/>
          <ac:picMkLst>
            <pc:docMk/>
            <pc:sldMk cId="1660925147" sldId="314"/>
            <ac:picMk id="3" creationId="{F194EB67-86A7-B58A-16B4-A5D65F6C1197}"/>
          </ac:picMkLst>
        </pc:picChg>
        <pc:picChg chg="add mod">
          <ac:chgData name="致穎 Zing" userId="b24d7f8389e12cb0" providerId="LiveId" clId="{D58D7E33-95C9-43DD-A931-89A8B02F2C59}" dt="2023-04-16T15:59:57.329" v="172" actId="1076"/>
          <ac:picMkLst>
            <pc:docMk/>
            <pc:sldMk cId="1660925147" sldId="314"/>
            <ac:picMk id="4" creationId="{0F888E55-6C0B-3EDC-3C02-50B7A86FF359}"/>
          </ac:picMkLst>
        </pc:picChg>
        <pc:picChg chg="add mod">
          <ac:chgData name="致穎 Zing" userId="b24d7f8389e12cb0" providerId="LiveId" clId="{D58D7E33-95C9-43DD-A931-89A8B02F2C59}" dt="2023-04-16T15:59:58.536" v="173" actId="1076"/>
          <ac:picMkLst>
            <pc:docMk/>
            <pc:sldMk cId="1660925147" sldId="314"/>
            <ac:picMk id="5" creationId="{1643F3FD-C7FA-AB32-BDB6-7F3E3576A85D}"/>
          </ac:picMkLst>
        </pc:picChg>
      </pc:sldChg>
      <pc:sldChg chg="addSp modSp new mod">
        <pc:chgData name="致穎 Zing" userId="b24d7f8389e12cb0" providerId="LiveId" clId="{D58D7E33-95C9-43DD-A931-89A8B02F2C59}" dt="2023-04-16T17:00:26.715" v="887" actId="1076"/>
        <pc:sldMkLst>
          <pc:docMk/>
          <pc:sldMk cId="2873501807" sldId="315"/>
        </pc:sldMkLst>
        <pc:spChg chg="add mod">
          <ac:chgData name="致穎 Zing" userId="b24d7f8389e12cb0" providerId="LiveId" clId="{D58D7E33-95C9-43DD-A931-89A8B02F2C59}" dt="2023-04-16T16:57:19.235" v="842" actId="20577"/>
          <ac:spMkLst>
            <pc:docMk/>
            <pc:sldMk cId="2873501807" sldId="315"/>
            <ac:spMk id="2" creationId="{1AEF982C-EF58-97C3-1AB1-17E76A805A6C}"/>
          </ac:spMkLst>
        </pc:spChg>
        <pc:picChg chg="add mod">
          <ac:chgData name="致穎 Zing" userId="b24d7f8389e12cb0" providerId="LiveId" clId="{D58D7E33-95C9-43DD-A931-89A8B02F2C59}" dt="2023-04-16T17:00:26.715" v="887" actId="1076"/>
          <ac:picMkLst>
            <pc:docMk/>
            <pc:sldMk cId="2873501807" sldId="315"/>
            <ac:picMk id="3" creationId="{01310542-82EE-9D6E-4480-2228463567C4}"/>
          </ac:picMkLst>
        </pc:picChg>
      </pc:sldChg>
      <pc:sldChg chg="addSp delSp modSp new mod">
        <pc:chgData name="致穎 Zing" userId="b24d7f8389e12cb0" providerId="LiveId" clId="{D58D7E33-95C9-43DD-A931-89A8B02F2C59}" dt="2023-04-16T16:17:55.346" v="404" actId="1076"/>
        <pc:sldMkLst>
          <pc:docMk/>
          <pc:sldMk cId="2877301402" sldId="316"/>
        </pc:sldMkLst>
        <pc:spChg chg="del">
          <ac:chgData name="致穎 Zing" userId="b24d7f8389e12cb0" providerId="LiveId" clId="{D58D7E33-95C9-43DD-A931-89A8B02F2C59}" dt="2023-04-16T16:11:47.317" v="296" actId="478"/>
          <ac:spMkLst>
            <pc:docMk/>
            <pc:sldMk cId="2877301402" sldId="316"/>
            <ac:spMk id="2" creationId="{EBE056B5-8E5A-C87F-E610-9A17AAB0F721}"/>
          </ac:spMkLst>
        </pc:spChg>
        <pc:spChg chg="del">
          <ac:chgData name="致穎 Zing" userId="b24d7f8389e12cb0" providerId="LiveId" clId="{D58D7E33-95C9-43DD-A931-89A8B02F2C59}" dt="2023-04-16T16:11:49.242" v="297" actId="478"/>
          <ac:spMkLst>
            <pc:docMk/>
            <pc:sldMk cId="2877301402" sldId="316"/>
            <ac:spMk id="3" creationId="{0E340973-3004-CE1F-664A-0D6AC90F1A53}"/>
          </ac:spMkLst>
        </pc:spChg>
        <pc:spChg chg="add mod">
          <ac:chgData name="致穎 Zing" userId="b24d7f8389e12cb0" providerId="LiveId" clId="{D58D7E33-95C9-43DD-A931-89A8B02F2C59}" dt="2023-04-16T16:13:05.848" v="305" actId="2711"/>
          <ac:spMkLst>
            <pc:docMk/>
            <pc:sldMk cId="2877301402" sldId="316"/>
            <ac:spMk id="4" creationId="{6CC616FE-4AE3-5672-C4CA-F315CA269A5E}"/>
          </ac:spMkLst>
        </pc:spChg>
        <pc:spChg chg="add mod">
          <ac:chgData name="致穎 Zing" userId="b24d7f8389e12cb0" providerId="LiveId" clId="{D58D7E33-95C9-43DD-A931-89A8B02F2C59}" dt="2023-04-16T16:17:55.346" v="404" actId="1076"/>
          <ac:spMkLst>
            <pc:docMk/>
            <pc:sldMk cId="2877301402" sldId="316"/>
            <ac:spMk id="7" creationId="{D885ABC8-5161-CA9A-749A-3C55854E1663}"/>
          </ac:spMkLst>
        </pc:spChg>
        <pc:picChg chg="add mod">
          <ac:chgData name="致穎 Zing" userId="b24d7f8389e12cb0" providerId="LiveId" clId="{D58D7E33-95C9-43DD-A931-89A8B02F2C59}" dt="2023-04-16T16:17:53.455" v="403" actId="1076"/>
          <ac:picMkLst>
            <pc:docMk/>
            <pc:sldMk cId="2877301402" sldId="316"/>
            <ac:picMk id="5" creationId="{779DFB73-EAB4-04A3-4063-6B1F567AD93F}"/>
          </ac:picMkLst>
        </pc:picChg>
      </pc:sldChg>
      <pc:sldChg chg="addSp delSp modSp new mod">
        <pc:chgData name="致穎 Zing" userId="b24d7f8389e12cb0" providerId="LiveId" clId="{D58D7E33-95C9-43DD-A931-89A8B02F2C59}" dt="2023-04-16T16:27:22.492" v="460" actId="1076"/>
        <pc:sldMkLst>
          <pc:docMk/>
          <pc:sldMk cId="3100594035" sldId="317"/>
        </pc:sldMkLst>
        <pc:spChg chg="add mod">
          <ac:chgData name="致穎 Zing" userId="b24d7f8389e12cb0" providerId="LiveId" clId="{D58D7E33-95C9-43DD-A931-89A8B02F2C59}" dt="2023-04-16T16:27:06.861" v="454" actId="20577"/>
          <ac:spMkLst>
            <pc:docMk/>
            <pc:sldMk cId="3100594035" sldId="317"/>
            <ac:spMk id="2" creationId="{3A7B1040-8A48-39AD-4B20-2BB4DE5EA99B}"/>
          </ac:spMkLst>
        </pc:spChg>
        <pc:spChg chg="add del mod">
          <ac:chgData name="致穎 Zing" userId="b24d7f8389e12cb0" providerId="LiveId" clId="{D58D7E33-95C9-43DD-A931-89A8B02F2C59}" dt="2023-04-16T16:13:56.360" v="319" actId="478"/>
          <ac:spMkLst>
            <pc:docMk/>
            <pc:sldMk cId="3100594035" sldId="317"/>
            <ac:spMk id="3" creationId="{475F3203-EA81-4D82-AA80-BE35B4DEF334}"/>
          </ac:spMkLst>
        </pc:spChg>
        <pc:spChg chg="add del mod">
          <ac:chgData name="致穎 Zing" userId="b24d7f8389e12cb0" providerId="LiveId" clId="{D58D7E33-95C9-43DD-A931-89A8B02F2C59}" dt="2023-04-16T16:14:02.688" v="322" actId="478"/>
          <ac:spMkLst>
            <pc:docMk/>
            <pc:sldMk cId="3100594035" sldId="317"/>
            <ac:spMk id="5" creationId="{BDB8967A-27FB-9AC7-027D-B8C19EC21095}"/>
          </ac:spMkLst>
        </pc:spChg>
        <pc:picChg chg="add mod">
          <ac:chgData name="致穎 Zing" userId="b24d7f8389e12cb0" providerId="LiveId" clId="{D58D7E33-95C9-43DD-A931-89A8B02F2C59}" dt="2023-04-16T16:27:22.492" v="460" actId="1076"/>
          <ac:picMkLst>
            <pc:docMk/>
            <pc:sldMk cId="3100594035" sldId="317"/>
            <ac:picMk id="6" creationId="{C55E14E8-A742-CFD7-588A-7082D765A098}"/>
          </ac:picMkLst>
        </pc:picChg>
      </pc:sldChg>
      <pc:sldChg chg="addSp delSp modSp new mod">
        <pc:chgData name="致穎 Zing" userId="b24d7f8389e12cb0" providerId="LiveId" clId="{D58D7E33-95C9-43DD-A931-89A8B02F2C59}" dt="2023-04-16T16:45:42.296" v="643" actId="1076"/>
        <pc:sldMkLst>
          <pc:docMk/>
          <pc:sldMk cId="585174894" sldId="318"/>
        </pc:sldMkLst>
        <pc:spChg chg="del">
          <ac:chgData name="致穎 Zing" userId="b24d7f8389e12cb0" providerId="LiveId" clId="{D58D7E33-95C9-43DD-A931-89A8B02F2C59}" dt="2023-04-16T16:14:47.436" v="330" actId="478"/>
          <ac:spMkLst>
            <pc:docMk/>
            <pc:sldMk cId="585174894" sldId="318"/>
            <ac:spMk id="2" creationId="{69381C03-1B73-FE51-C421-67EAF36E85DE}"/>
          </ac:spMkLst>
        </pc:spChg>
        <pc:spChg chg="del">
          <ac:chgData name="致穎 Zing" userId="b24d7f8389e12cb0" providerId="LiveId" clId="{D58D7E33-95C9-43DD-A931-89A8B02F2C59}" dt="2023-04-16T16:14:49.645" v="331" actId="478"/>
          <ac:spMkLst>
            <pc:docMk/>
            <pc:sldMk cId="585174894" sldId="318"/>
            <ac:spMk id="3" creationId="{08DABEF4-2CBD-7F34-AEF9-3002A7A8E83D}"/>
          </ac:spMkLst>
        </pc:spChg>
        <pc:spChg chg="add mod">
          <ac:chgData name="致穎 Zing" userId="b24d7f8389e12cb0" providerId="LiveId" clId="{D58D7E33-95C9-43DD-A931-89A8B02F2C59}" dt="2023-04-16T16:14:52.789" v="333" actId="20577"/>
          <ac:spMkLst>
            <pc:docMk/>
            <pc:sldMk cId="585174894" sldId="318"/>
            <ac:spMk id="4" creationId="{EF9B5FC0-B158-B9EA-DFC1-8D2C72EB47A4}"/>
          </ac:spMkLst>
        </pc:spChg>
        <pc:spChg chg="add mod">
          <ac:chgData name="致穎 Zing" userId="b24d7f8389e12cb0" providerId="LiveId" clId="{D58D7E33-95C9-43DD-A931-89A8B02F2C59}" dt="2023-04-16T16:37:54.821" v="587" actId="20577"/>
          <ac:spMkLst>
            <pc:docMk/>
            <pc:sldMk cId="585174894" sldId="318"/>
            <ac:spMk id="5" creationId="{E7DD9601-E864-343A-22FB-0764CEB3F755}"/>
          </ac:spMkLst>
        </pc:spChg>
        <pc:spChg chg="add mod">
          <ac:chgData name="致穎 Zing" userId="b24d7f8389e12cb0" providerId="LiveId" clId="{D58D7E33-95C9-43DD-A931-89A8B02F2C59}" dt="2023-04-16T16:45:42.296" v="643" actId="1076"/>
          <ac:spMkLst>
            <pc:docMk/>
            <pc:sldMk cId="585174894" sldId="318"/>
            <ac:spMk id="8" creationId="{2719C952-2BFA-60AA-E4B5-364CEEF44FE3}"/>
          </ac:spMkLst>
        </pc:spChg>
        <pc:picChg chg="add mod">
          <ac:chgData name="致穎 Zing" userId="b24d7f8389e12cb0" providerId="LiveId" clId="{D58D7E33-95C9-43DD-A931-89A8B02F2C59}" dt="2023-04-16T16:45:30.141" v="642" actId="14100"/>
          <ac:picMkLst>
            <pc:docMk/>
            <pc:sldMk cId="585174894" sldId="318"/>
            <ac:picMk id="6" creationId="{C44F6459-0257-D49E-3007-7754DE249E17}"/>
          </ac:picMkLst>
        </pc:picChg>
        <pc:picChg chg="add mod">
          <ac:chgData name="致穎 Zing" userId="b24d7f8389e12cb0" providerId="LiveId" clId="{D58D7E33-95C9-43DD-A931-89A8B02F2C59}" dt="2023-04-16T16:32:57.160" v="575" actId="1076"/>
          <ac:picMkLst>
            <pc:docMk/>
            <pc:sldMk cId="585174894" sldId="318"/>
            <ac:picMk id="7" creationId="{27925BC8-3ECB-56E8-C84A-FD651D6FE083}"/>
          </ac:picMkLst>
        </pc:picChg>
      </pc:sldChg>
      <pc:sldChg chg="addSp modSp new mod">
        <pc:chgData name="致穎 Zing" userId="b24d7f8389e12cb0" providerId="LiveId" clId="{D58D7E33-95C9-43DD-A931-89A8B02F2C59}" dt="2023-04-16T16:46:16.417" v="648" actId="1076"/>
        <pc:sldMkLst>
          <pc:docMk/>
          <pc:sldMk cId="1330276980" sldId="319"/>
        </pc:sldMkLst>
        <pc:spChg chg="add mod">
          <ac:chgData name="致穎 Zing" userId="b24d7f8389e12cb0" providerId="LiveId" clId="{D58D7E33-95C9-43DD-A931-89A8B02F2C59}" dt="2023-04-16T16:45:48.808" v="644" actId="20577"/>
          <ac:spMkLst>
            <pc:docMk/>
            <pc:sldMk cId="1330276980" sldId="319"/>
            <ac:spMk id="2" creationId="{0946E5A7-C7CB-4031-0AC3-A10A1AA0692D}"/>
          </ac:spMkLst>
        </pc:spChg>
        <pc:picChg chg="add mod">
          <ac:chgData name="致穎 Zing" userId="b24d7f8389e12cb0" providerId="LiveId" clId="{D58D7E33-95C9-43DD-A931-89A8B02F2C59}" dt="2023-04-16T16:46:16.417" v="648" actId="1076"/>
          <ac:picMkLst>
            <pc:docMk/>
            <pc:sldMk cId="1330276980" sldId="319"/>
            <ac:picMk id="3" creationId="{BD938327-C9C3-7480-8409-5DB869EC5B23}"/>
          </ac:picMkLst>
        </pc:picChg>
        <pc:picChg chg="add mod">
          <ac:chgData name="致穎 Zing" userId="b24d7f8389e12cb0" providerId="LiveId" clId="{D58D7E33-95C9-43DD-A931-89A8B02F2C59}" dt="2023-04-16T16:45:51.112" v="645" actId="1076"/>
          <ac:picMkLst>
            <pc:docMk/>
            <pc:sldMk cId="1330276980" sldId="319"/>
            <ac:picMk id="4" creationId="{77239A52-4DAA-B788-7BA0-B8C4337C4E43}"/>
          </ac:picMkLst>
        </pc:picChg>
      </pc:sldChg>
      <pc:sldChg chg="addSp modSp new mod">
        <pc:chgData name="致穎 Zing" userId="b24d7f8389e12cb0" providerId="LiveId" clId="{D58D7E33-95C9-43DD-A931-89A8B02F2C59}" dt="2023-04-16T16:58:08.586" v="851" actId="207"/>
        <pc:sldMkLst>
          <pc:docMk/>
          <pc:sldMk cId="697036463" sldId="320"/>
        </pc:sldMkLst>
        <pc:spChg chg="add mod">
          <ac:chgData name="致穎 Zing" userId="b24d7f8389e12cb0" providerId="LiveId" clId="{D58D7E33-95C9-43DD-A931-89A8B02F2C59}" dt="2023-04-16T16:58:08.586" v="851" actId="207"/>
          <ac:spMkLst>
            <pc:docMk/>
            <pc:sldMk cId="697036463" sldId="320"/>
            <ac:spMk id="2" creationId="{F24EA9DD-F2FD-93EF-BC0E-4F4DBA6FB70C}"/>
          </ac:spMkLst>
        </pc:spChg>
        <pc:spChg chg="add mod">
          <ac:chgData name="致穎 Zing" userId="b24d7f8389e12cb0" providerId="LiveId" clId="{D58D7E33-95C9-43DD-A931-89A8B02F2C59}" dt="2023-04-16T16:50:43.246" v="713" actId="14100"/>
          <ac:spMkLst>
            <pc:docMk/>
            <pc:sldMk cId="697036463" sldId="320"/>
            <ac:spMk id="5" creationId="{D11DC53D-0319-A95A-3593-B9F7B8AA5189}"/>
          </ac:spMkLst>
        </pc:spChg>
        <pc:picChg chg="add mod">
          <ac:chgData name="致穎 Zing" userId="b24d7f8389e12cb0" providerId="LiveId" clId="{D58D7E33-95C9-43DD-A931-89A8B02F2C59}" dt="2023-04-16T16:49:48.872" v="704" actId="1076"/>
          <ac:picMkLst>
            <pc:docMk/>
            <pc:sldMk cId="697036463" sldId="320"/>
            <ac:picMk id="3" creationId="{DF5FC889-A03B-3A36-07DB-B8C4D29A150E}"/>
          </ac:picMkLst>
        </pc:picChg>
        <pc:picChg chg="add mod">
          <ac:chgData name="致穎 Zing" userId="b24d7f8389e12cb0" providerId="LiveId" clId="{D58D7E33-95C9-43DD-A931-89A8B02F2C59}" dt="2023-04-16T16:57:40.621" v="845" actId="1076"/>
          <ac:picMkLst>
            <pc:docMk/>
            <pc:sldMk cId="697036463" sldId="320"/>
            <ac:picMk id="4" creationId="{D60B6444-6A24-FC32-708F-5DA0CCBB3D11}"/>
          </ac:picMkLst>
        </pc:picChg>
      </pc:sldChg>
      <pc:sldChg chg="addSp delSp modSp new mod">
        <pc:chgData name="致穎 Zing" userId="b24d7f8389e12cb0" providerId="LiveId" clId="{D58D7E33-95C9-43DD-A931-89A8B02F2C59}" dt="2023-04-16T16:59:56.726" v="877" actId="20577"/>
        <pc:sldMkLst>
          <pc:docMk/>
          <pc:sldMk cId="2513802143" sldId="321"/>
        </pc:sldMkLst>
        <pc:spChg chg="del">
          <ac:chgData name="致穎 Zing" userId="b24d7f8389e12cb0" providerId="LiveId" clId="{D58D7E33-95C9-43DD-A931-89A8B02F2C59}" dt="2023-04-16T16:15:06.060" v="340" actId="478"/>
          <ac:spMkLst>
            <pc:docMk/>
            <pc:sldMk cId="2513802143" sldId="321"/>
            <ac:spMk id="2" creationId="{E680929F-ACB0-F7C4-2F16-2AE9881DCF78}"/>
          </ac:spMkLst>
        </pc:spChg>
        <pc:spChg chg="del">
          <ac:chgData name="致穎 Zing" userId="b24d7f8389e12cb0" providerId="LiveId" clId="{D58D7E33-95C9-43DD-A931-89A8B02F2C59}" dt="2023-04-16T16:15:07.037" v="341" actId="478"/>
          <ac:spMkLst>
            <pc:docMk/>
            <pc:sldMk cId="2513802143" sldId="321"/>
            <ac:spMk id="3" creationId="{39C1F61A-24F7-DE7C-9CBD-AFF13400B370}"/>
          </ac:spMkLst>
        </pc:spChg>
        <pc:spChg chg="add mod">
          <ac:chgData name="致穎 Zing" userId="b24d7f8389e12cb0" providerId="LiveId" clId="{D58D7E33-95C9-43DD-A931-89A8B02F2C59}" dt="2023-04-16T16:59:56.726" v="877" actId="20577"/>
          <ac:spMkLst>
            <pc:docMk/>
            <pc:sldMk cId="2513802143" sldId="321"/>
            <ac:spMk id="4" creationId="{2AAC7671-A5DB-E398-750A-0D9306B08E5B}"/>
          </ac:spMkLst>
        </pc:spChg>
        <pc:picChg chg="add mod">
          <ac:chgData name="致穎 Zing" userId="b24d7f8389e12cb0" providerId="LiveId" clId="{D58D7E33-95C9-43DD-A931-89A8B02F2C59}" dt="2023-04-16T16:51:51.322" v="730" actId="14100"/>
          <ac:picMkLst>
            <pc:docMk/>
            <pc:sldMk cId="2513802143" sldId="321"/>
            <ac:picMk id="5" creationId="{4D5D3375-6933-5376-6447-7168B8391A56}"/>
          </ac:picMkLst>
        </pc:picChg>
        <pc:picChg chg="add mod">
          <ac:chgData name="致穎 Zing" userId="b24d7f8389e12cb0" providerId="LiveId" clId="{D58D7E33-95C9-43DD-A931-89A8B02F2C59}" dt="2023-04-16T16:59:13.834" v="873" actId="1076"/>
          <ac:picMkLst>
            <pc:docMk/>
            <pc:sldMk cId="2513802143" sldId="321"/>
            <ac:picMk id="6" creationId="{00C3CF85-CD88-F86C-4917-E46F1DB983BA}"/>
          </ac:picMkLst>
        </pc:picChg>
      </pc:sldChg>
      <pc:sldChg chg="new del">
        <pc:chgData name="致穎 Zing" userId="b24d7f8389e12cb0" providerId="LiveId" clId="{D58D7E33-95C9-43DD-A931-89A8B02F2C59}" dt="2023-04-16T16:15:17.049" v="343" actId="680"/>
        <pc:sldMkLst>
          <pc:docMk/>
          <pc:sldMk cId="2901371919" sldId="322"/>
        </pc:sldMkLst>
      </pc:sldChg>
      <pc:sldChg chg="addSp modSp new mod">
        <pc:chgData name="致穎 Zing" userId="b24d7f8389e12cb0" providerId="LiveId" clId="{D58D7E33-95C9-43DD-A931-89A8B02F2C59}" dt="2023-04-16T16:54:25.022" v="785" actId="14100"/>
        <pc:sldMkLst>
          <pc:docMk/>
          <pc:sldMk cId="3040226450" sldId="322"/>
        </pc:sldMkLst>
        <pc:spChg chg="add mod">
          <ac:chgData name="致穎 Zing" userId="b24d7f8389e12cb0" providerId="LiveId" clId="{D58D7E33-95C9-43DD-A931-89A8B02F2C59}" dt="2023-04-16T16:53:46.762" v="769" actId="20577"/>
          <ac:spMkLst>
            <pc:docMk/>
            <pc:sldMk cId="3040226450" sldId="322"/>
            <ac:spMk id="2" creationId="{8DBE3C4A-21CE-E73D-C05F-757C4DEA51EC}"/>
          </ac:spMkLst>
        </pc:spChg>
        <pc:picChg chg="add mod">
          <ac:chgData name="致穎 Zing" userId="b24d7f8389e12cb0" providerId="LiveId" clId="{D58D7E33-95C9-43DD-A931-89A8B02F2C59}" dt="2023-04-16T16:53:49.861" v="772" actId="1076"/>
          <ac:picMkLst>
            <pc:docMk/>
            <pc:sldMk cId="3040226450" sldId="322"/>
            <ac:picMk id="3" creationId="{06A9B72F-6657-5B44-2A9C-0C8561D23AA1}"/>
          </ac:picMkLst>
        </pc:picChg>
        <pc:picChg chg="add mod modCrop">
          <ac:chgData name="致穎 Zing" userId="b24d7f8389e12cb0" providerId="LiveId" clId="{D58D7E33-95C9-43DD-A931-89A8B02F2C59}" dt="2023-04-16T16:54:25.022" v="785" actId="14100"/>
          <ac:picMkLst>
            <pc:docMk/>
            <pc:sldMk cId="3040226450" sldId="322"/>
            <ac:picMk id="4" creationId="{006CB33A-7077-DE61-B7FB-500C64355CA7}"/>
          </ac:picMkLst>
        </pc:picChg>
      </pc:sldChg>
      <pc:sldChg chg="addSp delSp modSp new del mod">
        <pc:chgData name="致穎 Zing" userId="b24d7f8389e12cb0" providerId="LiveId" clId="{D58D7E33-95C9-43DD-A931-89A8B02F2C59}" dt="2023-04-16T16:54:33.118" v="786" actId="2696"/>
        <pc:sldMkLst>
          <pc:docMk/>
          <pc:sldMk cId="1080758492" sldId="323"/>
        </pc:sldMkLst>
        <pc:spChg chg="del">
          <ac:chgData name="致穎 Zing" userId="b24d7f8389e12cb0" providerId="LiveId" clId="{D58D7E33-95C9-43DD-A931-89A8B02F2C59}" dt="2023-04-16T16:15:28.890" v="348" actId="478"/>
          <ac:spMkLst>
            <pc:docMk/>
            <pc:sldMk cId="1080758492" sldId="323"/>
            <ac:spMk id="2" creationId="{FDC14A05-04C2-2B6A-BB0B-99417C256D8B}"/>
          </ac:spMkLst>
        </pc:spChg>
        <pc:spChg chg="del">
          <ac:chgData name="致穎 Zing" userId="b24d7f8389e12cb0" providerId="LiveId" clId="{D58D7E33-95C9-43DD-A931-89A8B02F2C59}" dt="2023-04-16T16:15:29.982" v="349" actId="478"/>
          <ac:spMkLst>
            <pc:docMk/>
            <pc:sldMk cId="1080758492" sldId="323"/>
            <ac:spMk id="3" creationId="{82D7A563-4551-E558-E2F0-D77A9C8046F1}"/>
          </ac:spMkLst>
        </pc:spChg>
        <pc:spChg chg="add mod">
          <ac:chgData name="致穎 Zing" userId="b24d7f8389e12cb0" providerId="LiveId" clId="{D58D7E33-95C9-43DD-A931-89A8B02F2C59}" dt="2023-04-16T16:15:26.263" v="347"/>
          <ac:spMkLst>
            <pc:docMk/>
            <pc:sldMk cId="1080758492" sldId="323"/>
            <ac:spMk id="4" creationId="{E9302284-610D-F9ED-90B3-739E8AE8CA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4" r:id="rId4"/>
    <p:sldLayoutId id="2147483672" r:id="rId5"/>
    <p:sldLayoutId id="2147483673" r:id="rId6"/>
    <p:sldLayoutId id="2147483674" r:id="rId7"/>
    <p:sldLayoutId id="2147483675" r:id="rId8"/>
    <p:sldLayoutId id="214748367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andbox.org/permlink/tzrMWn0p5Fxds4Bu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ustotal.com/gui/file/dc1f299e8450c96f59f4b8f7c1290ebb78ee00ddb71f9ed4ca0efaf5462f8c4e" TargetMode="External"/><Relationship Id="rId2" Type="http://schemas.openxmlformats.org/officeDocument/2006/relationships/hyperlink" Target="https://github.com/niXman/mingw-builds-binaries/release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946713" y="22409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zh-TW" altLang="en-US" sz="48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48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28</a:t>
            </a:r>
            <a:r>
              <a:rPr lang="zh-TW" altLang="en-US" sz="48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endParaRPr sz="48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393610" y="1685669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0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11027233</a:t>
            </a:r>
            <a:r>
              <a:rPr lang="zh-TW" altLang="en-US" sz="20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曾品元</a:t>
            </a:r>
            <a:endParaRPr lang="en-US" altLang="zh-TW" sz="20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11027263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黃致穎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3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2000" dirty="0">
                <a:solidFill>
                  <a:schemeClr val="accent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accent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a.</a:t>
            </a:r>
            <a:r>
              <a:rPr lang="zh-TW" altLang="en-US" sz="2000" dirty="0">
                <a:solidFill>
                  <a:schemeClr val="accent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solidFill>
                  <a:schemeClr val="accent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Mingw</a:t>
            </a:r>
            <a:r>
              <a:rPr lang="en-US" altLang="zh-TW" sz="2000" dirty="0">
                <a:solidFill>
                  <a:schemeClr val="accent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solidFill>
                  <a:schemeClr val="accent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gcc</a:t>
            </a:r>
            <a:r>
              <a:rPr lang="zh-TW" altLang="en-US" sz="2000" dirty="0">
                <a:solidFill>
                  <a:schemeClr val="accent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編譯器安裝</a:t>
            </a:r>
            <a:endParaRPr lang="en-US" altLang="zh-TW" sz="2000" dirty="0">
              <a:solidFill>
                <a:schemeClr val="accent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2000" dirty="0">
                <a:solidFill>
                  <a:schemeClr val="accent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accent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b.</a:t>
            </a:r>
            <a:r>
              <a:rPr lang="zh-TW" altLang="en-US" sz="2000" dirty="0">
                <a:solidFill>
                  <a:schemeClr val="accent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船型符</a:t>
            </a:r>
            <a:r>
              <a:rPr lang="en-US" altLang="zh-TW" sz="2000" dirty="0">
                <a:solidFill>
                  <a:schemeClr val="accent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&lt;=&gt;</a:t>
            </a:r>
          </a:p>
          <a:p>
            <a:pPr algn="l"/>
            <a:r>
              <a:rPr lang="zh-TW" altLang="en-US" sz="2000" dirty="0">
                <a:solidFill>
                  <a:schemeClr val="accent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accent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c.</a:t>
            </a:r>
            <a:r>
              <a:rPr lang="zh-TW" altLang="en-US" sz="2000" dirty="0">
                <a:solidFill>
                  <a:schemeClr val="accent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0" i="0" dirty="0">
                <a:solidFill>
                  <a:schemeClr val="accent2">
                    <a:lumMod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Smart Pointer</a:t>
            </a:r>
            <a:endParaRPr lang="en-US" altLang="zh-TW" sz="2000" dirty="0">
              <a:solidFill>
                <a:schemeClr val="accent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887D60-09EA-A9AC-5FD3-04A18FB6F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50" y="945901"/>
            <a:ext cx="7696500" cy="4197599"/>
          </a:xfrm>
        </p:spPr>
        <p:txBody>
          <a:bodyPr/>
          <a:lstStyle/>
          <a:p>
            <a:pPr algn="l">
              <a:lnSpc>
                <a:spcPct val="200000"/>
              </a:lnSpc>
            </a:pP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Smart Pointer</a:t>
            </a:r>
            <a:br>
              <a:rPr lang="en-US" altLang="zh-TW" sz="18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8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 C/C++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指標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中，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最讓我困擾的是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「管理記憶體」，如果忘記 delete 或是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拋出了 exception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，會造成記憶體洩漏(Memory Leak)；或是 delete 後，pointer 並沒有清空，後面的 code 又再度使用而導致 Use-After-Free 發生；或是一個 pointer 被重複 delete 了一次以上 (double free)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於是有人便想到了使用 class 來將 pointer 封裝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 C++11 中加了 unique_ptr</a:t>
            </a:r>
            <a:r>
              <a:rPr lang="zh-TW" altLang="en-US" sz="16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shared_ptr 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weak_ptr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2070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49B89A40-1298-8D2C-BF0E-C23FEC449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056" y="815508"/>
            <a:ext cx="7531344" cy="4327992"/>
          </a:xfrm>
        </p:spPr>
        <p:txBody>
          <a:bodyPr/>
          <a:lstStyle/>
          <a:p>
            <a:pPr algn="l"/>
            <a:r>
              <a:rPr lang="en-US" altLang="zh-TW" sz="28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shared_ptr</a:t>
            </a:r>
            <a:r>
              <a:rPr lang="en-US" altLang="zh-TW" sz="2800" b="0" i="0" dirty="0">
                <a:solidFill>
                  <a:schemeClr val="accent5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&lt;T&gt;</a:t>
            </a:r>
          </a:p>
          <a:p>
            <a:pPr algn="l"/>
            <a:endParaRPr lang="en-US" altLang="zh-TW" sz="1600" b="0" i="0" dirty="0">
              <a:solidFill>
                <a:schemeClr val="accent5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shared_ptr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可以讓同個資源給多個 </a:t>
            </a: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shared_ptr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「共用」，所以 </a:t>
            </a: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shared_ptr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可以複製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請在初次建立記憶體資源時使用 </a:t>
            </a: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make_shared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函式來建立 </a:t>
            </a: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shared_ptr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make_shared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它會使用相同的呼叫來配置控制區塊的記憶體及資源，減少建構的額外負荷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1600" dirty="0">
              <a:solidFill>
                <a:schemeClr val="tx1"/>
              </a:solidFill>
            </a:endParaRPr>
          </a:p>
          <a:p>
            <a:pPr algn="l"/>
            <a:endParaRPr lang="zh-TW" altLang="en-US" sz="1600" dirty="0">
              <a:solidFill>
                <a:schemeClr val="tx1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720C8AF-66B0-68C6-BA40-18D2A1496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00" y="3524019"/>
            <a:ext cx="6477929" cy="7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46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A2CDE7F8-C180-4A33-3863-3FBBACB78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56" y="884808"/>
            <a:ext cx="7891344" cy="40327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shared_ptr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內部實作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Reference Count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，每當有一個 </a:t>
            </a: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shared_ptr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建立並指向同個資源時，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Reference Count +1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，當一個 </a:t>
            </a: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shared_ptr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被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destruct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時，會把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Reference Count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。當最後一個指向資源的 </a:t>
            </a: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shared_ptr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被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destruct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時，則會自動釋放資源。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zh-TW" altLang="en-US" sz="12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比喻：有一個房間有一盞燈（資源），房間裡有很多人（共享），約定好最後一個出去的關燈（釋放資源）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DC2149-5707-7D73-B919-B68F56FB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77" y="2352074"/>
            <a:ext cx="6676301" cy="157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09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D0C02DA-D6BA-5DAD-401B-F09BD8803E68}"/>
              </a:ext>
            </a:extLst>
          </p:cNvPr>
          <p:cNvSpPr txBox="1"/>
          <p:nvPr/>
        </p:nvSpPr>
        <p:spPr>
          <a:xfrm>
            <a:off x="468000" y="216000"/>
            <a:ext cx="55728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本次作業範例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宣告範例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三個資料元素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四個子節點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節點為空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建立節點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建立節點第一個資料元素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把新增資料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push_back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進資料元素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內的陣列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2527363-CC7F-F118-684E-C93133C5FB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5" b="14177"/>
          <a:stretch/>
        </p:blipFill>
        <p:spPr>
          <a:xfrm>
            <a:off x="468000" y="946907"/>
            <a:ext cx="6883200" cy="53497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7D9317A-1C17-55CD-F386-4F7D505A2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" y="2183566"/>
            <a:ext cx="4549534" cy="10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50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22BA5E9-779A-ACC5-D916-8F975AD12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437" y="374400"/>
            <a:ext cx="7592325" cy="38591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其他用法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1.use_count()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shared_ptr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reference count</a:t>
            </a:r>
          </a:p>
          <a:p>
            <a:pPr>
              <a:lnSpc>
                <a:spcPct val="15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2.unique()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是否唯一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3.shared_ptr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有提供轉型指標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(cast)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</a:t>
            </a:r>
            <a:endParaRPr lang="en-US" altLang="zh-TW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29FFBD-1A98-EAB5-47E9-575B3C6EC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38" y="1294503"/>
            <a:ext cx="3513124" cy="62489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0C0A9C1-6D01-5693-375E-DD49C97F5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38" y="2397270"/>
            <a:ext cx="3513124" cy="122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95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5C8A06A5-F93C-3CDA-3673-DB3D96F17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856" y="380808"/>
            <a:ext cx="8121744" cy="45295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缺點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用同個 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raw pointer 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重複初始化 </a:t>
            </a:r>
            <a:r>
              <a:rPr lang="en-US" altLang="zh-TW" sz="14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shared_ptr</a:t>
            </a: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會導致重複釋放資源，所以用 </a:t>
            </a:r>
            <a:r>
              <a:rPr lang="en-US" altLang="zh-TW" sz="14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make_shared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&lt;&gt;() 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就好</a:t>
            </a: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2.unique_ptr 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可以轉成 </a:t>
            </a:r>
            <a:r>
              <a:rPr lang="en-US" altLang="zh-TW" sz="14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shared_ptr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，但是反過來不行</a:t>
            </a:r>
          </a:p>
          <a:p>
            <a:pPr algn="l">
              <a:lnSpc>
                <a:spcPct val="150000"/>
              </a:lnSpc>
            </a:pP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3.shared_ptr 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原生不支援陣列型態</a:t>
            </a:r>
          </a:p>
          <a:p>
            <a:pPr algn="l">
              <a:lnSpc>
                <a:spcPct val="150000"/>
              </a:lnSpc>
            </a:pP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沒有 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operator[]</a:t>
            </a:r>
          </a:p>
          <a:p>
            <a:pPr algn="l">
              <a:lnSpc>
                <a:spcPct val="150000"/>
              </a:lnSpc>
            </a:pP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D330618-0055-5D4A-90C5-E9B63D4F2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73" y="1444157"/>
            <a:ext cx="2541420" cy="112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15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49106C25-51B7-2265-DA0D-DE7F25299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600" y="324000"/>
            <a:ext cx="7987356" cy="4293708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循環參考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(Circular Reference)</a:t>
            </a:r>
          </a:p>
          <a:p>
            <a:pPr algn="l">
              <a:lnSpc>
                <a:spcPct val="150000"/>
              </a:lnSpc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上面的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到最後沒人會被釋放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zh-TW" altLang="en-US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05ABF73-8484-A4BE-468C-66306F0F2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44" y="981312"/>
            <a:ext cx="3657917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95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2">
            <a:extLst>
              <a:ext uri="{FF2B5EF4-FFF2-40B4-BE49-F238E27FC236}">
                <a16:creationId xmlns:a16="http://schemas.microsoft.com/office/drawing/2014/main" id="{8FB498B7-F175-94AC-F4DB-0F9B692BF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600" y="324000"/>
            <a:ext cx="7987356" cy="4293708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Smart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pointer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其他補充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altLang="zh-TW" sz="2400" dirty="0" err="1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unique_ptr</a:t>
            </a:r>
            <a:r>
              <a:rPr lang="en-US" altLang="zh-TW" sz="24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&lt;T&gt;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200000"/>
              </a:lnSpc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一個資源只會被一個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object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所擁有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200000"/>
              </a:lnSpc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2.unique_ptr&lt;T&gt;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不能複製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(operator=)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、不能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copy-construct</a:t>
            </a:r>
          </a:p>
          <a:p>
            <a:pPr algn="l">
              <a:lnSpc>
                <a:spcPct val="200000"/>
              </a:lnSpc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只能被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move-construct</a:t>
            </a:r>
          </a:p>
          <a:p>
            <a:pPr algn="l">
              <a:lnSpc>
                <a:spcPct val="200000"/>
              </a:lnSpc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代表所有權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(Ownership)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的轉移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200000"/>
              </a:lnSpc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fr-FR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unique_ptr&lt;T[]&gt; unique_ptr </a:t>
            </a:r>
            <a:r>
              <a:rPr lang="zh-TW" altLang="fr-FR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可以放 </a:t>
            </a:r>
            <a:r>
              <a:rPr lang="fr-FR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array types</a:t>
            </a:r>
            <a:endParaRPr lang="zh-TW" altLang="en-US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544E53B-AC1B-971A-6E9A-96850A202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990" y="2470854"/>
            <a:ext cx="3696020" cy="3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1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2">
            <a:extLst>
              <a:ext uri="{FF2B5EF4-FFF2-40B4-BE49-F238E27FC236}">
                <a16:creationId xmlns:a16="http://schemas.microsoft.com/office/drawing/2014/main" id="{E830952A-D58B-4345-8437-0E7CC8174887}"/>
              </a:ext>
            </a:extLst>
          </p:cNvPr>
          <p:cNvSpPr txBox="1">
            <a:spLocks/>
          </p:cNvSpPr>
          <p:nvPr/>
        </p:nvSpPr>
        <p:spPr>
          <a:xfrm>
            <a:off x="525600" y="324000"/>
            <a:ext cx="7987356" cy="429370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400" dirty="0" err="1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weak_ptr</a:t>
            </a:r>
            <a:r>
              <a:rPr lang="en-US" altLang="zh-TW" sz="24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&lt;T&gt;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1.weak_ptr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並不會增加 </a:t>
            </a: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shared_ptr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reference count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，亦不會搶走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Ownership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用於解決循環參考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(Circular Reference)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的問題，跟 </a:t>
            </a: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shared_ptr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搭配使用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都被釋放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80D4053-EA93-9B48-1501-9BABF26A9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676" y="1676322"/>
            <a:ext cx="3779848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06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2">
            <a:extLst>
              <a:ext uri="{FF2B5EF4-FFF2-40B4-BE49-F238E27FC236}">
                <a16:creationId xmlns:a16="http://schemas.microsoft.com/office/drawing/2014/main" id="{32E2BBC3-590E-0BF0-D63D-3EE4A8642211}"/>
              </a:ext>
            </a:extLst>
          </p:cNvPr>
          <p:cNvSpPr txBox="1">
            <a:spLocks/>
          </p:cNvSpPr>
          <p:nvPr/>
        </p:nvSpPr>
        <p:spPr>
          <a:xfrm>
            <a:off x="525600" y="324000"/>
            <a:ext cx="7987356" cy="429370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2.weak_ptr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並不能直接存取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沒有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operator-&gt;)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，如果要存取的話，必須使用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.lock()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轉成 </a:t>
            </a: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shared_ptr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.expired()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查看 </a:t>
            </a: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weak_ptr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使否可用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  <a:p>
            <a:pPr>
              <a:lnSpc>
                <a:spcPct val="150000"/>
              </a:lnSpc>
            </a:pP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unique_ptr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單獨擁有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(Ownership)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一個資源，如果要給別人要用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std::move()</a:t>
            </a:r>
          </a:p>
          <a:p>
            <a:pPr>
              <a:lnSpc>
                <a:spcPct val="150000"/>
              </a:lnSpc>
            </a:pP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shared_ptr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在需要多個人共同擁有一個資源時使用</a:t>
            </a:r>
          </a:p>
          <a:p>
            <a:pPr>
              <a:lnSpc>
                <a:spcPct val="150000"/>
              </a:lnSpc>
            </a:pP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weak_ptr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在不想要給擁有權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(Circular Reference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，但又想要它看的到並摸得到資源時使用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121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F982C-EF58-97C3-1AB1-17E76A805A6C}"/>
              </a:ext>
            </a:extLst>
          </p:cNvPr>
          <p:cNvSpPr txBox="1">
            <a:spLocks/>
          </p:cNvSpPr>
          <p:nvPr/>
        </p:nvSpPr>
        <p:spPr>
          <a:xfrm>
            <a:off x="224304" y="0"/>
            <a:ext cx="7696500" cy="419759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a.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編譯器安裝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br>
              <a:rPr lang="en-US" altLang="zh-TW" sz="18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1600" dirty="0"/>
          </a:p>
        </p:txBody>
      </p:sp>
      <p:pic>
        <p:nvPicPr>
          <p:cNvPr id="3" name="內容版面配置區 4">
            <a:extLst>
              <a:ext uri="{FF2B5EF4-FFF2-40B4-BE49-F238E27FC236}">
                <a16:creationId xmlns:a16="http://schemas.microsoft.com/office/drawing/2014/main" id="{01310542-82EE-9D6E-4480-222846356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929" y="654487"/>
            <a:ext cx="5357897" cy="402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01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2">
            <a:extLst>
              <a:ext uri="{FF2B5EF4-FFF2-40B4-BE49-F238E27FC236}">
                <a16:creationId xmlns:a16="http://schemas.microsoft.com/office/drawing/2014/main" id="{8C7749AF-C642-E362-141A-58086C0BA619}"/>
              </a:ext>
            </a:extLst>
          </p:cNvPr>
          <p:cNvSpPr txBox="1">
            <a:spLocks/>
          </p:cNvSpPr>
          <p:nvPr/>
        </p:nvSpPr>
        <p:spPr>
          <a:xfrm>
            <a:off x="525600" y="39274"/>
            <a:ext cx="7987356" cy="429370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其他範例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					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194EB67-86A7-B58A-16B4-A5D65F6C1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0" y="471556"/>
            <a:ext cx="3414022" cy="434921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F888E55-6C0B-3EDC-3C02-50B7A86FF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431" y="471556"/>
            <a:ext cx="3550991" cy="386142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643F3FD-C7FA-AB32-BDB6-7F3E3576A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557" y="1930480"/>
            <a:ext cx="16383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2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CC616FE-4AE3-5672-C4CA-F315CA269A5E}"/>
              </a:ext>
            </a:extLst>
          </p:cNvPr>
          <p:cNvSpPr txBox="1">
            <a:spLocks/>
          </p:cNvSpPr>
          <p:nvPr/>
        </p:nvSpPr>
        <p:spPr>
          <a:xfrm>
            <a:off x="264645" y="322729"/>
            <a:ext cx="7696500" cy="419759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編輯器做了什麼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>
              <a:lnSpc>
                <a:spcPct val="200000"/>
              </a:lnSpc>
            </a:pPr>
            <a:br>
              <a:rPr lang="en-US" altLang="zh-TW" sz="18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1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9DFB73-EAB4-04A3-4063-6B1F567AD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39" y="1159467"/>
            <a:ext cx="6456863" cy="35985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885ABC8-5161-CA9A-749A-3C55854E1663}"/>
              </a:ext>
            </a:extLst>
          </p:cNvPr>
          <p:cNvSpPr txBox="1"/>
          <p:nvPr/>
        </p:nvSpPr>
        <p:spPr>
          <a:xfrm>
            <a:off x="504039" y="1786920"/>
            <a:ext cx="794071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cd "c:\Users\danie\OneDrive\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\Program\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c++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\" &amp;&amp; g++ test.cpp -o test &amp;&amp;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)test.cpp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"c:\Users\danie\OneDrive\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\Program\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c++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\"test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生成指令去編譯跟執行編譯完的檔案</a:t>
            </a:r>
          </a:p>
        </p:txBody>
      </p:sp>
    </p:spTree>
    <p:extLst>
      <p:ext uri="{BB962C8B-B14F-4D97-AF65-F5344CB8AC3E}">
        <p14:creationId xmlns:p14="http://schemas.microsoft.com/office/powerpoint/2010/main" val="287730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B1040-8A48-39AD-4B20-2BB4DE5EA99B}"/>
              </a:ext>
            </a:extLst>
          </p:cNvPr>
          <p:cNvSpPr txBox="1">
            <a:spLocks/>
          </p:cNvSpPr>
          <p:nvPr/>
        </p:nvSpPr>
        <p:spPr>
          <a:xfrm>
            <a:off x="486522" y="248771"/>
            <a:ext cx="7696500" cy="419759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編輯器很重要嗎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編輯器對於程式的編譯執行沒有影響，但他影響人寫程式的效率，對於人來說，你需要的只是文字編輯器跟編譯器就好。但效率也是很重要的考慮點，就如同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Dev-C++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編輯器，此編輯器被認為早已過時，官方也放棄更新多年，跟其他編輯器相比幾乎沒有擴充性，但是我們班還是很多人使用，因為他內建編譯器，安裝非常方便。</a:t>
            </a:r>
          </a:p>
          <a:p>
            <a:pPr>
              <a:lnSpc>
                <a:spcPct val="200000"/>
              </a:lnSpc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br>
              <a:rPr lang="en-US" altLang="zh-TW" sz="18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1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55E14E8-A742-CFD7-588A-7082D765A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358" y="2347570"/>
            <a:ext cx="5201284" cy="16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9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F9B5FC0-B158-B9EA-DFC1-8D2C72EB47A4}"/>
              </a:ext>
            </a:extLst>
          </p:cNvPr>
          <p:cNvSpPr txBox="1">
            <a:spLocks/>
          </p:cNvSpPr>
          <p:nvPr/>
        </p:nvSpPr>
        <p:spPr>
          <a:xfrm>
            <a:off x="264645" y="322729"/>
            <a:ext cx="7696500" cy="419759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br>
              <a:rPr lang="en-US" altLang="zh-TW" sz="18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16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E7DD9601-E864-343A-22FB-0764CEB3F755}"/>
              </a:ext>
            </a:extLst>
          </p:cNvPr>
          <p:cNvSpPr txBox="1">
            <a:spLocks/>
          </p:cNvSpPr>
          <p:nvPr/>
        </p:nvSpPr>
        <p:spPr>
          <a:xfrm>
            <a:off x="264644" y="141195"/>
            <a:ext cx="8543179" cy="453153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mingw-gcc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編譯器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mingw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官方的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0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https://github.com/niXman/mingw-builds-binaries/releases</a:t>
            </a:r>
            <a:endParaRPr lang="en-US" altLang="zh-TW" sz="10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下載此選項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000" b="0" i="0" u="sng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x86_64-12.2.0-release-posix-seh-ucrt-rt_v10-rev2.7z</a:t>
            </a:r>
            <a:endParaRPr lang="en-US" altLang="zh-TW" sz="1000" b="0" i="0" u="sng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000" b="0" i="0" u="sng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rgbClr val="1F23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1600" dirty="0">
                <a:solidFill>
                  <a:srgbClr val="1F23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解壓縮放到</a:t>
            </a:r>
            <a:r>
              <a:rPr lang="en-US" altLang="zh-TW" sz="1600" dirty="0">
                <a:solidFill>
                  <a:srgbClr val="1F23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1600" dirty="0">
                <a:solidFill>
                  <a:srgbClr val="1F23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槽</a:t>
            </a:r>
            <a:endParaRPr lang="en-US" altLang="zh-TW" sz="1600" dirty="0">
              <a:solidFill>
                <a:srgbClr val="1F232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b="0" i="0" dirty="0">
                <a:solidFill>
                  <a:srgbClr val="1F232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 可以看到</a:t>
            </a:r>
            <a:r>
              <a:rPr lang="en-US" altLang="zh-TW" sz="1600" b="0" i="0" dirty="0">
                <a:solidFill>
                  <a:srgbClr val="1F232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bin</a:t>
            </a:r>
            <a:r>
              <a:rPr lang="zh-TW" altLang="en-US" sz="1600" b="0" i="0" dirty="0">
                <a:solidFill>
                  <a:srgbClr val="1F232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資料夾裡面有我們要用的</a:t>
            </a:r>
            <a:r>
              <a:rPr lang="en-US" altLang="zh-TW" sz="1600" b="0" i="0" dirty="0" err="1">
                <a:solidFill>
                  <a:srgbClr val="1F232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gcc</a:t>
            </a:r>
            <a:r>
              <a:rPr lang="zh-TW" altLang="en-US" sz="1600" b="0" i="0" dirty="0">
                <a:solidFill>
                  <a:srgbClr val="1F232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編譯器</a:t>
            </a:r>
            <a:endParaRPr lang="en-US" altLang="zh-TW" sz="1600" b="0" i="0" dirty="0">
              <a:solidFill>
                <a:srgbClr val="1F2328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br>
              <a:rPr lang="en-US" altLang="zh-TW" sz="18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1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44F6459-0257-D49E-3007-7754DE249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366" y="255494"/>
            <a:ext cx="3008924" cy="219859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7925BC8-3ECB-56E8-C84A-FD651D6FE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037" y="3088404"/>
            <a:ext cx="4066963" cy="11115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719C952-2BFA-60AA-E4B5-364CEEF44FE3}"/>
              </a:ext>
            </a:extLst>
          </p:cNvPr>
          <p:cNvSpPr/>
          <p:nvPr/>
        </p:nvSpPr>
        <p:spPr>
          <a:xfrm>
            <a:off x="4450977" y="2064124"/>
            <a:ext cx="1835523" cy="141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17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6E5A7-C7CB-4031-0AC3-A10A1AA0692D}"/>
              </a:ext>
            </a:extLst>
          </p:cNvPr>
          <p:cNvSpPr txBox="1">
            <a:spLocks/>
          </p:cNvSpPr>
          <p:nvPr/>
        </p:nvSpPr>
        <p:spPr>
          <a:xfrm>
            <a:off x="325157" y="302559"/>
            <a:ext cx="7696500" cy="419759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進入控制台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檢視進階系統設定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環境變數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在系統變數裡面的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C:\mingw64\bin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然後去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terminal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gcc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– v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看到版本訊息就是成功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D938327-C9C3-7480-8409-5DB869EC5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345" y="194983"/>
            <a:ext cx="2894271" cy="277903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7239A52-4DAA-B788-7BA0-B8C4337C4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16" y="2198484"/>
            <a:ext cx="4324092" cy="247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7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4EA9DD-F2FD-93EF-BC0E-4F4DBA6FB70C}"/>
              </a:ext>
            </a:extLst>
          </p:cNvPr>
          <p:cNvSpPr txBox="1">
            <a:spLocks/>
          </p:cNvSpPr>
          <p:nvPr/>
        </p:nvSpPr>
        <p:spPr>
          <a:xfrm>
            <a:off x="264645" y="322729"/>
            <a:ext cx="7696500" cy="419759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Dev-C++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C:\Program Files (x86)\Dev-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Cpp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\MinGW64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用新下載的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mingw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替換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在編譯器設定中加入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-std=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c++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讓編譯器使用最新標準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br>
              <a:rPr lang="en-US" altLang="zh-TW" sz="18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16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F5FC889-A03B-3A36-07DB-B8C4D29A1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993" y="0"/>
            <a:ext cx="3015311" cy="221472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60B6444-6A24-FC32-708F-5DA0CCBB3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637" y="1891194"/>
            <a:ext cx="2840994" cy="315145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11DC53D-0319-A95A-3593-B9F7B8AA5189}"/>
              </a:ext>
            </a:extLst>
          </p:cNvPr>
          <p:cNvSpPr/>
          <p:nvPr/>
        </p:nvSpPr>
        <p:spPr>
          <a:xfrm>
            <a:off x="2443697" y="2578473"/>
            <a:ext cx="1395437" cy="379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036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2AAC7671-A5DB-E398-750A-0D9306B08E5B}"/>
              </a:ext>
            </a:extLst>
          </p:cNvPr>
          <p:cNvSpPr txBox="1">
            <a:spLocks/>
          </p:cNvSpPr>
          <p:nvPr/>
        </p:nvSpPr>
        <p:spPr>
          <a:xfrm>
            <a:off x="244474" y="251890"/>
            <a:ext cx="7696500" cy="419759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b.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船型符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&lt;=&gt;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D5D3375-6933-5376-6447-7168B8391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66" y="869467"/>
            <a:ext cx="3075734" cy="399344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0C3CF85-CD88-F86C-4917-E46F1DB98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69467"/>
            <a:ext cx="3706366" cy="202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0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BE3C4A-21CE-E73D-C05F-757C4DEA51EC}"/>
              </a:ext>
            </a:extLst>
          </p:cNvPr>
          <p:cNvSpPr txBox="1">
            <a:spLocks/>
          </p:cNvSpPr>
          <p:nvPr/>
        </p:nvSpPr>
        <p:spPr>
          <a:xfrm>
            <a:off x="264645" y="322729"/>
            <a:ext cx="7696500" cy="419759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其他用法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任務一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比較學校名稱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比較畢業數</a:t>
            </a:r>
          </a:p>
          <a:p>
            <a:pPr>
              <a:lnSpc>
                <a:spcPct val="200000"/>
              </a:lnSpc>
            </a:pPr>
            <a:br>
              <a:rPr lang="en-US" altLang="zh-TW" sz="18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16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6A9B72F-6657-5B44-2A9C-0C8561D2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57" y="1371226"/>
            <a:ext cx="4541357" cy="82064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06CB33A-7077-DE61-B7FB-500C64355C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45" t="2872"/>
          <a:stretch/>
        </p:blipFill>
        <p:spPr>
          <a:xfrm>
            <a:off x="439457" y="2872776"/>
            <a:ext cx="4772228" cy="75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26450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1034</Words>
  <Application>Microsoft Office PowerPoint</Application>
  <PresentationFormat>如螢幕大小 (16:9)</PresentationFormat>
  <Paragraphs>152</Paragraphs>
  <Slides>20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Arial</vt:lpstr>
      <vt:lpstr>微軟正黑體</vt:lpstr>
      <vt:lpstr>Barlow Semi Condensed Medium</vt:lpstr>
      <vt:lpstr>Fjalla One</vt:lpstr>
      <vt:lpstr>Barlow Semi Condensed</vt:lpstr>
      <vt:lpstr>Technology Consulting by Slidesgo</vt:lpstr>
      <vt:lpstr>第28組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c. Smart Pointer    在 C/C++指標中，最讓我困擾的是「管理記憶體」，如果忘記 delete 或是(拋出了 exception) ，會造成記憶體洩漏(Memory Leak)；或是 delete 後，pointer 並沒有清空，後面的 code 又再度使用而導致 Use-After-Free 發生；或是一個 pointer 被重複 delete 了一次以上 (double free) 。於是有人便想到了使用 class 來將 pointer 封裝 ，在 C++11 中加了 unique_ptr、 shared_ptr 和 weak_ptr 。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Pointer  -  shared_ptr</dc:title>
  <dc:creator>Zing致穎</dc:creator>
  <cp:lastModifiedBy>致穎 Zing</cp:lastModifiedBy>
  <cp:revision>4</cp:revision>
  <dcterms:modified xsi:type="dcterms:W3CDTF">2023-04-16T17:00:28Z</dcterms:modified>
</cp:coreProperties>
</file>