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BDA5E-2639-9A1C-0AD4-2B7BBD6E4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70B56C-058F-631C-6C85-68B706714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99F7F2-B49F-4CF0-1314-317A303A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DA3E-72FE-4AAF-BD37-BEE6D479348A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ABD4B7-42B2-2E49-7C7A-7FF52D8D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341C1-C8C7-07AC-912D-34B120D2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555-05DF-4058-8EDB-605B5E4FCF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21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61372-CBC6-7BF2-5EEE-ED2E3B61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A49F7-EDA5-C56F-34AF-9BD9D1EC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5C5D54-C26D-0D42-D3E7-66FDDE2C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DA3E-72FE-4AAF-BD37-BEE6D479348A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3E776-9083-457F-0FF2-F6646B27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F31C54-6AB0-988F-2AD6-D4870F1B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555-05DF-4058-8EDB-605B5E4FCF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21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EA8D87-4D12-FBEF-1850-A4932A997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185E9B-E9C4-731F-2CFE-7A02B338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92263F-03D0-55F0-2F1A-6554324B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DA3E-72FE-4AAF-BD37-BEE6D479348A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CFB720-2AA5-2332-81C1-20CB58E6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F2CBC-9F48-A34D-92DF-487FAD4C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555-05DF-4058-8EDB-605B5E4FCF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30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F69B7-C268-D01E-6B46-1144FB761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7D4DCC-B219-DCAF-272E-F0FCCDCB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EA1842-06DB-69C5-B240-91F2F01C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DA3E-72FE-4AAF-BD37-BEE6D479348A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3CC91-8E46-BCF4-B292-31E039FE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2360F-7679-FE9E-BA7E-0D229D50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555-05DF-4058-8EDB-605B5E4FCF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64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066CF-2109-0CED-8396-BA684B4C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5C3291-9CCA-9E53-0123-832FBE608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E99454-6FC9-4C7F-0CC3-CD1F3C55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DA3E-72FE-4AAF-BD37-BEE6D479348A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90FAD-2049-C139-E81B-17F674CE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D92EFA-D930-E2AB-4312-1F850E94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555-05DF-4058-8EDB-605B5E4FCF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56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1BC37-9C39-9D04-3705-1921399D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524CF3-2702-834D-33CD-970710617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738C44-686C-0747-1135-12B69B5A3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0A8069-9D65-B0A6-8563-C9F3F241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DA3E-72FE-4AAF-BD37-BEE6D479348A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60C5D1-9AC0-BC4E-B218-3C579972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A299A4-081C-9BB4-9484-F43CB6D3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555-05DF-4058-8EDB-605B5E4FCF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15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734A1-FE44-A475-DA49-C233FB4D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56262F-BE49-C575-E6B3-F9C1F356B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052734-0426-A697-7551-4DEDB2732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289386-EB54-25C5-7B8B-1917E069E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DC1A98-71E4-CFC3-79F0-3152C8CA2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EF431B-D128-0945-7888-A07FDAB4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DA3E-72FE-4AAF-BD37-BEE6D479348A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C9BE74-D4DC-3638-954B-E4291B18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A4B728-93D5-3A7E-0335-1755F65C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555-05DF-4058-8EDB-605B5E4FCF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70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B5A5BA-29D5-8E4C-2F6A-88E1D97C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B516544-B072-EF92-C16A-D697275B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DA3E-72FE-4AAF-BD37-BEE6D479348A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98303B-F7BC-0B61-8D17-D01DF3BB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1EC8D6-E553-FD21-25FB-F6EA19E2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555-05DF-4058-8EDB-605B5E4FCF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76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6498EB-69BA-5F24-B0DD-BAE0AFD2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DA3E-72FE-4AAF-BD37-BEE6D479348A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A69994-854E-C3F0-9FF0-4BB905CA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E3BE7B-6DC4-4A6E-A3B3-0E82CA56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555-05DF-4058-8EDB-605B5E4FCF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54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F5D0A-F75D-6F3F-689C-0C7FE596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2AF79-5815-1F7F-EF27-1D2BBE93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D2452A-1B8A-1A43-1C28-1C2A4094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9445EF-72B8-0C85-F0C1-87DB954D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DA3E-72FE-4AAF-BD37-BEE6D479348A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192AFF-1BDA-A236-A3C2-44CFFA5F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1161FD-A07A-787D-63A8-F2B6953F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555-05DF-4058-8EDB-605B5E4FCF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39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023CE-8668-A542-5C24-A06931D0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F3F9851-540B-43EE-C183-BFEF7D903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D225BF-222E-A66E-8897-50AE8A32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375DCA-42B6-EA88-70BB-07B0E5EE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DA3E-72FE-4AAF-BD37-BEE6D479348A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EA1190-598B-35DB-BFE0-656D712B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07CFD2-9771-5BD0-C927-90F94EFD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555-05DF-4058-8EDB-605B5E4FCF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11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9E5748-F70F-FD55-E9ED-703707AC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0682D-A8EA-4A40-7111-1C2CE8C7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660A62-5631-6025-25FC-1316EDED9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DA3E-72FE-4AAF-BD37-BEE6D479348A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F849F0-BAF8-A947-075E-4DB6C2A2B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BFA286-E2CB-2C14-13F2-EAB84088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4555-05DF-4058-8EDB-605B5E4FCF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52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BC33C02-EC52-34FA-2CD3-F9B47458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32" y="559752"/>
            <a:ext cx="3666808" cy="39082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B9F44D-6CE5-D09D-5BA8-260A16F2A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480" y="592120"/>
            <a:ext cx="2783840" cy="39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0A7A0E-96E5-4F85-694B-0351CC221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886" y="2655095"/>
            <a:ext cx="5178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0762CE-0CD1-1AD1-53F8-AD1AACD3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48" y="630878"/>
            <a:ext cx="7145972" cy="55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曾品元</dc:creator>
  <cp:lastModifiedBy>曾品元</cp:lastModifiedBy>
  <cp:revision>3</cp:revision>
  <dcterms:created xsi:type="dcterms:W3CDTF">2023-09-26T10:41:07Z</dcterms:created>
  <dcterms:modified xsi:type="dcterms:W3CDTF">2023-09-28T01:41:11Z</dcterms:modified>
</cp:coreProperties>
</file>