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29"/>
      <p:bold r:id="rId30"/>
      <p:italic r:id="rId31"/>
      <p:boldItalic r:id="rId32"/>
    </p:embeddedFon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35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1bfa69d2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1bfa69d2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1bfa69d2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1bfa69d2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1bfa69d2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1bfa69d2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1bfa69d2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1bfa69d2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1bfa69d2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1bfa69d2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1bfa69d2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1bfa69d2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1bfa69d2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1bfa69d2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1bfa69d2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1bfa69d2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1bfa69d2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1bfa69d2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1bfa69d2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1bfa69d2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1bfa69d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1bfa69d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1bfa69d2c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1bfa69d2c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1d2ea2bc8_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1d2ea2bc8_8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1bfa69d2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1bfa69d2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1bfa69d2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1bfa69d2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1bfa69d2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1bfa69d2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1bfa69d2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1bfa69d2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1bfa69d2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1bfa69d2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1d2ea2bc8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1d2ea2bc8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1d2ea2bc8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1d2ea2bc8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1d2ea2bc8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1d2ea2bc8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1bfa69d2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1bfa69d2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1bfa69d2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1bfa69d2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1bfa69d2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1bfa69d2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1bfa69d2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1bfa69d2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03300" y="2025500"/>
            <a:ext cx="7414800" cy="22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100" dirty="0">
                <a:solidFill>
                  <a:srgbClr val="000000"/>
                </a:solidFill>
              </a:rPr>
              <a:t>透</a:t>
            </a:r>
            <a:r>
              <a:rPr lang="zh-TW" sz="4100" b="1" dirty="0">
                <a:solidFill>
                  <a:srgbClr val="000000"/>
                </a:solidFill>
              </a:rPr>
              <a:t>過加法器</a:t>
            </a:r>
            <a:endParaRPr sz="4100" b="1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100" b="1" dirty="0">
                <a:solidFill>
                  <a:srgbClr val="000000"/>
                </a:solidFill>
              </a:rPr>
              <a:t>在IBM量子電路上實現糾錯算法</a:t>
            </a:r>
            <a:r>
              <a:rPr lang="zh-TW" sz="4100" dirty="0">
                <a:solidFill>
                  <a:srgbClr val="FFFFFF"/>
                </a:solidFill>
              </a:rPr>
              <a:t>​</a:t>
            </a:r>
            <a:endParaRPr sz="2480" dirty="0"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62950" y="3445100"/>
            <a:ext cx="73551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TW" sz="2400" dirty="0">
                <a:solidFill>
                  <a:srgbClr val="000000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曾品元 江庭瑄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Write back into q0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l="8600" t="8559" b="2559"/>
          <a:stretch/>
        </p:blipFill>
        <p:spPr>
          <a:xfrm>
            <a:off x="2160425" y="1915650"/>
            <a:ext cx="4773149" cy="28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643100" y="1318650"/>
            <a:ext cx="1862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outcome 1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800" y="936525"/>
            <a:ext cx="6273151" cy="376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729450" y="137425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11">
                <a:latin typeface="Arial"/>
                <a:ea typeface="Arial"/>
                <a:cs typeface="Arial"/>
                <a:sym typeface="Arial"/>
              </a:rPr>
              <a:t>Why?</a:t>
            </a:r>
            <a:endParaRPr sz="271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729450" y="2294875"/>
            <a:ext cx="4466700" cy="11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dirty="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000101 -&gt; 000000</a:t>
            </a:r>
            <a:endParaRPr sz="2300" dirty="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300" dirty="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000110 -&gt; 000110 (Error)</a:t>
            </a:r>
            <a:endParaRPr sz="2000" dirty="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Arial"/>
                <a:ea typeface="Arial"/>
                <a:cs typeface="Arial"/>
                <a:sym typeface="Arial"/>
              </a:rPr>
              <a:t>use bias [-2, 0, 1]：</a:t>
            </a:r>
            <a:r>
              <a:rPr lang="zh-TW" sz="2822" dirty="0">
                <a:solidFill>
                  <a:srgbClr val="666666"/>
                </a:solidFill>
              </a:rPr>
              <a:t>000110 -&gt; 000100 -&gt; 000000</a:t>
            </a:r>
            <a:endParaRPr sz="3822" dirty="0"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350" y="2174050"/>
            <a:ext cx="5293276" cy="26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l="7902" r="8916"/>
          <a:stretch/>
        </p:blipFill>
        <p:spPr>
          <a:xfrm>
            <a:off x="0" y="1474816"/>
            <a:ext cx="4499424" cy="3042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4">
            <a:alphaModFix/>
          </a:blip>
          <a:srcRect l="7547" r="7555"/>
          <a:stretch/>
        </p:blipFill>
        <p:spPr>
          <a:xfrm>
            <a:off x="4499425" y="1474825"/>
            <a:ext cx="4592100" cy="304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virous problem</a:t>
            </a:r>
            <a:endParaRPr dirty="0"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 dirty="0"/>
              <a:t>take [-</a:t>
            </a:r>
            <a:r>
              <a:rPr lang="en-US" altLang="zh-TW" sz="1700" b="1" dirty="0"/>
              <a:t>2</a:t>
            </a:r>
            <a:r>
              <a:rPr lang="zh-TW" sz="1700" b="1" dirty="0"/>
              <a:t>,</a:t>
            </a:r>
            <a:r>
              <a:rPr lang="en-US" altLang="zh-TW" sz="1700" b="1" dirty="0"/>
              <a:t>-1</a:t>
            </a:r>
            <a:r>
              <a:rPr lang="zh-TW" sz="1700" b="1" dirty="0"/>
              <a:t>,</a:t>
            </a:r>
            <a:r>
              <a:rPr lang="en-US" altLang="zh-TW" sz="1700" b="1" dirty="0"/>
              <a:t>0</a:t>
            </a:r>
            <a:r>
              <a:rPr lang="zh-TW" sz="1700" b="1" dirty="0"/>
              <a:t>] </a:t>
            </a:r>
            <a:r>
              <a:rPr lang="en-US" altLang="zh-TW" sz="1700" b="1" dirty="0"/>
              <a:t>correct 0 </a:t>
            </a:r>
            <a:r>
              <a:rPr lang="zh-TW" sz="1700" b="1" dirty="0"/>
              <a:t>as an example(start from index 0)：</a:t>
            </a:r>
            <a:endParaRPr sz="17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666666"/>
                </a:solidFill>
              </a:rPr>
              <a:t>100001</a:t>
            </a:r>
            <a:endParaRPr sz="18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666666"/>
                </a:solidFill>
              </a:rPr>
              <a:t>-&gt;100001</a:t>
            </a:r>
            <a:endParaRPr sz="18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666666"/>
                </a:solidFill>
              </a:rPr>
              <a:t>-&gt;110001</a:t>
            </a:r>
            <a:endParaRPr sz="18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 dirty="0">
                <a:solidFill>
                  <a:srgbClr val="666666"/>
                </a:solidFill>
              </a:rPr>
              <a:t>-&gt;111001 …..</a:t>
            </a:r>
            <a:endParaRPr sz="18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727650" y="1943850"/>
            <a:ext cx="7688700" cy="27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1505" dirty="0"/>
              <a:t>wait until all calculations are completed, write back (use [-2,0,1] bias)</a:t>
            </a:r>
            <a:endParaRPr sz="150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505" dirty="0"/>
              <a:t>date qubit:       100001</a:t>
            </a:r>
            <a:endParaRPr sz="150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505" dirty="0"/>
              <a:t>support qubit:000000    calculate-&gt;</a:t>
            </a:r>
            <a:endParaRPr sz="150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505" dirty="0"/>
              <a:t>date qubit:       100001</a:t>
            </a:r>
            <a:endParaRPr sz="150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505" dirty="0"/>
              <a:t>support qubit:000001    copy(write back)</a:t>
            </a:r>
            <a:endParaRPr sz="150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505" dirty="0"/>
              <a:t>date qubit:       000001</a:t>
            </a:r>
            <a:endParaRPr sz="150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zh-TW" sz="1505" dirty="0"/>
              <a:t>support qubit:000001</a:t>
            </a:r>
            <a:endParaRPr sz="150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9"/>
          <p:cNvPicPr preferRelativeResize="0"/>
          <p:nvPr/>
        </p:nvPicPr>
        <p:blipFill rotWithShape="1">
          <a:blip r:embed="rId3">
            <a:alphaModFix/>
          </a:blip>
          <a:srcRect l="7118" r="7731"/>
          <a:stretch/>
        </p:blipFill>
        <p:spPr>
          <a:xfrm>
            <a:off x="4501909" y="1484050"/>
            <a:ext cx="4610368" cy="304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 rotWithShape="1">
          <a:blip r:embed="rId4">
            <a:alphaModFix/>
          </a:blip>
          <a:srcRect l="7981" r="8174"/>
          <a:stretch/>
        </p:blipFill>
        <p:spPr>
          <a:xfrm>
            <a:off x="31700" y="1484039"/>
            <a:ext cx="4539752" cy="304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0" y="1733675"/>
            <a:ext cx="4538351" cy="269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33675"/>
            <a:ext cx="4538351" cy="269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Actual Operation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825" y="1156125"/>
            <a:ext cx="4855525" cy="3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484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50"/>
              <a:t>Why Error Correction Algorithm Are Needed?</a:t>
            </a:r>
            <a:br>
              <a:rPr lang="zh-TW"/>
            </a:b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07675" y="2276725"/>
            <a:ext cx="8051400" cy="20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 dirty="0"/>
              <a:t>Because the qubit of a quantum computer is very sensitive, any external interference may cause errors or decoherence.</a:t>
            </a:r>
            <a:endParaRPr sz="1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 dirty="0"/>
              <a:t>Classical computers also have error correction algorithms, such as ECC (error correction/correcting code).</a:t>
            </a:r>
            <a:endParaRPr sz="1700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700" dirty="0"/>
              <a:t>Quantum computers have error rates on the order of </a:t>
            </a:r>
            <a:r>
              <a:rPr lang="zh-TW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zh-TW" sz="180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TW" sz="1700" dirty="0"/>
              <a:t>到</a:t>
            </a:r>
            <a:r>
              <a:rPr lang="zh-TW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zh-TW" sz="180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3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750" y="1361950"/>
            <a:ext cx="4967231" cy="3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00" y="1361950"/>
            <a:ext cx="4967250" cy="3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full adder uses these qubits to form new outcomes</a:t>
            </a:r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3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 dirty="0"/>
              <a:t>[(1, 3, 25), (1, 5, 7), (1, 23, 27), (2, 4, 29), (3, 5, 27), (3, 7, 29), (4, 6, 7), (5, 6, 29), (8, 9, 13), (8, 10, 11), (8, 12, 14), (8, 20, 28), (9, 10, 12), (9, 18, 20), (10, 12, 17), (10, 14, 16), (10, 21, 28), (11, 16, 18), (12, 14, 15), (12, 16, 18), (12, 19, 21), (13, 14, 16), (14, 17, 19), (14, 18, 20), (15, 16, 17), (16, 20, 28), (18, 21, 28), (19, 20, 21), (22, 25, 27), (23, 24, 25)]</a:t>
            </a:r>
            <a:endParaRPr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5"/>
          <p:cNvPicPr preferRelativeResize="0"/>
          <p:nvPr/>
        </p:nvPicPr>
        <p:blipFill rotWithShape="1">
          <a:blip r:embed="rId3">
            <a:alphaModFix/>
          </a:blip>
          <a:srcRect l="8591" t="8421" r="9117" b="4938"/>
          <a:stretch/>
        </p:blipFill>
        <p:spPr>
          <a:xfrm>
            <a:off x="470325" y="483025"/>
            <a:ext cx="8203352" cy="46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5" name="Google Shape;225;p36"/>
          <p:cNvPicPr preferRelativeResize="0"/>
          <p:nvPr/>
        </p:nvPicPr>
        <p:blipFill rotWithShape="1">
          <a:blip r:embed="rId3">
            <a:alphaModFix/>
          </a:blip>
          <a:srcRect t="-10059"/>
          <a:stretch/>
        </p:blipFill>
        <p:spPr>
          <a:xfrm>
            <a:off x="180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l="8056" t="8313" r="8548" b="4639"/>
          <a:stretch/>
        </p:blipFill>
        <p:spPr>
          <a:xfrm>
            <a:off x="828300" y="521350"/>
            <a:ext cx="7400700" cy="46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890000" cy="9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17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What Should We Pay Attention to in Error correction Algorithms For Quantum Computers?</a:t>
            </a:r>
            <a:endParaRPr sz="217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endParaRPr sz="217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655775" y="2571750"/>
            <a:ext cx="5501400" cy="15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Arial"/>
              <a:buAutoNum type="arabicPeriod"/>
            </a:pPr>
            <a:r>
              <a:rPr lang="zh-TW" sz="19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quantum operation error rate(per gate)</a:t>
            </a:r>
            <a:endParaRPr sz="1900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Arial"/>
              <a:buAutoNum type="arabicPeriod"/>
            </a:pPr>
            <a:r>
              <a:rPr lang="zh-TW" sz="19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qubit map</a:t>
            </a:r>
            <a:endParaRPr sz="1900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Font typeface="Arial"/>
              <a:buAutoNum type="arabicPeriod"/>
            </a:pPr>
            <a:r>
              <a:rPr lang="zh-TW" sz="19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qubit amount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Google Sycamore processor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096" y="2037525"/>
            <a:ext cx="4447450" cy="278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85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IBM brisbane</a:t>
            </a:r>
            <a:endParaRPr sz="230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700" y="854275"/>
            <a:ext cx="4620249" cy="39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three-bit repetition code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815375" y="2043000"/>
            <a:ext cx="2503800" cy="1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 b="1" dirty="0">
                <a:solidFill>
                  <a:srgbClr val="666666"/>
                </a:solidFill>
              </a:rPr>
              <a:t>1 -&gt; 111</a:t>
            </a:r>
            <a:endParaRPr sz="1900" b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 b="1" dirty="0">
                <a:solidFill>
                  <a:srgbClr val="666666"/>
                </a:solidFill>
              </a:rPr>
              <a:t>0 -&gt; 000</a:t>
            </a:r>
            <a:endParaRPr sz="1900" b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 b="1" dirty="0">
                <a:solidFill>
                  <a:srgbClr val="666666"/>
                </a:solidFill>
              </a:rPr>
              <a:t>000,001,010,100 -&gt; 0</a:t>
            </a:r>
            <a:endParaRPr sz="1900" b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900" b="1" dirty="0">
                <a:solidFill>
                  <a:srgbClr val="666666"/>
                </a:solidFill>
              </a:rPr>
              <a:t>111,110,101,011 -&gt; 1</a:t>
            </a:r>
            <a:endParaRPr sz="1900" b="1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Full adder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675" y="1759925"/>
            <a:ext cx="5185500" cy="27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889800" y="4640450"/>
            <a:ext cx="792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</a:rPr>
              <a:t>https://tomorrow0w0.gitbooks.io/nand2tetris-homework/content/chapter2/FullAdder.html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5901950" y="2396700"/>
            <a:ext cx="653700" cy="20970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Full adder (quantum circuit)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729450" y="2213125"/>
            <a:ext cx="22326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input：q0,q1,q2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output：q3(carry)</a:t>
            </a:r>
            <a:endParaRPr sz="1600"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l="12982" t="15985" b="8786"/>
          <a:stretch/>
        </p:blipFill>
        <p:spPr>
          <a:xfrm>
            <a:off x="4047600" y="1853850"/>
            <a:ext cx="4185525" cy="29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1442</Words>
  <Application>Microsoft Office PowerPoint</Application>
  <PresentationFormat>On-screen Show (16:9)</PresentationFormat>
  <Paragraphs>46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Arial</vt:lpstr>
      <vt:lpstr>Comic Sans MS</vt:lpstr>
      <vt:lpstr>Lato</vt:lpstr>
      <vt:lpstr>Raleway</vt:lpstr>
      <vt:lpstr>Streamline</vt:lpstr>
      <vt:lpstr>透過加法器 在IBM量子電路上實現糾錯算法​</vt:lpstr>
      <vt:lpstr>Why Error Correction Algorithm Are Needed? </vt:lpstr>
      <vt:lpstr>PowerPoint Presentation</vt:lpstr>
      <vt:lpstr>What Should We Pay Attention to in Error correction Algorithms For Quantum Computers? </vt:lpstr>
      <vt:lpstr>Google Sycamore processor</vt:lpstr>
      <vt:lpstr>IBM brisbane </vt:lpstr>
      <vt:lpstr>three-bit repetition code</vt:lpstr>
      <vt:lpstr>Full adder</vt:lpstr>
      <vt:lpstr>Full adder (quantum circuit)</vt:lpstr>
      <vt:lpstr>Write back into q0 </vt:lpstr>
      <vt:lpstr>outcome 1</vt:lpstr>
      <vt:lpstr>Why? </vt:lpstr>
      <vt:lpstr>use bias [-2, 0, 1]：000110 -&gt; 000100 -&gt; 000000</vt:lpstr>
      <vt:lpstr>PowerPoint Presentation</vt:lpstr>
      <vt:lpstr>virous problem</vt:lpstr>
      <vt:lpstr>solution</vt:lpstr>
      <vt:lpstr>PowerPoint Presentation</vt:lpstr>
      <vt:lpstr>PowerPoint Presentation</vt:lpstr>
      <vt:lpstr>Actual Operation</vt:lpstr>
      <vt:lpstr>PowerPoint Presentation</vt:lpstr>
      <vt:lpstr>PowerPoint Presentation</vt:lpstr>
      <vt:lpstr>full adder uses these qubits to form new outcomes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透過加法器 在IBM量子電路上實現糾錯算法​</dc:title>
  <cp:lastModifiedBy>江庭瑄</cp:lastModifiedBy>
  <cp:revision>1</cp:revision>
  <dcterms:modified xsi:type="dcterms:W3CDTF">2024-03-01T14:42:00Z</dcterms:modified>
</cp:coreProperties>
</file>