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11.jpg" ContentType="image/jpeg"/>
  <Override PartName="/ppt/theme/themeOverride1.xml" ContentType="application/vnd.openxmlformats-officedocument.themeOverride+xml"/>
  <Override PartName="/ppt/media/image21.jpg" ContentType="image/jpeg"/>
  <Override PartName="/ppt/media/image2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</p:sldIdLst>
  <p:sldSz cx="10083800" cy="7924800"/>
  <p:notesSz cx="10083800" cy="79248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0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456688"/>
            <a:ext cx="8571230" cy="166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437888"/>
            <a:ext cx="7058660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aiandra GD"/>
                <a:cs typeface="Maiandra G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7450" cy="791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1272" y="167640"/>
            <a:ext cx="6438900" cy="1537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85060" y="280416"/>
            <a:ext cx="2325624" cy="1193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58775" y="214376"/>
            <a:ext cx="6264275" cy="139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8775" y="214376"/>
            <a:ext cx="6264275" cy="1397000"/>
          </a:xfrm>
          <a:custGeom>
            <a:avLst/>
            <a:gdLst/>
            <a:ahLst/>
            <a:cxnLst/>
            <a:rect l="l" t="t" r="r" b="b"/>
            <a:pathLst>
              <a:path w="6264275" h="1397000">
                <a:moveTo>
                  <a:pt x="0" y="698373"/>
                </a:moveTo>
                <a:lnTo>
                  <a:pt x="3132074" y="0"/>
                </a:lnTo>
                <a:lnTo>
                  <a:pt x="6264275" y="698373"/>
                </a:lnTo>
                <a:lnTo>
                  <a:pt x="3132074" y="1397000"/>
                </a:lnTo>
                <a:lnTo>
                  <a:pt x="0" y="698373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aiandra GD"/>
                <a:cs typeface="Maiandra G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822704"/>
            <a:ext cx="4386453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822704"/>
            <a:ext cx="4386453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aiandra GD"/>
                <a:cs typeface="Maiandra G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7450" cy="791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11426" y="409511"/>
            <a:ext cx="6340475" cy="6789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7450" cy="7918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iandra GD"/>
                <a:cs typeface="Maiandra G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547" y="1941068"/>
            <a:ext cx="8896705" cy="4653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370064"/>
            <a:ext cx="3226816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370064"/>
            <a:ext cx="2319274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370064"/>
            <a:ext cx="2319274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4101" y="-32145"/>
            <a:ext cx="10078211" cy="7918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700" y="1481109"/>
            <a:ext cx="7704455" cy="1478280"/>
          </a:xfrm>
          <a:custGeom>
            <a:avLst/>
            <a:gdLst/>
            <a:ahLst/>
            <a:cxnLst/>
            <a:rect l="l" t="t" r="r" b="b"/>
            <a:pathLst>
              <a:path w="7704455" h="1478280">
                <a:moveTo>
                  <a:pt x="0" y="1478026"/>
                </a:moveTo>
                <a:lnTo>
                  <a:pt x="7704201" y="1478026"/>
                </a:lnTo>
                <a:lnTo>
                  <a:pt x="7704201" y="0"/>
                </a:lnTo>
                <a:lnTo>
                  <a:pt x="0" y="0"/>
                </a:lnTo>
                <a:lnTo>
                  <a:pt x="0" y="1478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5650" y="1570827"/>
            <a:ext cx="702691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2195195" algn="ctr">
              <a:lnSpc>
                <a:spcPct val="100000"/>
              </a:lnSpc>
              <a:spcBef>
                <a:spcPts val="95"/>
              </a:spcBef>
            </a:pPr>
            <a:r>
              <a:rPr lang="es-CO" sz="2200" spc="-5" dirty="0">
                <a:latin typeface="Arial" panose="020B0604020202020204" pitchFamily="34" charset="0"/>
                <a:cs typeface="Arial" panose="020B0604020202020204" pitchFamily="34" charset="0"/>
              </a:rPr>
              <a:t>HERRAMIENTA TECNOLOGICA PARA EL HALLAZGO DE OBJETOS PERDIDOS DENTRO DE LA UNIVERSIDAD TECNOLOGICA DE PEREIRA.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96" y="108685"/>
            <a:ext cx="1219200" cy="1353457"/>
          </a:xfrm>
          <a:prstGeom prst="rect">
            <a:avLst/>
          </a:prstGeom>
        </p:spPr>
      </p:pic>
      <p:sp>
        <p:nvSpPr>
          <p:cNvPr id="6" name="object 5"/>
          <p:cNvSpPr txBox="1">
            <a:spLocks/>
          </p:cNvSpPr>
          <p:nvPr/>
        </p:nvSpPr>
        <p:spPr>
          <a:xfrm>
            <a:off x="2679700" y="7400518"/>
            <a:ext cx="73317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iandra GD"/>
                <a:ea typeface="+mj-ea"/>
                <a:cs typeface="Maiandra GD"/>
              </a:defRPr>
            </a:lvl1pPr>
          </a:lstStyle>
          <a:p>
            <a:pPr marR="5080" indent="-2195195" algn="ctr">
              <a:spcBef>
                <a:spcPts val="95"/>
              </a:spcBef>
            </a:pPr>
            <a:r>
              <a:rPr lang="es-CO" sz="1200" kern="0" spc="-5" dirty="0">
                <a:latin typeface="Arial" panose="020B0604020202020204" pitchFamily="34" charset="0"/>
                <a:cs typeface="Arial" panose="020B0604020202020204" pitchFamily="34" charset="0"/>
              </a:rPr>
              <a:t>ELABORADO POR: JUAN PABLO CAMPOS GARZON Y DANIEL HERNANDO BECERRA OCAMPO.</a:t>
            </a:r>
            <a:endParaRPr lang="es-CO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429258"/>
            <a:ext cx="6153150" cy="56769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67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DIAGRAMA DE CLASES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600200"/>
            <a:ext cx="6858000" cy="5153025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9901" y="1941067"/>
            <a:ext cx="7543800" cy="4653280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633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DISEÑO DE COMPONENTES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133600"/>
            <a:ext cx="6886575" cy="386715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180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DISEÑO DE DESPLIEGUE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235607"/>
            <a:ext cx="6548437" cy="5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3547" y="1941068"/>
            <a:ext cx="7039153" cy="430733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 cumplió el objetivo de crear una herramienta para facilitar el hallazgo de objetos perdidos.</a:t>
            </a:r>
          </a:p>
          <a:p>
            <a:pPr algn="just"/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También se creó la funcionalidad de reportar objetos encontrados o perdidos.</a:t>
            </a:r>
          </a:p>
          <a:p>
            <a:pPr algn="just"/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 hizo un documentos de pruebas funcionales.</a:t>
            </a:r>
          </a:p>
          <a:p>
            <a:pPr algn="just"/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 realizo el estudio adecuado para la elaboración de este proyecto.</a:t>
            </a:r>
          </a:p>
          <a:p>
            <a:pPr algn="just"/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 elaboraron todas las etapas de previstas para el desarrollo.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6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3547" y="1941068"/>
            <a:ext cx="4372153" cy="406265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 cree que este proyecto sería una opción muy interesante a tener en cuenta según el </a:t>
            </a:r>
            <a:r>
              <a:rPr lang="es-CO" sz="2400" dirty="0"/>
              <a:t>PDI (Plan de Desarrollo Institucional UTP 2016-2019)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/>
              <a:t>Se recomienda llevar el desarrollo de este proyecto a una etapa de implantación.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2508718"/>
            <a:ext cx="2400981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1219200"/>
            <a:ext cx="5699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219200"/>
            <a:ext cx="7023100" cy="4392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858" y="681609"/>
            <a:ext cx="72760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2470" marR="5080" indent="-1850389" algn="ctr">
              <a:lnSpc>
                <a:spcPct val="100000"/>
              </a:lnSpc>
              <a:spcBef>
                <a:spcPts val="100"/>
              </a:spcBef>
              <a:tabLst>
                <a:tab pos="6779259" algn="l"/>
              </a:tabLst>
            </a:pPr>
            <a:r>
              <a:rPr lang="es-CO" spc="5" dirty="0">
                <a:latin typeface="Arial" panose="020B0604020202020204" pitchFamily="34" charset="0"/>
                <a:cs typeface="Arial" panose="020B0604020202020204" pitchFamily="34" charset="0"/>
              </a:rPr>
              <a:t>INTRODUCCION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547" y="2143125"/>
            <a:ext cx="4219753" cy="46281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la era digital la mayoría de los servicios que consume el ser humano están orientados hacia herramientas que faciliten su forma de vida.</a:t>
            </a: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la actualidad los servicios web y las aplicaciones móviles juegan un rol muy importante dentro de la vida cotidiana de un ser humano.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590800"/>
            <a:ext cx="2980389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1107996"/>
          </a:xfrm>
        </p:spPr>
        <p:txBody>
          <a:bodyPr/>
          <a:lstStyle/>
          <a:p>
            <a:pPr algn="ctr"/>
            <a:r>
              <a:rPr lang="es-CO" spc="5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2442BC-191A-40AE-B8D7-E254A465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47" y="1941069"/>
            <a:ext cx="5562600" cy="4524479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3547" y="1941069"/>
            <a:ext cx="5134153" cy="36933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679308"/>
            <a:ext cx="2524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JUSTIFICACION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3547" y="1941068"/>
            <a:ext cx="4143553" cy="36933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2590800"/>
            <a:ext cx="2952750" cy="2952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254A6F-F0C8-4FFF-B73D-7E778E31D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3" y="2114550"/>
            <a:ext cx="4876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5100" y="3252311"/>
            <a:ext cx="5819953" cy="147732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Desarrollar un prototipo experimental de un servicio web y móvil para el hallazgo de objetos perdidos dentro de la Universidad Tecnológica de Pereira.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514600"/>
            <a:ext cx="33242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3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3547" y="1941068"/>
            <a:ext cx="8896705" cy="29546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REGISTRO DE USUARIOS.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VERIFICACION DE INGRESOS.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PERFIL DE USUARIO.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PUBLICACION DE ANUNCIOS.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LISTA DE ANUNCIOS.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CREAR CATEGORIAS.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GENERAR NOTIFICACIONES.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4667976"/>
            <a:ext cx="2488555" cy="186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5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CASO DE USO PRINCIPAL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16764"/>
              </p:ext>
            </p:extLst>
          </p:nvPr>
        </p:nvGraphicFramePr>
        <p:xfrm>
          <a:off x="2374900" y="1235607"/>
          <a:ext cx="5029200" cy="5774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04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PUBLICAR ANUNCIOS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Versión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1.0 26/08/2017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Actores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Usuario Publicador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Fuentes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800"/>
                        </a:spcAft>
                      </a:pPr>
                      <a:r>
                        <a:rPr lang="es-CO" sz="700">
                          <a:effectLst/>
                        </a:rPr>
                        <a:t>https://www.infor.uva.es/~mlaguna/is1/.../Plantilla%20Casos%20de%20Uso.doc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Objetivos asociados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Publicación de anuncios para herramienta tecnológica para el hallazgo de objetos perdidos dentro de la Universidad Tecnológica de Pereira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Descripción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sistema deberá comportarse tal como se describe en el siguiente caso de uso cuando el usuario ingrese al aplicativo y seleccione la opción de publicar anuncios, debe permitir ingresar la foto del articulo y descripción del artículo.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4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Curso Normal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Paso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Actor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Sistema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usuario o actor deberá ingresar a el aplicativo por medio del nombre de usuario y la contraseña.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sistema debe validar el caso de uso 01 REGISTRO DE USUARIOS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7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2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usuario debe seleccionar la opción de publicaciones.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sistema deberá mostrar la ventana de publicaciones la cual tendrá la lista de anuncios y la opción Publicar Anuncio.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3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usuario selecciona la opción publicar anuncio.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sistema accede a la ventana para crear un anuncio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34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Cursos Alternos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Paso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Evento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Que Hacer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3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Selecciona la opción publicar anuncio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Se deberá desplegar el formulario correspondiente para publicar un anuncio.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3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usuario lo debe diligenciar y seleccionar la opción Publicar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El anuncio se publica correctamente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Rendimiento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Paso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Cota de tiempo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10 segundos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2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10 segundos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5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Frecuencia esperada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 vez por 10 segundos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Importancia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vital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9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Urgencia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inmediatamente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5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Comentarios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Al momento de realizar las pruebas se deben cumplir todas las especificaciones ya mencionada y las que se crean necesarias.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341" marR="30341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3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553998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DIAGRAMA DE SECUENCIAS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895600"/>
            <a:ext cx="6972300" cy="295275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768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858" y="681609"/>
            <a:ext cx="7276083" cy="1107996"/>
          </a:xfrm>
        </p:spPr>
        <p:txBody>
          <a:bodyPr/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DIAGRAMA DE COMUNICACIONES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091245"/>
            <a:ext cx="7000875" cy="4352925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931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524</Words>
  <Application>Microsoft Office PowerPoint</Application>
  <PresentationFormat>Personalizado</PresentationFormat>
  <Paragraphs>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Maiandra GD</vt:lpstr>
      <vt:lpstr>Times New Roman</vt:lpstr>
      <vt:lpstr>Office Theme</vt:lpstr>
      <vt:lpstr>HERRAMIENTA TECNOLOGICA PARA EL HALLAZGO DE OBJETOS PERDIDOS DENTRO DE LA UNIVERSIDAD TECNOLOGICA DE PEREIRA.</vt:lpstr>
      <vt:lpstr>INTRODUCCION</vt:lpstr>
      <vt:lpstr>PLANTEAMIENTO DEL PROBLEMA</vt:lpstr>
      <vt:lpstr>JUSTIFICACION</vt:lpstr>
      <vt:lpstr>OBJETIVOS</vt:lpstr>
      <vt:lpstr>REQUERIMIENTOS</vt:lpstr>
      <vt:lpstr>CASO DE USO PRINCIPAL</vt:lpstr>
      <vt:lpstr>DIAGRAMA DE SECUENCIAS</vt:lpstr>
      <vt:lpstr>DIAGRAMA DE COMUNICACIONES</vt:lpstr>
      <vt:lpstr>DIAGRAMA DE ACTIVIDADES</vt:lpstr>
      <vt:lpstr>DIAGRAMA DE CLASES</vt:lpstr>
      <vt:lpstr>DISEÑO DE COMPONENTES</vt:lpstr>
      <vt:lpstr>DISEÑO DE DESPLIEGUE</vt:lpstr>
      <vt:lpstr>CONCLUSIONES</vt:lpstr>
      <vt:lpstr>RECOMENDACIONES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 PLAN DE INTERVENCIÓN</dc:title>
  <dc:creator>Monitor</dc:creator>
  <cp:lastModifiedBy>Juan Pablo Campos</cp:lastModifiedBy>
  <cp:revision>12</cp:revision>
  <dcterms:created xsi:type="dcterms:W3CDTF">2017-10-22T20:27:32Z</dcterms:created>
  <dcterms:modified xsi:type="dcterms:W3CDTF">2017-10-28T14:57:22Z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2017-10-22T00:00:00Z</vt:filetime>
  </property>
</Properties>
</file>