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Pit do Nosso projecto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Pit do Nosso projecto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 do Nosso projecto</dc:title>
  <dc:creator>FIAP</dc:creator>
  <cp:lastModifiedBy>FIAP</cp:lastModifiedBy>
  <cp:revision>1</cp:revision>
  <dcterms:created xsi:type="dcterms:W3CDTF">2016-08-17T14:36:24Z</dcterms:created>
  <dcterms:modified xsi:type="dcterms:W3CDTF">2016-08-17T14:37:42Z</dcterms:modified>
</cp:coreProperties>
</file>