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44171"/>
  </p:normalViewPr>
  <p:slideViewPr>
    <p:cSldViewPr snapToGrid="0" snapToObjects="1">
      <p:cViewPr varScale="1">
        <p:scale>
          <a:sx n="50" d="100"/>
          <a:sy n="50" d="100"/>
        </p:scale>
        <p:origin x="2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AF39D-ED57-3948-8E8C-7923C8190B4F}" type="doc">
      <dgm:prSet loTypeId="urn:microsoft.com/office/officeart/2005/8/layout/target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0BE2793-9C45-1B45-9EA5-95EA1EA3A669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0A4CFE1D-F05E-D142-BF38-882D60CD2DD8}" type="parTrans" cxnId="{546521D7-8AA0-F44B-AE8C-8386CAC6701D}">
      <dgm:prSet/>
      <dgm:spPr/>
      <dgm:t>
        <a:bodyPr/>
        <a:lstStyle/>
        <a:p>
          <a:endParaRPr lang="en-US"/>
        </a:p>
      </dgm:t>
    </dgm:pt>
    <dgm:pt modelId="{B066143D-E887-F44F-A6CA-B48FEF5E8F84}" type="sibTrans" cxnId="{546521D7-8AA0-F44B-AE8C-8386CAC6701D}">
      <dgm:prSet/>
      <dgm:spPr/>
      <dgm:t>
        <a:bodyPr/>
        <a:lstStyle/>
        <a:p>
          <a:endParaRPr lang="en-US"/>
        </a:p>
      </dgm:t>
    </dgm:pt>
    <dgm:pt modelId="{1248CA60-D092-E54C-BADA-91A9050EB9B0}">
      <dgm:prSet phldrT="[Text]"/>
      <dgm:spPr/>
      <dgm:t>
        <a:bodyPr/>
        <a:lstStyle/>
        <a:p>
          <a:r>
            <a:rPr lang="en-US" dirty="0"/>
            <a:t>A machine that mimics human cognition</a:t>
          </a:r>
        </a:p>
      </dgm:t>
    </dgm:pt>
    <dgm:pt modelId="{34640927-BF14-4048-A0BE-DA6D17D7474D}" type="parTrans" cxnId="{554CDC2B-8DEB-A44A-80DE-682A13264086}">
      <dgm:prSet/>
      <dgm:spPr/>
      <dgm:t>
        <a:bodyPr/>
        <a:lstStyle/>
        <a:p>
          <a:endParaRPr lang="en-US"/>
        </a:p>
      </dgm:t>
    </dgm:pt>
    <dgm:pt modelId="{18C86190-2673-7045-A015-43D919482021}" type="sibTrans" cxnId="{554CDC2B-8DEB-A44A-80DE-682A13264086}">
      <dgm:prSet/>
      <dgm:spPr/>
      <dgm:t>
        <a:bodyPr/>
        <a:lstStyle/>
        <a:p>
          <a:endParaRPr lang="en-US"/>
        </a:p>
      </dgm:t>
    </dgm:pt>
    <dgm:pt modelId="{F5AD302B-67FF-3941-BFFB-0ECF6812F70C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9B3F065C-8593-AC40-8665-9DF7FD88FE49}" type="parTrans" cxnId="{459F67C8-407A-6A48-B303-2810B2D3EC12}">
      <dgm:prSet/>
      <dgm:spPr/>
      <dgm:t>
        <a:bodyPr/>
        <a:lstStyle/>
        <a:p>
          <a:endParaRPr lang="en-US"/>
        </a:p>
      </dgm:t>
    </dgm:pt>
    <dgm:pt modelId="{4834B7DE-BF5F-7844-8D77-CDF5FDD254D7}" type="sibTrans" cxnId="{459F67C8-407A-6A48-B303-2810B2D3EC12}">
      <dgm:prSet/>
      <dgm:spPr/>
      <dgm:t>
        <a:bodyPr/>
        <a:lstStyle/>
        <a:p>
          <a:endParaRPr lang="en-US"/>
        </a:p>
      </dgm:t>
    </dgm:pt>
    <dgm:pt modelId="{8634CD83-4E47-C94D-BEF2-CDA0A2F26026}">
      <dgm:prSet phldrT="[Text]"/>
      <dgm:spPr/>
      <dgm:t>
        <a:bodyPr/>
        <a:lstStyle/>
        <a:p>
          <a:r>
            <a:rPr lang="en-US" dirty="0"/>
            <a:t>Ability to learn without being explicitly programmed</a:t>
          </a:r>
        </a:p>
      </dgm:t>
    </dgm:pt>
    <dgm:pt modelId="{CF57E586-5F0B-D942-AFC4-F45308E43098}" type="parTrans" cxnId="{5E4AAB2E-0A36-F64F-A716-E0DC75DFCAFE}">
      <dgm:prSet/>
      <dgm:spPr/>
      <dgm:t>
        <a:bodyPr/>
        <a:lstStyle/>
        <a:p>
          <a:endParaRPr lang="en-US"/>
        </a:p>
      </dgm:t>
    </dgm:pt>
    <dgm:pt modelId="{6CD803C3-239A-794E-96E9-8A90DE6B3505}" type="sibTrans" cxnId="{5E4AAB2E-0A36-F64F-A716-E0DC75DFCAFE}">
      <dgm:prSet/>
      <dgm:spPr/>
      <dgm:t>
        <a:bodyPr/>
        <a:lstStyle/>
        <a:p>
          <a:endParaRPr lang="en-US"/>
        </a:p>
      </dgm:t>
    </dgm:pt>
    <dgm:pt modelId="{CBC0D235-0244-0C4C-A296-D0933631E682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A91D57E9-92BA-D548-B643-1BA9A8B0EDC0}" type="parTrans" cxnId="{1D9F7F5C-A6E9-5147-A8C7-7FEAC1BAD554}">
      <dgm:prSet/>
      <dgm:spPr/>
      <dgm:t>
        <a:bodyPr/>
        <a:lstStyle/>
        <a:p>
          <a:endParaRPr lang="en-US"/>
        </a:p>
      </dgm:t>
    </dgm:pt>
    <dgm:pt modelId="{358EF0B4-6068-E048-B453-32CD0A14C988}" type="sibTrans" cxnId="{1D9F7F5C-A6E9-5147-A8C7-7FEAC1BAD554}">
      <dgm:prSet/>
      <dgm:spPr/>
      <dgm:t>
        <a:bodyPr/>
        <a:lstStyle/>
        <a:p>
          <a:endParaRPr lang="en-US"/>
        </a:p>
      </dgm:t>
    </dgm:pt>
    <dgm:pt modelId="{F743BEE6-D720-2A41-A8A1-D03FAF031257}">
      <dgm:prSet phldrT="[Text]"/>
      <dgm:spPr/>
      <dgm:t>
        <a:bodyPr/>
        <a:lstStyle/>
        <a:p>
          <a:r>
            <a:rPr lang="en-US" dirty="0"/>
            <a:t>Learn underlying features in the data using deep neural networks.</a:t>
          </a:r>
        </a:p>
      </dgm:t>
    </dgm:pt>
    <dgm:pt modelId="{46A7E823-690C-6C44-AF42-93341B15F05E}" type="parTrans" cxnId="{0EC15506-6247-A14D-8EB6-ED71388E10AA}">
      <dgm:prSet/>
      <dgm:spPr/>
      <dgm:t>
        <a:bodyPr/>
        <a:lstStyle/>
        <a:p>
          <a:endParaRPr lang="en-US"/>
        </a:p>
      </dgm:t>
    </dgm:pt>
    <dgm:pt modelId="{AD6F2930-1EAD-634E-91E6-FE9406BAF471}" type="sibTrans" cxnId="{0EC15506-6247-A14D-8EB6-ED71388E10AA}">
      <dgm:prSet/>
      <dgm:spPr/>
      <dgm:t>
        <a:bodyPr/>
        <a:lstStyle/>
        <a:p>
          <a:endParaRPr lang="en-US"/>
        </a:p>
      </dgm:t>
    </dgm:pt>
    <dgm:pt modelId="{48C0F4B6-4612-1740-A306-A681B4485094}" type="pres">
      <dgm:prSet presAssocID="{09DAF39D-ED57-3948-8E8C-7923C8190B4F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107D9B3D-4FCA-8A4A-996D-811F940943CF}" type="pres">
      <dgm:prSet presAssocID="{09DAF39D-ED57-3948-8E8C-7923C8190B4F}" presName="outerBox" presStyleCnt="0"/>
      <dgm:spPr/>
    </dgm:pt>
    <dgm:pt modelId="{013E98D5-87D2-BF49-8AF0-06A8166634E3}" type="pres">
      <dgm:prSet presAssocID="{09DAF39D-ED57-3948-8E8C-7923C8190B4F}" presName="outerBoxParent" presStyleLbl="node1" presStyleIdx="0" presStyleCnt="3"/>
      <dgm:spPr/>
    </dgm:pt>
    <dgm:pt modelId="{ECA4159C-27E4-6543-BC40-8ED9A5CD03BE}" type="pres">
      <dgm:prSet presAssocID="{09DAF39D-ED57-3948-8E8C-7923C8190B4F}" presName="outerBoxChildren" presStyleCnt="0"/>
      <dgm:spPr/>
    </dgm:pt>
    <dgm:pt modelId="{AF0F166D-7E58-F549-B0B5-A395C021DB40}" type="pres">
      <dgm:prSet presAssocID="{1248CA60-D092-E54C-BADA-91A9050EB9B0}" presName="oChild" presStyleLbl="fgAcc1" presStyleIdx="0" presStyleCnt="3">
        <dgm:presLayoutVars>
          <dgm:bulletEnabled val="1"/>
        </dgm:presLayoutVars>
      </dgm:prSet>
      <dgm:spPr/>
    </dgm:pt>
    <dgm:pt modelId="{E91D0848-48CA-4747-80A9-1EF79B63E612}" type="pres">
      <dgm:prSet presAssocID="{09DAF39D-ED57-3948-8E8C-7923C8190B4F}" presName="middleBox" presStyleCnt="0"/>
      <dgm:spPr/>
    </dgm:pt>
    <dgm:pt modelId="{542A8B05-986F-594A-B265-2235D57A3ED1}" type="pres">
      <dgm:prSet presAssocID="{09DAF39D-ED57-3948-8E8C-7923C8190B4F}" presName="middleBoxParent" presStyleLbl="node1" presStyleIdx="1" presStyleCnt="3"/>
      <dgm:spPr/>
    </dgm:pt>
    <dgm:pt modelId="{46D25310-1DBA-F54E-A4E5-B411E750011B}" type="pres">
      <dgm:prSet presAssocID="{09DAF39D-ED57-3948-8E8C-7923C8190B4F}" presName="middleBoxChildren" presStyleCnt="0"/>
      <dgm:spPr/>
    </dgm:pt>
    <dgm:pt modelId="{20E9B2BE-5636-F948-B596-AC0E2B0ACC12}" type="pres">
      <dgm:prSet presAssocID="{8634CD83-4E47-C94D-BEF2-CDA0A2F26026}" presName="mChild" presStyleLbl="fgAcc1" presStyleIdx="1" presStyleCnt="3">
        <dgm:presLayoutVars>
          <dgm:bulletEnabled val="1"/>
        </dgm:presLayoutVars>
      </dgm:prSet>
      <dgm:spPr/>
    </dgm:pt>
    <dgm:pt modelId="{D9BFEC51-FFB0-D94A-9E51-D3EBDD6857B5}" type="pres">
      <dgm:prSet presAssocID="{09DAF39D-ED57-3948-8E8C-7923C8190B4F}" presName="centerBox" presStyleCnt="0"/>
      <dgm:spPr/>
    </dgm:pt>
    <dgm:pt modelId="{FCD0660F-CDA7-6B43-955E-288851FE2F99}" type="pres">
      <dgm:prSet presAssocID="{09DAF39D-ED57-3948-8E8C-7923C8190B4F}" presName="centerBoxParent" presStyleLbl="node1" presStyleIdx="2" presStyleCnt="3"/>
      <dgm:spPr/>
    </dgm:pt>
    <dgm:pt modelId="{F8C5A6D0-9DE1-D242-8C7A-D98D690C74A1}" type="pres">
      <dgm:prSet presAssocID="{09DAF39D-ED57-3948-8E8C-7923C8190B4F}" presName="centerBoxChildren" presStyleCnt="0"/>
      <dgm:spPr/>
    </dgm:pt>
    <dgm:pt modelId="{DBE88786-DF36-4B49-A53D-D0361FF05582}" type="pres">
      <dgm:prSet presAssocID="{F743BEE6-D720-2A41-A8A1-D03FAF031257}" presName="cChild" presStyleLbl="fgAcc1" presStyleIdx="2" presStyleCnt="3">
        <dgm:presLayoutVars>
          <dgm:bulletEnabled val="1"/>
        </dgm:presLayoutVars>
      </dgm:prSet>
      <dgm:spPr/>
    </dgm:pt>
  </dgm:ptLst>
  <dgm:cxnLst>
    <dgm:cxn modelId="{0EC15506-6247-A14D-8EB6-ED71388E10AA}" srcId="{CBC0D235-0244-0C4C-A296-D0933631E682}" destId="{F743BEE6-D720-2A41-A8A1-D03FAF031257}" srcOrd="0" destOrd="0" parTransId="{46A7E823-690C-6C44-AF42-93341B15F05E}" sibTransId="{AD6F2930-1EAD-634E-91E6-FE9406BAF471}"/>
    <dgm:cxn modelId="{31958C19-BDCD-4E4C-8425-E9DD332F07F2}" type="presOf" srcId="{F5AD302B-67FF-3941-BFFB-0ECF6812F70C}" destId="{542A8B05-986F-594A-B265-2235D57A3ED1}" srcOrd="0" destOrd="0" presId="urn:microsoft.com/office/officeart/2005/8/layout/target2"/>
    <dgm:cxn modelId="{3D978D23-FA19-8C45-A8D9-3279C8E0175E}" type="presOf" srcId="{F743BEE6-D720-2A41-A8A1-D03FAF031257}" destId="{DBE88786-DF36-4B49-A53D-D0361FF05582}" srcOrd="0" destOrd="0" presId="urn:microsoft.com/office/officeart/2005/8/layout/target2"/>
    <dgm:cxn modelId="{554CDC2B-8DEB-A44A-80DE-682A13264086}" srcId="{90BE2793-9C45-1B45-9EA5-95EA1EA3A669}" destId="{1248CA60-D092-E54C-BADA-91A9050EB9B0}" srcOrd="0" destOrd="0" parTransId="{34640927-BF14-4048-A0BE-DA6D17D7474D}" sibTransId="{18C86190-2673-7045-A015-43D919482021}"/>
    <dgm:cxn modelId="{5E4AAB2E-0A36-F64F-A716-E0DC75DFCAFE}" srcId="{F5AD302B-67FF-3941-BFFB-0ECF6812F70C}" destId="{8634CD83-4E47-C94D-BEF2-CDA0A2F26026}" srcOrd="0" destOrd="0" parTransId="{CF57E586-5F0B-D942-AFC4-F45308E43098}" sibTransId="{6CD803C3-239A-794E-96E9-8A90DE6B3505}"/>
    <dgm:cxn modelId="{F3ABC53D-9158-1C42-BA6F-093786E54EB8}" type="presOf" srcId="{90BE2793-9C45-1B45-9EA5-95EA1EA3A669}" destId="{013E98D5-87D2-BF49-8AF0-06A8166634E3}" srcOrd="0" destOrd="0" presId="urn:microsoft.com/office/officeart/2005/8/layout/target2"/>
    <dgm:cxn modelId="{906F905A-A6E8-D348-9AA4-BFA785FCDA9A}" type="presOf" srcId="{CBC0D235-0244-0C4C-A296-D0933631E682}" destId="{FCD0660F-CDA7-6B43-955E-288851FE2F99}" srcOrd="0" destOrd="0" presId="urn:microsoft.com/office/officeart/2005/8/layout/target2"/>
    <dgm:cxn modelId="{1D9F7F5C-A6E9-5147-A8C7-7FEAC1BAD554}" srcId="{09DAF39D-ED57-3948-8E8C-7923C8190B4F}" destId="{CBC0D235-0244-0C4C-A296-D0933631E682}" srcOrd="2" destOrd="0" parTransId="{A91D57E9-92BA-D548-B643-1BA9A8B0EDC0}" sibTransId="{358EF0B4-6068-E048-B453-32CD0A14C988}"/>
    <dgm:cxn modelId="{B3F11166-7E20-9644-B635-3874F0B08279}" type="presOf" srcId="{8634CD83-4E47-C94D-BEF2-CDA0A2F26026}" destId="{20E9B2BE-5636-F948-B596-AC0E2B0ACC12}" srcOrd="0" destOrd="0" presId="urn:microsoft.com/office/officeart/2005/8/layout/target2"/>
    <dgm:cxn modelId="{459F67C8-407A-6A48-B303-2810B2D3EC12}" srcId="{09DAF39D-ED57-3948-8E8C-7923C8190B4F}" destId="{F5AD302B-67FF-3941-BFFB-0ECF6812F70C}" srcOrd="1" destOrd="0" parTransId="{9B3F065C-8593-AC40-8665-9DF7FD88FE49}" sibTransId="{4834B7DE-BF5F-7844-8D77-CDF5FDD254D7}"/>
    <dgm:cxn modelId="{F7976AD1-601A-1541-9BB8-C3BBD9E83748}" type="presOf" srcId="{09DAF39D-ED57-3948-8E8C-7923C8190B4F}" destId="{48C0F4B6-4612-1740-A306-A681B4485094}" srcOrd="0" destOrd="0" presId="urn:microsoft.com/office/officeart/2005/8/layout/target2"/>
    <dgm:cxn modelId="{546521D7-8AA0-F44B-AE8C-8386CAC6701D}" srcId="{09DAF39D-ED57-3948-8E8C-7923C8190B4F}" destId="{90BE2793-9C45-1B45-9EA5-95EA1EA3A669}" srcOrd="0" destOrd="0" parTransId="{0A4CFE1D-F05E-D142-BF38-882D60CD2DD8}" sibTransId="{B066143D-E887-F44F-A6CA-B48FEF5E8F84}"/>
    <dgm:cxn modelId="{0DEAFFE2-5E55-6E4E-A4A6-1777086C2930}" type="presOf" srcId="{1248CA60-D092-E54C-BADA-91A9050EB9B0}" destId="{AF0F166D-7E58-F549-B0B5-A395C021DB40}" srcOrd="0" destOrd="0" presId="urn:microsoft.com/office/officeart/2005/8/layout/target2"/>
    <dgm:cxn modelId="{E4BB731B-FA40-1146-9860-596F66D7C66C}" type="presParOf" srcId="{48C0F4B6-4612-1740-A306-A681B4485094}" destId="{107D9B3D-4FCA-8A4A-996D-811F940943CF}" srcOrd="0" destOrd="0" presId="urn:microsoft.com/office/officeart/2005/8/layout/target2"/>
    <dgm:cxn modelId="{5B6C6F3C-BA5B-A043-852A-872BF1DA0E46}" type="presParOf" srcId="{107D9B3D-4FCA-8A4A-996D-811F940943CF}" destId="{013E98D5-87D2-BF49-8AF0-06A8166634E3}" srcOrd="0" destOrd="0" presId="urn:microsoft.com/office/officeart/2005/8/layout/target2"/>
    <dgm:cxn modelId="{333F2603-7073-DA4B-A591-9D1469C86308}" type="presParOf" srcId="{107D9B3D-4FCA-8A4A-996D-811F940943CF}" destId="{ECA4159C-27E4-6543-BC40-8ED9A5CD03BE}" srcOrd="1" destOrd="0" presId="urn:microsoft.com/office/officeart/2005/8/layout/target2"/>
    <dgm:cxn modelId="{9757E15C-ED42-CD41-A960-91328E9C8DC6}" type="presParOf" srcId="{ECA4159C-27E4-6543-BC40-8ED9A5CD03BE}" destId="{AF0F166D-7E58-F549-B0B5-A395C021DB40}" srcOrd="0" destOrd="0" presId="urn:microsoft.com/office/officeart/2005/8/layout/target2"/>
    <dgm:cxn modelId="{06FDFB56-A81C-4E4A-A3AF-B6110E67A1B9}" type="presParOf" srcId="{48C0F4B6-4612-1740-A306-A681B4485094}" destId="{E91D0848-48CA-4747-80A9-1EF79B63E612}" srcOrd="1" destOrd="0" presId="urn:microsoft.com/office/officeart/2005/8/layout/target2"/>
    <dgm:cxn modelId="{441F4FF7-83EF-9345-A7E0-B17BB6B77C76}" type="presParOf" srcId="{E91D0848-48CA-4747-80A9-1EF79B63E612}" destId="{542A8B05-986F-594A-B265-2235D57A3ED1}" srcOrd="0" destOrd="0" presId="urn:microsoft.com/office/officeart/2005/8/layout/target2"/>
    <dgm:cxn modelId="{6CE12617-3D0F-A847-8448-C1D8B6A94445}" type="presParOf" srcId="{E91D0848-48CA-4747-80A9-1EF79B63E612}" destId="{46D25310-1DBA-F54E-A4E5-B411E750011B}" srcOrd="1" destOrd="0" presId="urn:microsoft.com/office/officeart/2005/8/layout/target2"/>
    <dgm:cxn modelId="{38FD32B2-5699-0E4E-94B6-2B9C03C33815}" type="presParOf" srcId="{46D25310-1DBA-F54E-A4E5-B411E750011B}" destId="{20E9B2BE-5636-F948-B596-AC0E2B0ACC12}" srcOrd="0" destOrd="0" presId="urn:microsoft.com/office/officeart/2005/8/layout/target2"/>
    <dgm:cxn modelId="{DA14ECE8-7597-F541-8785-9B026E928114}" type="presParOf" srcId="{48C0F4B6-4612-1740-A306-A681B4485094}" destId="{D9BFEC51-FFB0-D94A-9E51-D3EBDD6857B5}" srcOrd="2" destOrd="0" presId="urn:microsoft.com/office/officeart/2005/8/layout/target2"/>
    <dgm:cxn modelId="{ACF292FA-6054-534A-886F-EA0D2E0C0414}" type="presParOf" srcId="{D9BFEC51-FFB0-D94A-9E51-D3EBDD6857B5}" destId="{FCD0660F-CDA7-6B43-955E-288851FE2F99}" srcOrd="0" destOrd="0" presId="urn:microsoft.com/office/officeart/2005/8/layout/target2"/>
    <dgm:cxn modelId="{FCCACCE3-5932-3746-9A2E-AAB0A7B3E11C}" type="presParOf" srcId="{D9BFEC51-FFB0-D94A-9E51-D3EBDD6857B5}" destId="{F8C5A6D0-9DE1-D242-8C7A-D98D690C74A1}" srcOrd="1" destOrd="0" presId="urn:microsoft.com/office/officeart/2005/8/layout/target2"/>
    <dgm:cxn modelId="{B17964E0-1EFF-964B-A524-6AEEA11A973B}" type="presParOf" srcId="{F8C5A6D0-9DE1-D242-8C7A-D98D690C74A1}" destId="{DBE88786-DF36-4B49-A53D-D0361FF0558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E98D5-87D2-BF49-8AF0-06A8166634E3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2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Artificial Intelligence</a:t>
          </a:r>
        </a:p>
      </dsp:txBody>
      <dsp:txXfrm>
        <a:off x="108329" y="108329"/>
        <a:ext cx="10298942" cy="4134680"/>
      </dsp:txXfrm>
    </dsp:sp>
    <dsp:sp modelId="{AF0F166D-7E58-F549-B0B5-A395C021DB40}">
      <dsp:nvSpPr>
        <dsp:cNvPr id="0" name=""/>
        <dsp:cNvSpPr/>
      </dsp:nvSpPr>
      <dsp:spPr>
        <a:xfrm>
          <a:off x="262890" y="1087834"/>
          <a:ext cx="1577340" cy="3045936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machine that mimics human cognition</a:t>
          </a:r>
        </a:p>
      </dsp:txBody>
      <dsp:txXfrm>
        <a:off x="311399" y="1136343"/>
        <a:ext cx="1480322" cy="2948918"/>
      </dsp:txXfrm>
    </dsp:sp>
    <dsp:sp modelId="{542A8B05-986F-594A-B265-2235D57A3ED1}">
      <dsp:nvSpPr>
        <dsp:cNvPr id="0" name=""/>
        <dsp:cNvSpPr/>
      </dsp:nvSpPr>
      <dsp:spPr>
        <a:xfrm>
          <a:off x="2103120" y="1087834"/>
          <a:ext cx="8149590" cy="3045936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7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2196793" y="1181507"/>
        <a:ext cx="7962244" cy="2858590"/>
      </dsp:txXfrm>
    </dsp:sp>
    <dsp:sp modelId="{20E9B2BE-5636-F948-B596-AC0E2B0ACC12}">
      <dsp:nvSpPr>
        <dsp:cNvPr id="0" name=""/>
        <dsp:cNvSpPr/>
      </dsp:nvSpPr>
      <dsp:spPr>
        <a:xfrm>
          <a:off x="2306859" y="2153912"/>
          <a:ext cx="1629918" cy="1751413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Ability to learn without being explicitly programmed</a:t>
          </a:r>
        </a:p>
      </dsp:txBody>
      <dsp:txXfrm>
        <a:off x="2356985" y="2204038"/>
        <a:ext cx="1529666" cy="1651161"/>
      </dsp:txXfrm>
    </dsp:sp>
    <dsp:sp modelId="{FCD0660F-CDA7-6B43-955E-288851FE2F99}">
      <dsp:nvSpPr>
        <dsp:cNvPr id="0" name=""/>
        <dsp:cNvSpPr/>
      </dsp:nvSpPr>
      <dsp:spPr>
        <a:xfrm>
          <a:off x="4153662" y="2175669"/>
          <a:ext cx="5836158" cy="17405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Deep Learning</a:t>
          </a:r>
        </a:p>
      </dsp:txBody>
      <dsp:txXfrm>
        <a:off x="4207189" y="2229196"/>
        <a:ext cx="5729104" cy="1633481"/>
      </dsp:txXfrm>
    </dsp:sp>
    <dsp:sp modelId="{DBE88786-DF36-4B49-A53D-D0361FF05582}">
      <dsp:nvSpPr>
        <dsp:cNvPr id="0" name=""/>
        <dsp:cNvSpPr/>
      </dsp:nvSpPr>
      <dsp:spPr>
        <a:xfrm>
          <a:off x="4299565" y="2958909"/>
          <a:ext cx="5544350" cy="783240"/>
        </a:xfrm>
        <a:prstGeom prst="roundRect">
          <a:avLst>
            <a:gd name="adj" fmla="val 105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 underlying features in the data using deep neural networks.</a:t>
          </a:r>
        </a:p>
      </dsp:txBody>
      <dsp:txXfrm>
        <a:off x="4323652" y="2982996"/>
        <a:ext cx="5496176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AE482-5768-E14C-9BA1-582FD354024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DBC5B-7F48-6140-ADDE-3EB858A6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8AB6-C001-6E43-BD0C-E90D355A2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31C3-5468-594E-93DE-E2D5A475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9536-B539-BC4D-ACDF-6BB5246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E29C-6A6F-FF48-BB13-38DA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6A18-A786-184E-BD85-C5EA6DE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8FDB-5A41-2740-9959-9ECC54B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100F-FB44-5143-8E4F-E0E297F49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A9ED-EF6D-7E45-9A49-67139DAA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88DB-35E3-0A47-ACDA-804FB4E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DF04-D54A-FB46-9198-43BFE097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16729-D957-934B-A332-D896FD314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3BFE-74B4-CF4B-8AF7-0CF9F33A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A37C-6EC1-CB4A-90A5-5254BA5E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3200-4CC3-AC4B-AF1D-FE019B7A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6F71-3B63-294D-8BE8-4E30326A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E32-0ABD-7140-8FC1-BC7EA4D1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3B3A-2CBC-614A-A226-706915B9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6E99-6E0C-6D4D-AE08-5FEAA50C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169D-2EDC-4D45-8558-E792432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F727-5941-1B4E-BC61-E3DF9EDB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680-CDE0-EC41-8DA2-9B31F614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A43E-0542-2349-B1B0-F180E048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F008-2844-8B4F-BB1E-FFBF5B0C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D777-8B0F-4141-84DE-E2927453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0972-E742-3042-BC07-DB74812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A05F-B451-8C47-91BF-17F393A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71B6-C3DE-6941-9CCD-905FD057C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59C-8326-BE46-AE83-147E043F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9870-4068-A143-8FCA-9217DEF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25C8-8CC1-CE44-A0D8-3BA91BDE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74B6-42DE-DB48-83FB-3E247D42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EB2-BF10-CF46-B859-61ED95A0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1658-792A-4748-AE8B-382EF9E2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ED81-593E-B54A-854E-011C8B0A0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678D1-5863-8D4F-8ED1-876C0DCC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0504-42D8-EE4A-B21D-3ADAB2C98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D088-1966-7740-9E99-22E6D2F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85B71-A102-5641-9E9E-CA4CD1F3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5BE4C-F8D4-9341-A804-2160949F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AAAC-5A1C-3F47-9F5C-54CBDBB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76F1-EB8E-814A-ABC9-5ABE0E8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599D-61BD-A640-8FED-C978816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409A-66B3-6449-94A5-2579C8A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9BC20-0D8E-5945-A69C-B36F0D3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147F9-6AF6-BF4C-900B-42296F7C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421C-08B7-EF4E-83DF-7D01234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AD21-6233-2A48-BBEA-32EA7F0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F1B-6842-EB48-BFF8-CAEB3BC7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DFC27-2372-6F47-9D34-6DFE9352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D4457-19AA-B64D-AE06-5D420568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8CF2-7A3F-4A49-91B1-2D4E6D1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926A1-97A2-7C45-BC9D-5E28090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0721-695E-8B46-84F7-1B1E430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4C43E-EA1A-A340-988C-FDB8895F3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180-5792-3143-B8DD-7C262E92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581DA-5E41-C44D-B05D-5D4413D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8783-4833-F346-A669-9B0E43B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A4EA-C1A8-EF4F-AF1C-B53220E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469C1-DD83-3B45-ABFD-C7A4CA64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04ED-DD31-7347-A73C-5EAA6CC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E753-0755-8040-9AF8-8BD3BE29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8268-132B-A14B-A89B-5AE548860A2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CCB0-65CA-5445-A497-ED135736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F0CA-9D46-DB41-AD7A-C2B78672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242C-5DCF-8342-9D33-0903E2A6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Deep Learning</a:t>
            </a:r>
            <a:br>
              <a:rPr lang="en-US" dirty="0"/>
            </a:br>
            <a:r>
              <a:rPr lang="en-US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A2D0E-E776-E549-974D-D3B03369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Oliveira</a:t>
            </a:r>
          </a:p>
        </p:txBody>
      </p:sp>
    </p:spTree>
    <p:extLst>
      <p:ext uri="{BB962C8B-B14F-4D97-AF65-F5344CB8AC3E}">
        <p14:creationId xmlns:p14="http://schemas.microsoft.com/office/powerpoint/2010/main" val="135719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0CD1-3F07-4B4F-8996-96DC499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1424B-053C-1C4E-A36A-3F874FDAB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214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8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7D65-0634-1946-B961-196E900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6CD8-1D0E-BE46-9570-FF470935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was able to beat the world’s top </a:t>
            </a:r>
            <a:r>
              <a:rPr lang="en-US" dirty="0" err="1"/>
              <a:t>Dota</a:t>
            </a:r>
            <a:r>
              <a:rPr lang="en-US" dirty="0"/>
              <a:t> 2 players</a:t>
            </a:r>
          </a:p>
          <a:p>
            <a:r>
              <a:rPr lang="en-US" dirty="0"/>
              <a:t>Google’s AlphaGo defeated the world champion</a:t>
            </a:r>
          </a:p>
          <a:p>
            <a:r>
              <a:rPr lang="en-US" dirty="0"/>
              <a:t>Self-driving cars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Object recognition</a:t>
            </a:r>
          </a:p>
          <a:p>
            <a:r>
              <a:rPr lang="en-US" dirty="0"/>
              <a:t>Facial recognition</a:t>
            </a:r>
          </a:p>
          <a:p>
            <a:r>
              <a:rPr lang="en-US" dirty="0"/>
              <a:t>Stock prediction</a:t>
            </a:r>
          </a:p>
          <a:p>
            <a:r>
              <a:rPr lang="en-US" dirty="0"/>
              <a:t>Doing art</a:t>
            </a:r>
          </a:p>
        </p:txBody>
      </p:sp>
    </p:spTree>
    <p:extLst>
      <p:ext uri="{BB962C8B-B14F-4D97-AF65-F5344CB8AC3E}">
        <p14:creationId xmlns:p14="http://schemas.microsoft.com/office/powerpoint/2010/main" val="30728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7771-DA9A-EB46-A7EC-198BAE4F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935A-F7E8-B34F-AB68-EB4B945E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Math (calculus, algebra and probabilities)</a:t>
            </a:r>
          </a:p>
          <a:p>
            <a:r>
              <a:rPr lang="en-US" dirty="0"/>
              <a:t>Basic knowledge of python</a:t>
            </a:r>
          </a:p>
          <a:p>
            <a:r>
              <a:rPr lang="en-US" dirty="0"/>
              <a:t>A computer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7771-DA9A-EB46-A7EC-198BAE4F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take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935A-F7E8-B34F-AB68-EB4B945E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YES!</a:t>
            </a:r>
          </a:p>
          <a:p>
            <a:r>
              <a:rPr lang="en-US" dirty="0"/>
              <a:t>Neural Networks are complex concepts based on basic ideas that anyone with the right motivation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200105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56C-2DE4-8D47-A52F-BCD8ED3A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r>
              <a:rPr lang="en-US" dirty="0"/>
              <a:t>Pen and paper exercises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157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136</Words>
  <Application>Microsoft Macintosh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 Learning Artificial Neural Networks</vt:lpstr>
      <vt:lpstr>What is Deep Learning?</vt:lpstr>
      <vt:lpstr>What is Deep Learning used for?</vt:lpstr>
      <vt:lpstr>Requirements</vt:lpstr>
      <vt:lpstr>Can you take this course?</vt:lpstr>
      <vt:lpstr>My teaching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Daniel Alexandre Pratas de Oliveira</dc:creator>
  <cp:lastModifiedBy>Daniel Alexandre Pratas de Oliveira</cp:lastModifiedBy>
  <cp:revision>14</cp:revision>
  <dcterms:created xsi:type="dcterms:W3CDTF">2019-11-11T16:48:33Z</dcterms:created>
  <dcterms:modified xsi:type="dcterms:W3CDTF">2019-11-15T03:42:58Z</dcterms:modified>
</cp:coreProperties>
</file>