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9125" autoAdjust="0"/>
  </p:normalViewPr>
  <p:slideViewPr>
    <p:cSldViewPr>
      <p:cViewPr>
        <p:scale>
          <a:sx n="125" d="100"/>
          <a:sy n="125" d="100"/>
        </p:scale>
        <p:origin x="-1188" y="1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23/08/2015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23/08/2015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23/08/2015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23/08/2015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23/08/2015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23/08/2015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23/08/2015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23/08/2015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23/08/2015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23/08/2015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23/08/2015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t>23/08/2015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syhs\Documents\GitHub\Adafruit-GFX-Library-Example-and-Resistive-Touch-Screen-Controller\Examples\Touch Screen Rotation\2050-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204864"/>
            <a:ext cx="6549496" cy="4490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syhs\Documents\GitHub\Adafruit-GFX-Library-Example-and-Resistive-Touch-Screen-Controller\Examples\Touch Screen Rotation\STMPE61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7196204" y="3728355"/>
            <a:ext cx="2172062" cy="1659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4 Conector recto"/>
          <p:cNvCxnSpPr/>
          <p:nvPr/>
        </p:nvCxnSpPr>
        <p:spPr>
          <a:xfrm flipH="1">
            <a:off x="6444208" y="3933056"/>
            <a:ext cx="1152128" cy="216024"/>
          </a:xfrm>
          <a:prstGeom prst="line">
            <a:avLst/>
          </a:prstGeom>
          <a:ln w="476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14 Conector recto"/>
          <p:cNvCxnSpPr/>
          <p:nvPr/>
        </p:nvCxnSpPr>
        <p:spPr>
          <a:xfrm flipH="1">
            <a:off x="6444208" y="4149080"/>
            <a:ext cx="1152128" cy="216024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17 Conector recto"/>
          <p:cNvCxnSpPr/>
          <p:nvPr/>
        </p:nvCxnSpPr>
        <p:spPr>
          <a:xfrm flipH="1" flipV="1">
            <a:off x="6444208" y="4517504"/>
            <a:ext cx="1152128" cy="423664"/>
          </a:xfrm>
          <a:prstGeom prst="line">
            <a:avLst/>
          </a:prstGeom>
          <a:ln w="476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20 Conector recto"/>
          <p:cNvCxnSpPr/>
          <p:nvPr/>
        </p:nvCxnSpPr>
        <p:spPr>
          <a:xfrm flipH="1" flipV="1">
            <a:off x="6444208" y="4725144"/>
            <a:ext cx="1152128" cy="432048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21 CuadroTexto"/>
          <p:cNvSpPr txBox="1"/>
          <p:nvPr/>
        </p:nvSpPr>
        <p:spPr>
          <a:xfrm>
            <a:off x="115972" y="764704"/>
            <a:ext cx="44560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3200" b="1" dirty="0" err="1" smtClean="0"/>
              <a:t>Touch</a:t>
            </a:r>
            <a:r>
              <a:rPr lang="es-ES_tradnl" sz="3200" b="1" dirty="0" smtClean="0"/>
              <a:t> </a:t>
            </a:r>
            <a:r>
              <a:rPr lang="es-ES_tradnl" sz="3200" b="1" dirty="0" err="1" smtClean="0"/>
              <a:t>Screen</a:t>
            </a:r>
            <a:r>
              <a:rPr lang="es-ES_tradnl" sz="3200" b="1" dirty="0" smtClean="0"/>
              <a:t> </a:t>
            </a:r>
            <a:r>
              <a:rPr lang="es-ES_tradnl" sz="3200" b="1" dirty="0" err="1" smtClean="0"/>
              <a:t>Rotation</a:t>
            </a:r>
            <a:r>
              <a:rPr lang="es-ES_tradnl" sz="3200" b="1" dirty="0" smtClean="0"/>
              <a:t> 0º</a:t>
            </a:r>
          </a:p>
        </p:txBody>
      </p:sp>
      <p:sp>
        <p:nvSpPr>
          <p:cNvPr id="23" name="22 CuadroTexto"/>
          <p:cNvSpPr txBox="1"/>
          <p:nvPr/>
        </p:nvSpPr>
        <p:spPr>
          <a:xfrm>
            <a:off x="7380312" y="1951672"/>
            <a:ext cx="17281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/>
              <a:t>STMPE610 - TFT</a:t>
            </a:r>
          </a:p>
          <a:p>
            <a:pPr algn="ctr"/>
            <a:r>
              <a:rPr lang="es-ES_tradnl" dirty="0" smtClean="0"/>
              <a:t>Y- = Y-</a:t>
            </a:r>
          </a:p>
          <a:p>
            <a:pPr algn="ctr"/>
            <a:r>
              <a:rPr lang="es-ES_tradnl" dirty="0" smtClean="0"/>
              <a:t>X- = X-</a:t>
            </a:r>
          </a:p>
          <a:p>
            <a:pPr algn="ctr"/>
            <a:r>
              <a:rPr lang="es-ES_tradnl" dirty="0" smtClean="0"/>
              <a:t>Y+ = Y+</a:t>
            </a:r>
          </a:p>
          <a:p>
            <a:pPr algn="ctr"/>
            <a:r>
              <a:rPr lang="es-ES_tradnl" dirty="0" smtClean="0"/>
              <a:t>X+ = X+</a:t>
            </a:r>
            <a:endParaRPr lang="es-MX" dirty="0"/>
          </a:p>
        </p:txBody>
      </p:sp>
      <p:sp>
        <p:nvSpPr>
          <p:cNvPr id="27" name="26 CuadroTexto"/>
          <p:cNvSpPr txBox="1"/>
          <p:nvPr/>
        </p:nvSpPr>
        <p:spPr>
          <a:xfrm>
            <a:off x="6927930" y="5772322"/>
            <a:ext cx="21906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/>
              <a:t>X = 0 – 4095</a:t>
            </a:r>
          </a:p>
          <a:p>
            <a:r>
              <a:rPr lang="es-ES_tradnl" dirty="0" smtClean="0"/>
              <a:t>Y = 0 – 4095</a:t>
            </a:r>
          </a:p>
          <a:p>
            <a:r>
              <a:rPr lang="es-ES_tradnl" dirty="0" smtClean="0"/>
              <a:t>Z = 0 – 255 (</a:t>
            </a:r>
            <a:r>
              <a:rPr lang="es-ES_tradnl" dirty="0" err="1" smtClean="0"/>
              <a:t>presure</a:t>
            </a:r>
            <a:r>
              <a:rPr lang="es-ES_tradnl" dirty="0" smtClean="0"/>
              <a:t>)</a:t>
            </a:r>
            <a:endParaRPr lang="es-MX" dirty="0"/>
          </a:p>
        </p:txBody>
      </p:sp>
      <p:sp>
        <p:nvSpPr>
          <p:cNvPr id="24" name="23 CuadroTexto"/>
          <p:cNvSpPr txBox="1"/>
          <p:nvPr/>
        </p:nvSpPr>
        <p:spPr>
          <a:xfrm>
            <a:off x="683568" y="5772322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>
                <a:solidFill>
                  <a:schemeClr val="bg1"/>
                </a:solidFill>
              </a:rPr>
              <a:t>0, 0</a:t>
            </a: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29" name="28 CuadroTexto"/>
          <p:cNvSpPr txBox="1"/>
          <p:nvPr/>
        </p:nvSpPr>
        <p:spPr>
          <a:xfrm>
            <a:off x="4860032" y="2663744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>
                <a:solidFill>
                  <a:schemeClr val="bg1"/>
                </a:solidFill>
              </a:rPr>
              <a:t>4095, 4095</a:t>
            </a: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25" name="24 CuadroTexto"/>
          <p:cNvSpPr txBox="1"/>
          <p:nvPr/>
        </p:nvSpPr>
        <p:spPr>
          <a:xfrm>
            <a:off x="107504" y="1412776"/>
            <a:ext cx="63734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Adafruit</a:t>
            </a:r>
            <a:r>
              <a:rPr lang="en-US" dirty="0"/>
              <a:t> HXD8357D 3.5" 320x480 Color TFT Touchscreen </a:t>
            </a:r>
            <a:r>
              <a:rPr lang="en-US" dirty="0" smtClean="0"/>
              <a:t>Breakout</a:t>
            </a:r>
          </a:p>
          <a:p>
            <a:r>
              <a:rPr lang="en-US" dirty="0" err="1"/>
              <a:t>Adafruit</a:t>
            </a:r>
            <a:r>
              <a:rPr lang="en-US" dirty="0"/>
              <a:t> STMPE610 Resistive Touch Screen Controller 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86136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syhs\Documents\GitHub\Adafruit-GFX-Library-Example-and-Resistive-Touch-Screen-Controller\Examples\Touch Screen Rotation\2050-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207518"/>
            <a:ext cx="6549496" cy="4490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syhs\Documents\GitHub\Adafruit-GFX-Library-Example-and-Resistive-Touch-Screen-Controller\Examples\Touch Screen Rotation\STMPE61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7196204" y="3728355"/>
            <a:ext cx="2172062" cy="1659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4 Conector recto"/>
          <p:cNvCxnSpPr/>
          <p:nvPr/>
        </p:nvCxnSpPr>
        <p:spPr>
          <a:xfrm flipH="1">
            <a:off x="6444208" y="3933056"/>
            <a:ext cx="1152128" cy="576064"/>
          </a:xfrm>
          <a:prstGeom prst="line">
            <a:avLst/>
          </a:prstGeom>
          <a:ln w="476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14 Conector recto"/>
          <p:cNvCxnSpPr/>
          <p:nvPr/>
        </p:nvCxnSpPr>
        <p:spPr>
          <a:xfrm flipH="1">
            <a:off x="6444208" y="4149080"/>
            <a:ext cx="1152128" cy="216024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17 Conector recto"/>
          <p:cNvCxnSpPr/>
          <p:nvPr/>
        </p:nvCxnSpPr>
        <p:spPr>
          <a:xfrm flipH="1" flipV="1">
            <a:off x="6444208" y="4221088"/>
            <a:ext cx="1152128" cy="720080"/>
          </a:xfrm>
          <a:prstGeom prst="line">
            <a:avLst/>
          </a:prstGeom>
          <a:ln w="476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20 Conector recto"/>
          <p:cNvCxnSpPr/>
          <p:nvPr/>
        </p:nvCxnSpPr>
        <p:spPr>
          <a:xfrm flipH="1" flipV="1">
            <a:off x="6444208" y="4725144"/>
            <a:ext cx="1152128" cy="432048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21 CuadroTexto"/>
          <p:cNvSpPr txBox="1"/>
          <p:nvPr/>
        </p:nvSpPr>
        <p:spPr>
          <a:xfrm>
            <a:off x="115972" y="764704"/>
            <a:ext cx="46644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3200" b="1" dirty="0" err="1" smtClean="0"/>
              <a:t>Touch</a:t>
            </a:r>
            <a:r>
              <a:rPr lang="es-ES_tradnl" sz="3200" b="1" dirty="0" smtClean="0"/>
              <a:t> </a:t>
            </a:r>
            <a:r>
              <a:rPr lang="es-ES_tradnl" sz="3200" b="1" dirty="0" err="1" smtClean="0"/>
              <a:t>Screen</a:t>
            </a:r>
            <a:r>
              <a:rPr lang="es-ES_tradnl" sz="3200" b="1" dirty="0" smtClean="0"/>
              <a:t> </a:t>
            </a:r>
            <a:r>
              <a:rPr lang="es-ES_tradnl" sz="3200" b="1" dirty="0" err="1" smtClean="0"/>
              <a:t>Rotation</a:t>
            </a:r>
            <a:r>
              <a:rPr lang="es-ES_tradnl" sz="3200" b="1" dirty="0" smtClean="0"/>
              <a:t> 90º</a:t>
            </a:r>
          </a:p>
        </p:txBody>
      </p:sp>
      <p:sp>
        <p:nvSpPr>
          <p:cNvPr id="23" name="22 CuadroTexto"/>
          <p:cNvSpPr txBox="1"/>
          <p:nvPr/>
        </p:nvSpPr>
        <p:spPr>
          <a:xfrm>
            <a:off x="7380312" y="1951672"/>
            <a:ext cx="17281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/>
              <a:t>STMPE610 - TFT</a:t>
            </a:r>
          </a:p>
          <a:p>
            <a:pPr algn="ctr"/>
            <a:r>
              <a:rPr lang="es-ES_tradnl" dirty="0" smtClean="0"/>
              <a:t>Y- = Y-</a:t>
            </a:r>
          </a:p>
          <a:p>
            <a:pPr algn="ctr"/>
            <a:r>
              <a:rPr lang="es-ES_tradnl" dirty="0" smtClean="0"/>
              <a:t>X- = X+</a:t>
            </a:r>
          </a:p>
          <a:p>
            <a:pPr algn="ctr"/>
            <a:r>
              <a:rPr lang="es-ES_tradnl" dirty="0" smtClean="0"/>
              <a:t>Y+ = Y+</a:t>
            </a:r>
          </a:p>
          <a:p>
            <a:pPr algn="ctr"/>
            <a:r>
              <a:rPr lang="es-ES_tradnl" dirty="0" smtClean="0"/>
              <a:t>X+ = X-</a:t>
            </a:r>
            <a:endParaRPr lang="es-MX" dirty="0"/>
          </a:p>
        </p:txBody>
      </p:sp>
      <p:sp>
        <p:nvSpPr>
          <p:cNvPr id="27" name="26 CuadroTexto"/>
          <p:cNvSpPr txBox="1"/>
          <p:nvPr/>
        </p:nvSpPr>
        <p:spPr>
          <a:xfrm>
            <a:off x="6927930" y="5772322"/>
            <a:ext cx="21906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/>
              <a:t>X = 0 – 4095</a:t>
            </a:r>
          </a:p>
          <a:p>
            <a:r>
              <a:rPr lang="es-ES_tradnl" dirty="0" smtClean="0"/>
              <a:t>Y = 0 – 4095</a:t>
            </a:r>
          </a:p>
          <a:p>
            <a:r>
              <a:rPr lang="es-ES_tradnl" dirty="0" smtClean="0"/>
              <a:t>Z = 0 – 255 (</a:t>
            </a:r>
            <a:r>
              <a:rPr lang="es-ES_tradnl" dirty="0" err="1" smtClean="0"/>
              <a:t>presure</a:t>
            </a:r>
            <a:r>
              <a:rPr lang="es-ES_tradnl" dirty="0" smtClean="0"/>
              <a:t>)</a:t>
            </a:r>
            <a:endParaRPr lang="es-MX" dirty="0"/>
          </a:p>
        </p:txBody>
      </p:sp>
      <p:sp>
        <p:nvSpPr>
          <p:cNvPr id="24" name="23 CuadroTexto"/>
          <p:cNvSpPr txBox="1"/>
          <p:nvPr/>
        </p:nvSpPr>
        <p:spPr>
          <a:xfrm>
            <a:off x="683568" y="2690336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>
                <a:solidFill>
                  <a:schemeClr val="bg1"/>
                </a:solidFill>
              </a:rPr>
              <a:t>0, 0</a:t>
            </a: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29" name="28 CuadroTexto"/>
          <p:cNvSpPr txBox="1"/>
          <p:nvPr/>
        </p:nvSpPr>
        <p:spPr>
          <a:xfrm>
            <a:off x="4716016" y="5809546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_tradnl" dirty="0" smtClean="0">
                <a:solidFill>
                  <a:schemeClr val="bg1"/>
                </a:solidFill>
              </a:rPr>
              <a:t>4095, 4095</a:t>
            </a: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25" name="24 CuadroTexto"/>
          <p:cNvSpPr txBox="1"/>
          <p:nvPr/>
        </p:nvSpPr>
        <p:spPr>
          <a:xfrm>
            <a:off x="107504" y="1412776"/>
            <a:ext cx="63734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Adafruit</a:t>
            </a:r>
            <a:r>
              <a:rPr lang="en-US" dirty="0"/>
              <a:t> HXD8357D 3.5" 320x480 Color TFT Touchscreen </a:t>
            </a:r>
            <a:r>
              <a:rPr lang="en-US" dirty="0" smtClean="0"/>
              <a:t>Breakout</a:t>
            </a:r>
          </a:p>
          <a:p>
            <a:r>
              <a:rPr lang="en-US" dirty="0" err="1"/>
              <a:t>Adafruit</a:t>
            </a:r>
            <a:r>
              <a:rPr lang="en-US" dirty="0"/>
              <a:t> STMPE610 Resistive Touch Screen Controller 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147741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syhs\Documents\GitHub\Adafruit-GFX-Library-Example-and-Resistive-Touch-Screen-Controller\Examples\Touch Screen Rotation\2050-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207518"/>
            <a:ext cx="6549496" cy="4490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syhs\Documents\GitHub\Adafruit-GFX-Library-Example-and-Resistive-Touch-Screen-Controller\Examples\Touch Screen Rotation\STMPE61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7196204" y="3728355"/>
            <a:ext cx="2172062" cy="1659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4 Conector recto"/>
          <p:cNvCxnSpPr/>
          <p:nvPr/>
        </p:nvCxnSpPr>
        <p:spPr>
          <a:xfrm flipH="1">
            <a:off x="6444208" y="3933056"/>
            <a:ext cx="1152128" cy="576064"/>
          </a:xfrm>
          <a:prstGeom prst="line">
            <a:avLst/>
          </a:prstGeom>
          <a:ln w="476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14 Conector recto"/>
          <p:cNvCxnSpPr/>
          <p:nvPr/>
        </p:nvCxnSpPr>
        <p:spPr>
          <a:xfrm flipH="1">
            <a:off x="6444208" y="4149080"/>
            <a:ext cx="1152128" cy="576064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17 Conector recto"/>
          <p:cNvCxnSpPr/>
          <p:nvPr/>
        </p:nvCxnSpPr>
        <p:spPr>
          <a:xfrm flipH="1" flipV="1">
            <a:off x="6444208" y="4221088"/>
            <a:ext cx="1152128" cy="720080"/>
          </a:xfrm>
          <a:prstGeom prst="line">
            <a:avLst/>
          </a:prstGeom>
          <a:ln w="476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20 Conector recto"/>
          <p:cNvCxnSpPr/>
          <p:nvPr/>
        </p:nvCxnSpPr>
        <p:spPr>
          <a:xfrm flipH="1" flipV="1">
            <a:off x="6444208" y="4365104"/>
            <a:ext cx="1152128" cy="792088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21 CuadroTexto"/>
          <p:cNvSpPr txBox="1"/>
          <p:nvPr/>
        </p:nvSpPr>
        <p:spPr>
          <a:xfrm>
            <a:off x="115972" y="764704"/>
            <a:ext cx="48728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3200" b="1" dirty="0" err="1" smtClean="0"/>
              <a:t>Touch</a:t>
            </a:r>
            <a:r>
              <a:rPr lang="es-ES_tradnl" sz="3200" b="1" dirty="0" smtClean="0"/>
              <a:t> </a:t>
            </a:r>
            <a:r>
              <a:rPr lang="es-ES_tradnl" sz="3200" b="1" dirty="0" err="1" smtClean="0"/>
              <a:t>Screen</a:t>
            </a:r>
            <a:r>
              <a:rPr lang="es-ES_tradnl" sz="3200" b="1" dirty="0" smtClean="0"/>
              <a:t> </a:t>
            </a:r>
            <a:r>
              <a:rPr lang="es-ES_tradnl" sz="3200" b="1" dirty="0" err="1" smtClean="0"/>
              <a:t>Rotation</a:t>
            </a:r>
            <a:r>
              <a:rPr lang="es-ES_tradnl" sz="3200" b="1" dirty="0" smtClean="0"/>
              <a:t> 180º</a:t>
            </a:r>
          </a:p>
        </p:txBody>
      </p:sp>
      <p:sp>
        <p:nvSpPr>
          <p:cNvPr id="23" name="22 CuadroTexto"/>
          <p:cNvSpPr txBox="1"/>
          <p:nvPr/>
        </p:nvSpPr>
        <p:spPr>
          <a:xfrm>
            <a:off x="7380312" y="1951672"/>
            <a:ext cx="17281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/>
              <a:t>STMPE610 - TFT</a:t>
            </a:r>
          </a:p>
          <a:p>
            <a:pPr algn="ctr"/>
            <a:r>
              <a:rPr lang="es-ES_tradnl" dirty="0" smtClean="0"/>
              <a:t>Y- = Y+</a:t>
            </a:r>
          </a:p>
          <a:p>
            <a:pPr algn="ctr"/>
            <a:r>
              <a:rPr lang="es-ES_tradnl" dirty="0" smtClean="0"/>
              <a:t>X- = X+</a:t>
            </a:r>
          </a:p>
          <a:p>
            <a:pPr algn="ctr"/>
            <a:r>
              <a:rPr lang="es-ES_tradnl" dirty="0" smtClean="0"/>
              <a:t>Y+ = Y-</a:t>
            </a:r>
          </a:p>
          <a:p>
            <a:pPr algn="ctr"/>
            <a:r>
              <a:rPr lang="es-ES_tradnl" dirty="0" smtClean="0"/>
              <a:t>X+ = X-</a:t>
            </a:r>
            <a:endParaRPr lang="es-MX" dirty="0"/>
          </a:p>
        </p:txBody>
      </p:sp>
      <p:sp>
        <p:nvSpPr>
          <p:cNvPr id="27" name="26 CuadroTexto"/>
          <p:cNvSpPr txBox="1"/>
          <p:nvPr/>
        </p:nvSpPr>
        <p:spPr>
          <a:xfrm>
            <a:off x="6927930" y="5772322"/>
            <a:ext cx="21906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/>
              <a:t>X = 0 – 4095</a:t>
            </a:r>
          </a:p>
          <a:p>
            <a:r>
              <a:rPr lang="es-ES_tradnl" dirty="0" smtClean="0"/>
              <a:t>Y = 0 – 4095</a:t>
            </a:r>
          </a:p>
          <a:p>
            <a:r>
              <a:rPr lang="es-ES_tradnl" dirty="0" smtClean="0"/>
              <a:t>Z = 0 – 255 (</a:t>
            </a:r>
            <a:r>
              <a:rPr lang="es-ES_tradnl" dirty="0" err="1" smtClean="0"/>
              <a:t>presure</a:t>
            </a:r>
            <a:r>
              <a:rPr lang="es-ES_tradnl" dirty="0" smtClean="0"/>
              <a:t>)</a:t>
            </a:r>
            <a:endParaRPr lang="es-MX" dirty="0"/>
          </a:p>
        </p:txBody>
      </p:sp>
      <p:sp>
        <p:nvSpPr>
          <p:cNvPr id="24" name="23 CuadroTexto"/>
          <p:cNvSpPr txBox="1"/>
          <p:nvPr/>
        </p:nvSpPr>
        <p:spPr>
          <a:xfrm>
            <a:off x="5508104" y="2661246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>
                <a:solidFill>
                  <a:schemeClr val="bg1"/>
                </a:solidFill>
              </a:rPr>
              <a:t>0, 0</a:t>
            </a: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29" name="28 CuadroTexto"/>
          <p:cNvSpPr txBox="1"/>
          <p:nvPr/>
        </p:nvSpPr>
        <p:spPr>
          <a:xfrm>
            <a:off x="467544" y="5849554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_tradnl" dirty="0" smtClean="0">
                <a:solidFill>
                  <a:schemeClr val="bg1"/>
                </a:solidFill>
              </a:rPr>
              <a:t>4095, 4095</a:t>
            </a: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25" name="24 CuadroTexto"/>
          <p:cNvSpPr txBox="1"/>
          <p:nvPr/>
        </p:nvSpPr>
        <p:spPr>
          <a:xfrm>
            <a:off x="107504" y="1412776"/>
            <a:ext cx="63734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Adafruit</a:t>
            </a:r>
            <a:r>
              <a:rPr lang="en-US" dirty="0"/>
              <a:t> HXD8357D 3.5" 320x480 Color TFT Touchscreen </a:t>
            </a:r>
            <a:r>
              <a:rPr lang="en-US" dirty="0" smtClean="0"/>
              <a:t>Breakout</a:t>
            </a:r>
          </a:p>
          <a:p>
            <a:r>
              <a:rPr lang="en-US" dirty="0" err="1"/>
              <a:t>Adafruit</a:t>
            </a:r>
            <a:r>
              <a:rPr lang="en-US" dirty="0"/>
              <a:t> STMPE610 Resistive Touch Screen Controller 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49565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syhs\Documents\GitHub\Adafruit-GFX-Library-Example-and-Resistive-Touch-Screen-Controller\Examples\Touch Screen Rotation\2050-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207518"/>
            <a:ext cx="6549496" cy="4490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syhs\Documents\GitHub\Adafruit-GFX-Library-Example-and-Resistive-Touch-Screen-Controller\Examples\Touch Screen Rotation\STMPE61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7196204" y="3728355"/>
            <a:ext cx="2172062" cy="1659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4 Conector recto"/>
          <p:cNvCxnSpPr/>
          <p:nvPr/>
        </p:nvCxnSpPr>
        <p:spPr>
          <a:xfrm flipH="1">
            <a:off x="6438900" y="3933056"/>
            <a:ext cx="1157436" cy="248419"/>
          </a:xfrm>
          <a:prstGeom prst="line">
            <a:avLst/>
          </a:prstGeom>
          <a:ln w="476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14 Conector recto"/>
          <p:cNvCxnSpPr/>
          <p:nvPr/>
        </p:nvCxnSpPr>
        <p:spPr>
          <a:xfrm flipH="1">
            <a:off x="6444208" y="4149080"/>
            <a:ext cx="1152128" cy="576064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17 Conector recto"/>
          <p:cNvCxnSpPr/>
          <p:nvPr/>
        </p:nvCxnSpPr>
        <p:spPr>
          <a:xfrm flipH="1" flipV="1">
            <a:off x="6444208" y="4509120"/>
            <a:ext cx="1152128" cy="432048"/>
          </a:xfrm>
          <a:prstGeom prst="line">
            <a:avLst/>
          </a:prstGeom>
          <a:ln w="476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20 Conector recto"/>
          <p:cNvCxnSpPr/>
          <p:nvPr/>
        </p:nvCxnSpPr>
        <p:spPr>
          <a:xfrm flipH="1" flipV="1">
            <a:off x="6444208" y="4365104"/>
            <a:ext cx="1152128" cy="792088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21 CuadroTexto"/>
          <p:cNvSpPr txBox="1"/>
          <p:nvPr/>
        </p:nvSpPr>
        <p:spPr>
          <a:xfrm>
            <a:off x="115972" y="764704"/>
            <a:ext cx="48728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3200" b="1" dirty="0" err="1" smtClean="0"/>
              <a:t>Touch</a:t>
            </a:r>
            <a:r>
              <a:rPr lang="es-ES_tradnl" sz="3200" b="1" dirty="0" smtClean="0"/>
              <a:t> </a:t>
            </a:r>
            <a:r>
              <a:rPr lang="es-ES_tradnl" sz="3200" b="1" dirty="0" err="1" smtClean="0"/>
              <a:t>Screen</a:t>
            </a:r>
            <a:r>
              <a:rPr lang="es-ES_tradnl" sz="3200" b="1" dirty="0" smtClean="0"/>
              <a:t> </a:t>
            </a:r>
            <a:r>
              <a:rPr lang="es-ES_tradnl" sz="3200" b="1" dirty="0" err="1" smtClean="0"/>
              <a:t>Rotation</a:t>
            </a:r>
            <a:r>
              <a:rPr lang="es-ES_tradnl" sz="3200" b="1" dirty="0" smtClean="0"/>
              <a:t> 270º</a:t>
            </a:r>
          </a:p>
        </p:txBody>
      </p:sp>
      <p:sp>
        <p:nvSpPr>
          <p:cNvPr id="23" name="22 CuadroTexto"/>
          <p:cNvSpPr txBox="1"/>
          <p:nvPr/>
        </p:nvSpPr>
        <p:spPr>
          <a:xfrm>
            <a:off x="7380312" y="1951672"/>
            <a:ext cx="17281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/>
              <a:t>STMPE610 - TFT</a:t>
            </a:r>
          </a:p>
          <a:p>
            <a:pPr algn="ctr"/>
            <a:r>
              <a:rPr lang="es-ES_tradnl" dirty="0" smtClean="0"/>
              <a:t>Y- = Y+</a:t>
            </a:r>
          </a:p>
          <a:p>
            <a:pPr algn="ctr"/>
            <a:r>
              <a:rPr lang="es-ES_tradnl" dirty="0" smtClean="0"/>
              <a:t>X- = X-</a:t>
            </a:r>
          </a:p>
          <a:p>
            <a:pPr algn="ctr"/>
            <a:r>
              <a:rPr lang="es-ES_tradnl" dirty="0" smtClean="0"/>
              <a:t>Y+ = Y-</a:t>
            </a:r>
          </a:p>
          <a:p>
            <a:pPr algn="ctr"/>
            <a:r>
              <a:rPr lang="es-ES_tradnl" dirty="0" smtClean="0"/>
              <a:t>X+ = X+</a:t>
            </a:r>
            <a:endParaRPr lang="es-MX" dirty="0"/>
          </a:p>
        </p:txBody>
      </p:sp>
      <p:sp>
        <p:nvSpPr>
          <p:cNvPr id="27" name="26 CuadroTexto"/>
          <p:cNvSpPr txBox="1"/>
          <p:nvPr/>
        </p:nvSpPr>
        <p:spPr>
          <a:xfrm>
            <a:off x="6927930" y="5772322"/>
            <a:ext cx="21906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/>
              <a:t>X = 0 – 4095</a:t>
            </a:r>
          </a:p>
          <a:p>
            <a:r>
              <a:rPr lang="es-ES_tradnl" dirty="0" smtClean="0"/>
              <a:t>Y = 0 – 4095</a:t>
            </a:r>
          </a:p>
          <a:p>
            <a:r>
              <a:rPr lang="es-ES_tradnl" dirty="0" smtClean="0"/>
              <a:t>Z = 0 – 255 (</a:t>
            </a:r>
            <a:r>
              <a:rPr lang="es-ES_tradnl" dirty="0" err="1" smtClean="0"/>
              <a:t>presure</a:t>
            </a:r>
            <a:r>
              <a:rPr lang="es-ES_tradnl" dirty="0" smtClean="0"/>
              <a:t>)</a:t>
            </a:r>
            <a:endParaRPr lang="es-MX" dirty="0"/>
          </a:p>
        </p:txBody>
      </p:sp>
      <p:sp>
        <p:nvSpPr>
          <p:cNvPr id="24" name="23 CuadroTexto"/>
          <p:cNvSpPr txBox="1"/>
          <p:nvPr/>
        </p:nvSpPr>
        <p:spPr>
          <a:xfrm>
            <a:off x="5508104" y="580526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>
                <a:solidFill>
                  <a:schemeClr val="bg1"/>
                </a:solidFill>
              </a:rPr>
              <a:t>0, 0</a:t>
            </a: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29" name="28 CuadroTexto"/>
          <p:cNvSpPr txBox="1"/>
          <p:nvPr/>
        </p:nvSpPr>
        <p:spPr>
          <a:xfrm>
            <a:off x="467544" y="2636912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_tradnl" dirty="0" smtClean="0">
                <a:solidFill>
                  <a:schemeClr val="bg1"/>
                </a:solidFill>
              </a:rPr>
              <a:t>4095, 4095</a:t>
            </a: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25" name="24 CuadroTexto"/>
          <p:cNvSpPr txBox="1"/>
          <p:nvPr/>
        </p:nvSpPr>
        <p:spPr>
          <a:xfrm>
            <a:off x="107504" y="1412776"/>
            <a:ext cx="63734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Adafruit</a:t>
            </a:r>
            <a:r>
              <a:rPr lang="en-US" dirty="0"/>
              <a:t> HXD8357D 3.5" 320x480 Color TFT Touchscreen </a:t>
            </a:r>
            <a:r>
              <a:rPr lang="en-US" dirty="0" smtClean="0"/>
              <a:t>Breakout</a:t>
            </a:r>
          </a:p>
          <a:p>
            <a:r>
              <a:rPr lang="en-US" dirty="0" err="1"/>
              <a:t>Adafruit</a:t>
            </a:r>
            <a:r>
              <a:rPr lang="en-US" dirty="0"/>
              <a:t> STMPE610 Resistive Touch Screen Controller 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68900905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248</Words>
  <Application>Microsoft Office PowerPoint</Application>
  <PresentationFormat>Presentación en pantalla (4:3)</PresentationFormat>
  <Paragraphs>52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5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syhs</dc:creator>
  <cp:lastModifiedBy>syhs</cp:lastModifiedBy>
  <cp:revision>4</cp:revision>
  <dcterms:created xsi:type="dcterms:W3CDTF">2015-08-23T18:18:13Z</dcterms:created>
  <dcterms:modified xsi:type="dcterms:W3CDTF">2015-08-23T18:46:08Z</dcterms:modified>
</cp:coreProperties>
</file>