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notesMasterIdLst>
    <p:notesMasterId r:id="rId26"/>
  </p:notesMasterIdLst>
  <p:sldIdLst>
    <p:sldId id="488" r:id="rId2"/>
    <p:sldId id="520" r:id="rId3"/>
    <p:sldId id="521" r:id="rId4"/>
    <p:sldId id="535" r:id="rId5"/>
    <p:sldId id="541" r:id="rId6"/>
    <p:sldId id="526" r:id="rId7"/>
    <p:sldId id="510" r:id="rId8"/>
    <p:sldId id="542" r:id="rId9"/>
    <p:sldId id="543" r:id="rId10"/>
    <p:sldId id="534" r:id="rId11"/>
    <p:sldId id="545" r:id="rId12"/>
    <p:sldId id="524" r:id="rId13"/>
    <p:sldId id="527" r:id="rId14"/>
    <p:sldId id="536" r:id="rId15"/>
    <p:sldId id="544" r:id="rId16"/>
    <p:sldId id="537" r:id="rId17"/>
    <p:sldId id="539" r:id="rId18"/>
    <p:sldId id="540" r:id="rId19"/>
    <p:sldId id="538" r:id="rId20"/>
    <p:sldId id="546" r:id="rId21"/>
    <p:sldId id="547" r:id="rId22"/>
    <p:sldId id="530" r:id="rId23"/>
    <p:sldId id="532" r:id="rId24"/>
    <p:sldId id="496" r:id="rId25"/>
  </p:sldIdLst>
  <p:sldSz cx="12192000" cy="6858000"/>
  <p:notesSz cx="6858000" cy="9144000"/>
  <p:embeddedFontLst>
    <p:embeddedFont>
      <p:font typeface="Noto Sans" panose="020B0502040504020204" pitchFamily="34" charset="0"/>
      <p:regular r:id="rId27"/>
      <p:bold r:id="rId28"/>
      <p:italic r:id="rId29"/>
      <p:boldItalic r:id="rId30"/>
    </p:embeddedFont>
    <p:embeddedFont>
      <p:font typeface="Times" panose="02020603050405020304" pitchFamily="18" charset="0"/>
      <p:regular r:id="rId31"/>
      <p:bold r:id="rId32"/>
      <p:italic r:id="rId33"/>
      <p:boldItalic r:id="rId34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orient="horz" pos="2568" userDrawn="1">
          <p15:clr>
            <a:srgbClr val="A4A3A4"/>
          </p15:clr>
        </p15:guide>
        <p15:guide id="7" orient="horz" pos="64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9E7"/>
    <a:srgbClr val="EAF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1"/>
    <p:restoredTop sz="96340"/>
  </p:normalViewPr>
  <p:slideViewPr>
    <p:cSldViewPr snapToGrid="0" snapToObjects="1" showGuides="1">
      <p:cViewPr varScale="1">
        <p:scale>
          <a:sx n="59" d="100"/>
          <a:sy n="59" d="100"/>
        </p:scale>
        <p:origin x="34" y="1334"/>
      </p:cViewPr>
      <p:guideLst>
        <p:guide orient="horz" pos="119"/>
        <p:guide pos="529"/>
        <p:guide pos="7333"/>
        <p:guide orient="horz" pos="4065"/>
        <p:guide orient="horz" pos="414"/>
        <p:guide orient="horz" pos="2568"/>
        <p:guide orient="horz" pos="640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46673668608176E-2"/>
          <c:y val="7.9124551956865949E-2"/>
          <c:w val="0.91289966923925026"/>
          <c:h val="0.81676059360149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HH-Volumen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 w="18655">
              <a:noFill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9D7-5544-826A-5B6C57F939DB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defRPr>
                    </a:pPr>
                    <a:fld id="{C489B120-7CB6-4296-911E-8972C4FEA058}" type="VALUE">
                      <a:rPr lang="en-US"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rPr>
                      <a:pPr>
                        <a:defRPr sz="2000" b="1" i="0">
                          <a:solidFill>
                            <a:schemeClr val="tx2"/>
                          </a:solidFill>
                          <a:latin typeface="DINProDRVp" panose="02000503030000020004" pitchFamily="2" charset="0"/>
                        </a:defRPr>
                      </a:pPr>
                      <a:t>[WERT]</a:t>
                    </a:fld>
                    <a:endParaRPr lang="de-DE"/>
                  </a:p>
                </c:rich>
              </c:tx>
              <c:numFmt formatCode="#,##0.0_ ;[Red]\-#,##0.0\ " sourceLinked="0"/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9D7-5544-826A-5B6C57F939DB}"/>
                </c:ext>
              </c:extLst>
            </c:dLbl>
            <c:dLbl>
              <c:idx val="1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defRPr>
                    </a:pPr>
                    <a:fld id="{4A4FC34A-7AFE-44A7-B035-FA242B8DA191}" type="VALUE">
                      <a:rPr lang="en-US"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rPr>
                      <a:pPr>
                        <a:defRPr sz="2000" b="1" i="0">
                          <a:solidFill>
                            <a:schemeClr val="tx2"/>
                          </a:solidFill>
                          <a:latin typeface="DINProDRVp" panose="02000503030000020004" pitchFamily="2" charset="0"/>
                        </a:defRPr>
                      </a:pPr>
                      <a:t>[WERT]</a:t>
                    </a:fld>
                    <a:endParaRPr lang="de-DE"/>
                  </a:p>
                </c:rich>
              </c:tx>
              <c:numFmt formatCode="#,##0.0_ ;[Red]\-#,##0.0\ " sourceLinked="0"/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9D7-5544-826A-5B6C57F939DB}"/>
                </c:ext>
              </c:extLst>
            </c:dLbl>
            <c:dLbl>
              <c:idx val="2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defRPr>
                    </a:pPr>
                    <a:fld id="{2204EE26-D681-4B2D-93DD-A9657F311F88}" type="VALUE">
                      <a:rPr lang="en-US"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rPr>
                      <a:pPr>
                        <a:defRPr sz="2000" b="1" i="0">
                          <a:solidFill>
                            <a:schemeClr val="tx2"/>
                          </a:solidFill>
                          <a:latin typeface="DINProDRVp" panose="02000503030000020004" pitchFamily="2" charset="0"/>
                        </a:defRPr>
                      </a:pPr>
                      <a:t>[WERT]</a:t>
                    </a:fld>
                    <a:endParaRPr lang="de-DE"/>
                  </a:p>
                </c:rich>
              </c:tx>
              <c:numFmt formatCode="#,##0.0_ ;[Red]\-#,##0.0\ " sourceLinked="0"/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9D7-5544-826A-5B6C57F939DB}"/>
                </c:ext>
              </c:extLst>
            </c:dLbl>
            <c:numFmt formatCode="#,##0.0_ ;[Red]\-#,##0.0\ 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 b="1" i="0">
                    <a:solidFill>
                      <a:schemeClr val="tx2"/>
                    </a:solidFill>
                    <a:latin typeface="DINProDRVp" panose="02000503030000020004" pitchFamily="2" charset="0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Einnahmen</c:v>
                </c:pt>
                <c:pt idx="1">
                  <c:v>Ausgaben</c:v>
                </c:pt>
              </c:strCache>
            </c:strRef>
          </c:cat>
          <c:val>
            <c:numRef>
              <c:f>Sheet1!$B$2:$C$2</c:f>
              <c:numCache>
                <c:formatCode>#,###,###,###,###,##0.00</c:formatCode>
                <c:ptCount val="2"/>
                <c:pt idx="0">
                  <c:v>160.30000000000001</c:v>
                </c:pt>
                <c:pt idx="1">
                  <c:v>164.9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D7-5544-826A-5B6C57F939D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invertIfNegative val="0"/>
          <c:dLbls>
            <c:dLbl>
              <c:idx val="0"/>
              <c:layout>
                <c:manualLayout>
                  <c:x val="4.0231333334494867E-3"/>
                  <c:y val="-5.31346134651119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D7-5544-826A-5B6C57F939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 b="1">
                    <a:solidFill>
                      <a:schemeClr val="accent2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Einnahmen</c:v>
                </c:pt>
                <c:pt idx="1">
                  <c:v>Ausgaben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 formatCode="#,###,###,###,###,##0.00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9D7-5544-826A-5B6C57F93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100"/>
        <c:axId val="292817416"/>
        <c:axId val="360694864"/>
      </c:barChart>
      <c:catAx>
        <c:axId val="292817416"/>
        <c:scaling>
          <c:orientation val="minMax"/>
        </c:scaling>
        <c:delete val="0"/>
        <c:axPos val="b"/>
        <c:numFmt formatCode="@" sourceLinked="0"/>
        <c:majorTickMark val="none"/>
        <c:minorTickMark val="none"/>
        <c:tickLblPos val="nextTo"/>
        <c:spPr>
          <a:ln w="12700">
            <a:solidFill>
              <a:schemeClr val="bg2"/>
            </a:solidFill>
            <a:prstDash val="solid"/>
          </a:ln>
        </c:spPr>
        <c:txPr>
          <a:bodyPr rot="0" vert="horz" anchor="t"/>
          <a:lstStyle/>
          <a:p>
            <a:pPr>
              <a:lnSpc>
                <a:spcPct val="100000"/>
              </a:lnSpc>
              <a:defRPr lang="de-DE" sz="1800" b="1" i="0" u="none" strike="noStrike" baseline="0" noProof="0">
                <a:solidFill>
                  <a:schemeClr val="bg2"/>
                </a:solidFill>
                <a:latin typeface="DINProDRVp" panose="02000503030000020004" pitchFamily="2" charset="0"/>
                <a:ea typeface="Arial"/>
                <a:cs typeface="Arial"/>
              </a:defRPr>
            </a:pPr>
            <a:endParaRPr lang="de-DE"/>
          </a:p>
        </c:txPr>
        <c:crossAx val="360694864"/>
        <c:crosses val="autoZero"/>
        <c:auto val="1"/>
        <c:lblAlgn val="ctr"/>
        <c:lblOffset val="100"/>
        <c:noMultiLvlLbl val="0"/>
      </c:catAx>
      <c:valAx>
        <c:axId val="360694864"/>
        <c:scaling>
          <c:orientation val="minMax"/>
          <c:max val="166"/>
          <c:min val="0"/>
        </c:scaling>
        <c:delete val="0"/>
        <c:axPos val="l"/>
        <c:numFmt formatCode="#,##0_ ;[Red]\-#,##0\ " sourceLinked="0"/>
        <c:majorTickMark val="out"/>
        <c:minorTickMark val="none"/>
        <c:tickLblPos val="nextTo"/>
        <c:spPr>
          <a:ln w="12700">
            <a:solidFill>
              <a:schemeClr val="bg2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chemeClr val="bg2"/>
                </a:solidFill>
                <a:latin typeface="DINProDRVp" panose="02000503030000020004" pitchFamily="2" charset="0"/>
                <a:ea typeface="Arial"/>
                <a:cs typeface="Arial"/>
              </a:defRPr>
            </a:pPr>
            <a:endParaRPr lang="de-DE"/>
          </a:p>
        </c:txPr>
        <c:crossAx val="292817416"/>
        <c:crosses val="autoZero"/>
        <c:crossBetween val="between"/>
      </c:valAx>
      <c:spPr>
        <a:noFill/>
        <a:ln w="1865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81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246673668608176E-2"/>
          <c:y val="7.9124551956865949E-2"/>
          <c:w val="0.91289966923925026"/>
          <c:h val="0.81676059360149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HH-Volumen</c:v>
                </c:pt>
              </c:strCache>
            </c:strRef>
          </c:tx>
          <c:spPr>
            <a:solidFill>
              <a:schemeClr val="bg2">
                <a:lumMod val="20000"/>
                <a:lumOff val="80000"/>
              </a:schemeClr>
            </a:solidFill>
            <a:ln w="18655">
              <a:noFill/>
            </a:ln>
          </c:spPr>
          <c:invertIfNegative val="0"/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9D7-5544-826A-5B6C57F939DB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defRPr>
                    </a:pPr>
                    <a:fld id="{C489B120-7CB6-4296-911E-8972C4FEA058}" type="VALUE">
                      <a:rPr lang="en-US"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rPr>
                      <a:pPr>
                        <a:defRPr sz="2000" b="1" i="0">
                          <a:solidFill>
                            <a:schemeClr val="tx2"/>
                          </a:solidFill>
                          <a:latin typeface="DINProDRVp" panose="02000503030000020004" pitchFamily="2" charset="0"/>
                        </a:defRPr>
                      </a:pPr>
                      <a:t>[WERT]</a:t>
                    </a:fld>
                    <a:endParaRPr lang="de-DE"/>
                  </a:p>
                </c:rich>
              </c:tx>
              <c:numFmt formatCode="#,##0.0_ ;[Red]\-#,##0.0\ " sourceLinked="0"/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9D7-5544-826A-5B6C57F939DB}"/>
                </c:ext>
              </c:extLst>
            </c:dLbl>
            <c:dLbl>
              <c:idx val="1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defRPr>
                    </a:pPr>
                    <a:fld id="{4A4FC34A-7AFE-44A7-B035-FA242B8DA191}" type="VALUE">
                      <a:rPr lang="en-US"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rPr>
                      <a:pPr>
                        <a:defRPr sz="2000" b="1" i="0">
                          <a:solidFill>
                            <a:schemeClr val="tx2"/>
                          </a:solidFill>
                          <a:latin typeface="DINProDRVp" panose="02000503030000020004" pitchFamily="2" charset="0"/>
                        </a:defRPr>
                      </a:pPr>
                      <a:t>[WERT]</a:t>
                    </a:fld>
                    <a:endParaRPr lang="de-DE"/>
                  </a:p>
                </c:rich>
              </c:tx>
              <c:numFmt formatCode="#,##0.0_ ;[Red]\-#,##0.0\ " sourceLinked="0"/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9D7-5544-826A-5B6C57F939DB}"/>
                </c:ext>
              </c:extLst>
            </c:dLbl>
            <c:dLbl>
              <c:idx val="2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defRPr>
                    </a:pPr>
                    <a:fld id="{2204EE26-D681-4B2D-93DD-A9657F311F88}" type="VALUE">
                      <a:rPr lang="en-US" sz="2000" b="1" i="0">
                        <a:solidFill>
                          <a:schemeClr val="tx2"/>
                        </a:solidFill>
                        <a:latin typeface="DINProDRVp" panose="02000503030000020004" pitchFamily="2" charset="0"/>
                      </a:rPr>
                      <a:pPr>
                        <a:defRPr sz="2000" b="1" i="0">
                          <a:solidFill>
                            <a:schemeClr val="tx2"/>
                          </a:solidFill>
                          <a:latin typeface="DINProDRVp" panose="02000503030000020004" pitchFamily="2" charset="0"/>
                        </a:defRPr>
                      </a:pPr>
                      <a:t>[WERT]</a:t>
                    </a:fld>
                    <a:endParaRPr lang="de-DE"/>
                  </a:p>
                </c:rich>
              </c:tx>
              <c:numFmt formatCode="#,##0.0_ ;[Red]\-#,##0.0\ " sourceLinked="0"/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9D7-5544-826A-5B6C57F939DB}"/>
                </c:ext>
              </c:extLst>
            </c:dLbl>
            <c:numFmt formatCode="#,##0.0_ ;[Red]\-#,##0.0\ 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 b="1" i="0">
                    <a:solidFill>
                      <a:schemeClr val="tx2"/>
                    </a:solidFill>
                    <a:latin typeface="DINProDRVp" panose="02000503030000020004" pitchFamily="2" charset="0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Einnahmen</c:v>
                </c:pt>
                <c:pt idx="1">
                  <c:v>Ausgaben</c:v>
                </c:pt>
              </c:strCache>
            </c:strRef>
          </c:cat>
          <c:val>
            <c:numRef>
              <c:f>Sheet1!$B$2:$C$2</c:f>
              <c:numCache>
                <c:formatCode>#,###,###,###,###,##0.00</c:formatCode>
                <c:ptCount val="2"/>
                <c:pt idx="0">
                  <c:v>160.30000000000001</c:v>
                </c:pt>
                <c:pt idx="1">
                  <c:v>164.9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D7-5544-826A-5B6C57F939D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</c:strCache>
            </c:strRef>
          </c:tx>
          <c:invertIfNegative val="0"/>
          <c:dLbls>
            <c:dLbl>
              <c:idx val="0"/>
              <c:layout>
                <c:manualLayout>
                  <c:x val="4.0231333334494867E-3"/>
                  <c:y val="-5.31346134651119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D7-5544-826A-5B6C57F939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 b="1">
                    <a:solidFill>
                      <a:schemeClr val="accent2"/>
                    </a:solidFill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Sheet1!$B$1:$C$1</c:f>
              <c:strCache>
                <c:ptCount val="2"/>
                <c:pt idx="0">
                  <c:v>Einnahmen</c:v>
                </c:pt>
                <c:pt idx="1">
                  <c:v>Ausgaben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 formatCode="#,###,###,###,###,##0.00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9D7-5544-826A-5B6C57F93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0"/>
        <c:overlap val="100"/>
        <c:axId val="292817416"/>
        <c:axId val="360694864"/>
      </c:barChart>
      <c:catAx>
        <c:axId val="292817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chemeClr val="bg2"/>
            </a:solidFill>
            <a:prstDash val="solid"/>
          </a:ln>
        </c:spPr>
        <c:txPr>
          <a:bodyPr rot="0" vert="horz" anchor="t"/>
          <a:lstStyle/>
          <a:p>
            <a:pPr>
              <a:lnSpc>
                <a:spcPct val="100000"/>
              </a:lnSpc>
              <a:defRPr lang="de-DE" sz="1800" b="1" i="0" u="none" strike="noStrike" baseline="0" noProof="0">
                <a:solidFill>
                  <a:schemeClr val="bg2"/>
                </a:solidFill>
                <a:latin typeface="DINProDRVp" panose="02000503030000020004" pitchFamily="2" charset="0"/>
                <a:ea typeface="Arial"/>
                <a:cs typeface="Arial"/>
              </a:defRPr>
            </a:pPr>
            <a:endParaRPr lang="de-DE"/>
          </a:p>
        </c:txPr>
        <c:crossAx val="360694864"/>
        <c:crosses val="autoZero"/>
        <c:auto val="1"/>
        <c:lblAlgn val="ctr"/>
        <c:lblOffset val="100"/>
        <c:noMultiLvlLbl val="0"/>
      </c:catAx>
      <c:valAx>
        <c:axId val="360694864"/>
        <c:scaling>
          <c:orientation val="minMax"/>
          <c:max val="166"/>
          <c:min val="0"/>
        </c:scaling>
        <c:delete val="0"/>
        <c:axPos val="l"/>
        <c:numFmt formatCode="#,##0_ ;[Red]\-#,##0\ " sourceLinked="0"/>
        <c:majorTickMark val="out"/>
        <c:minorTickMark val="none"/>
        <c:tickLblPos val="nextTo"/>
        <c:spPr>
          <a:ln w="12700">
            <a:solidFill>
              <a:schemeClr val="bg2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chemeClr val="bg2"/>
                </a:solidFill>
                <a:latin typeface="DINProDRVp" panose="02000503030000020004" pitchFamily="2" charset="0"/>
                <a:ea typeface="Arial"/>
                <a:cs typeface="Arial"/>
              </a:defRPr>
            </a:pPr>
            <a:endParaRPr lang="de-DE"/>
          </a:p>
        </c:txPr>
        <c:crossAx val="292817416"/>
        <c:crosses val="autoZero"/>
        <c:crossBetween val="between"/>
      </c:valAx>
      <c:spPr>
        <a:noFill/>
        <a:ln w="18655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81" b="0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477366438995861"/>
          <c:y val="0.1802721228922908"/>
          <c:w val="0.45015703545484198"/>
          <c:h val="0.68869580561056998"/>
        </c:manualLayout>
      </c:layout>
      <c:doughnut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Einnahmen</c:v>
                </c:pt>
              </c:strCache>
            </c:strRef>
          </c:tx>
          <c:spPr>
            <a:ln w="635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083163"/>
              </a:solidFill>
              <a:ln w="635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70-DE41-9E09-F083EA0137D7}"/>
              </c:ext>
            </c:extLst>
          </c:dPt>
          <c:dPt>
            <c:idx val="1"/>
            <c:bubble3D val="0"/>
            <c:spPr>
              <a:solidFill>
                <a:srgbClr val="D3DB2B"/>
              </a:solidFill>
              <a:ln w="635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70-DE41-9E09-F083EA0137D7}"/>
              </c:ext>
            </c:extLst>
          </c:dPt>
          <c:dPt>
            <c:idx val="2"/>
            <c:bubble3D val="0"/>
            <c:spPr>
              <a:solidFill>
                <a:srgbClr val="CBD9E7"/>
              </a:solidFill>
              <a:ln w="635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70-DE41-9E09-F083EA0137D7}"/>
              </c:ext>
            </c:extLst>
          </c:dPt>
          <c:cat>
            <c:strRef>
              <c:f>Tabelle1!$A$2:$A$4</c:f>
              <c:strCache>
                <c:ptCount val="3"/>
                <c:pt idx="0">
                  <c:v>Beitragseinnahmen</c:v>
                </c:pt>
                <c:pt idx="1">
                  <c:v>Bundeszuschüsse</c:v>
                </c:pt>
                <c:pt idx="2">
                  <c:v>Sonstige Einnahmen</c:v>
                </c:pt>
              </c:strCache>
            </c:strRef>
          </c:cat>
          <c:val>
            <c:numRef>
              <c:f>Tabelle1!$B$2:$B$4</c:f>
              <c:numCache>
                <c:formatCode>#,##0\ ;[Red]\-#,##0\ </c:formatCode>
                <c:ptCount val="3"/>
                <c:pt idx="0">
                  <c:v>117139995</c:v>
                </c:pt>
                <c:pt idx="1">
                  <c:v>35826071</c:v>
                </c:pt>
                <c:pt idx="2">
                  <c:v>7290364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70-DE41-9E09-F083EA013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8316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</c:v>
                </c:pt>
                <c:pt idx="1">
                  <c:v>Februar</c:v>
                </c:pt>
                <c:pt idx="2">
                  <c:v>März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</c:v>
                </c:pt>
                <c:pt idx="1">
                  <c:v>35</c:v>
                </c:pt>
                <c:pt idx="2">
                  <c:v>45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C0-9B4B-A8C1-F83383E285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</c:v>
                </c:pt>
                <c:pt idx="1">
                  <c:v>Februar</c:v>
                </c:pt>
                <c:pt idx="2">
                  <c:v>März</c:v>
                </c:pt>
                <c:pt idx="3">
                  <c:v>April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54</c:v>
                </c:pt>
                <c:pt idx="2">
                  <c:v>28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C0-9B4B-A8C1-F83383E285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D3DB2B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Januar</c:v>
                </c:pt>
                <c:pt idx="1">
                  <c:v>Februar</c:v>
                </c:pt>
                <c:pt idx="2">
                  <c:v>März</c:v>
                </c:pt>
                <c:pt idx="3">
                  <c:v>April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40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C0-9B4B-A8C1-F83383E28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272688"/>
        <c:axId val="409275824"/>
      </c:barChart>
      <c:catAx>
        <c:axId val="40927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300" baseline="0">
                <a:solidFill>
                  <a:schemeClr val="tx2"/>
                </a:solidFill>
                <a:latin typeface="DINProDRVp" panose="02000503030000020004" pitchFamily="2" charset="0"/>
                <a:ea typeface="+mn-ea"/>
                <a:cs typeface="+mn-cs"/>
              </a:defRPr>
            </a:pPr>
            <a:endParaRPr lang="de-DE"/>
          </a:p>
        </c:txPr>
        <c:crossAx val="409275824"/>
        <c:crosses val="autoZero"/>
        <c:auto val="1"/>
        <c:lblAlgn val="ctr"/>
        <c:lblOffset val="100"/>
        <c:noMultiLvlLbl val="0"/>
      </c:catAx>
      <c:valAx>
        <c:axId val="409275824"/>
        <c:scaling>
          <c:orientation val="minMax"/>
          <c:max val="60"/>
          <c:min val="2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DINProDRVp" panose="02000503030000020004" pitchFamily="2" charset="0"/>
                <a:ea typeface="+mn-ea"/>
                <a:cs typeface="+mn-cs"/>
              </a:defRPr>
            </a:pPr>
            <a:endParaRPr lang="de-DE"/>
          </a:p>
        </c:txPr>
        <c:crossAx val="409272688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</c:v>
                </c:pt>
                <c:pt idx="1">
                  <c:v>Februar</c:v>
                </c:pt>
                <c:pt idx="2">
                  <c:v>März</c:v>
                </c:pt>
                <c:pt idx="3">
                  <c:v>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</c:v>
                </c:pt>
                <c:pt idx="1">
                  <c:v>35</c:v>
                </c:pt>
                <c:pt idx="2">
                  <c:v>45</c:v>
                </c:pt>
                <c:pt idx="3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AD-C545-A7AF-42807AAB16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</c:v>
                </c:pt>
                <c:pt idx="1">
                  <c:v>Februar</c:v>
                </c:pt>
                <c:pt idx="2">
                  <c:v>März</c:v>
                </c:pt>
                <c:pt idx="3">
                  <c:v>April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54</c:v>
                </c:pt>
                <c:pt idx="2">
                  <c:v>28</c:v>
                </c:pt>
                <c:pt idx="3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AD-C545-A7AF-42807AAB16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Januar</c:v>
                </c:pt>
                <c:pt idx="1">
                  <c:v>Februar</c:v>
                </c:pt>
                <c:pt idx="2">
                  <c:v>März</c:v>
                </c:pt>
                <c:pt idx="3">
                  <c:v>April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30</c:v>
                </c:pt>
                <c:pt idx="2">
                  <c:v>40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AD-C545-A7AF-42807AAB1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273864"/>
        <c:axId val="409276216"/>
      </c:lineChart>
      <c:catAx>
        <c:axId val="40927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spc="300" baseline="0">
                <a:solidFill>
                  <a:srgbClr val="6983A1"/>
                </a:solidFill>
                <a:latin typeface="DINProDRVp" panose="02000503030000020004" pitchFamily="2" charset="0"/>
                <a:ea typeface="+mn-ea"/>
                <a:cs typeface="+mn-cs"/>
              </a:defRPr>
            </a:pPr>
            <a:endParaRPr lang="de-DE"/>
          </a:p>
        </c:txPr>
        <c:crossAx val="409276216"/>
        <c:crosses val="autoZero"/>
        <c:auto val="1"/>
        <c:lblAlgn val="ctr"/>
        <c:lblOffset val="100"/>
        <c:noMultiLvlLbl val="0"/>
      </c:catAx>
      <c:valAx>
        <c:axId val="409276216"/>
        <c:scaling>
          <c:orientation val="minMax"/>
          <c:max val="60"/>
          <c:min val="2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6983A1"/>
                </a:solidFill>
                <a:latin typeface="DINProDRVp" panose="02000503030000020004" pitchFamily="2" charset="0"/>
                <a:ea typeface="+mn-ea"/>
                <a:cs typeface="+mn-cs"/>
              </a:defRPr>
            </a:pPr>
            <a:endParaRPr lang="de-DE"/>
          </a:p>
        </c:txPr>
        <c:crossAx val="409273864"/>
        <c:crosses val="autoZero"/>
        <c:crossBetween val="between"/>
        <c:majorUnit val="8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82D96-A6B2-1649-9099-F6C24408DB5A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DEBE2-8BE1-CA42-A9ED-7211FA16E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343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DEBE2-8BE1-CA42-A9ED-7211FA16E3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59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DEBE2-8BE1-CA42-A9ED-7211FA16E3C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04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DEBE2-8BE1-CA42-A9ED-7211FA16E3C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8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DEBE2-8BE1-CA42-A9ED-7211FA16E3C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9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DEBE2-8BE1-CA42-A9ED-7211FA16E3C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73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DEBE2-8BE1-CA42-A9ED-7211FA16E3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25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DEBE2-8BE1-CA42-A9ED-7211FA16E3C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273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EFF6D-B2C7-4096-BF10-4A6C1BCE1AEF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9538" y="514350"/>
            <a:ext cx="4573587" cy="2571750"/>
          </a:xfrm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3287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DEBE2-8BE1-CA42-A9ED-7211FA16E3C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02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DEBE2-8BE1-CA42-A9ED-7211FA16E3C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535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EFF6D-B2C7-4096-BF10-4A6C1BCE1AEF}" type="slidenum">
              <a:rPr lang="de-DE" altLang="de-DE"/>
              <a:pPr/>
              <a:t>7</a:t>
            </a:fld>
            <a:endParaRPr lang="de-DE" altLang="de-DE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9538" y="514350"/>
            <a:ext cx="4573587" cy="2571750"/>
          </a:xfrm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5795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EFF6D-B2C7-4096-BF10-4A6C1BCE1AEF}" type="slidenum">
              <a:rPr lang="de-DE" altLang="de-DE"/>
              <a:pPr/>
              <a:t>10</a:t>
            </a:fld>
            <a:endParaRPr lang="de-DE" altLang="de-DE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9538" y="514350"/>
            <a:ext cx="4573587" cy="2571750"/>
          </a:xfrm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72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EFF6D-B2C7-4096-BF10-4A6C1BCE1AEF}" type="slidenum">
              <a:rPr lang="de-DE" altLang="de-DE"/>
              <a:pPr/>
              <a:t>11</a:t>
            </a:fld>
            <a:endParaRPr lang="de-DE" altLang="de-DE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9538" y="514350"/>
            <a:ext cx="4573587" cy="2571750"/>
          </a:xfrm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8357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2425"/>
            <a:ext cx="8228308" cy="1075440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083163"/>
                </a:solidFill>
                <a:latin typeface="DINProDRVp" panose="0200050303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9665677" cy="43513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  <a:lvl2pPr marL="436562" indent="0">
              <a:buClr>
                <a:schemeClr val="bg2"/>
              </a:buClr>
              <a:buFontTx/>
              <a:buNone/>
              <a:tabLst/>
              <a:defRPr sz="1800">
                <a:solidFill>
                  <a:schemeClr val="bg2"/>
                </a:solidFill>
              </a:defRPr>
            </a:lvl2pPr>
            <a:lvl3pPr marL="873125" indent="0">
              <a:buFontTx/>
              <a:buNone/>
              <a:tabLst/>
              <a:defRPr sz="1800">
                <a:solidFill>
                  <a:schemeClr val="bg2"/>
                </a:solidFill>
              </a:defRPr>
            </a:lvl3pPr>
            <a:lvl4pPr marL="1309688" indent="0">
              <a:buFontTx/>
              <a:buNone/>
              <a:tabLst/>
              <a:defRPr sz="1600">
                <a:solidFill>
                  <a:schemeClr val="bg2"/>
                </a:solidFill>
              </a:defRPr>
            </a:lvl4pPr>
            <a:lvl5pPr marL="1744663" indent="0">
              <a:buFontTx/>
              <a:buNone/>
              <a:tabLst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Eine Ecke des Rechtecks abrunden 4">
            <a:extLst>
              <a:ext uri="{FF2B5EF4-FFF2-40B4-BE49-F238E27FC236}">
                <a16:creationId xmlns:a16="http://schemas.microsoft.com/office/drawing/2014/main" id="{9B3D00A8-B5A0-874E-BABA-E8F27EB4F7E3}"/>
              </a:ext>
            </a:extLst>
          </p:cNvPr>
          <p:cNvSpPr/>
          <p:nvPr userDrawn="1"/>
        </p:nvSpPr>
        <p:spPr bwMode="auto">
          <a:xfrm rot="5400000">
            <a:off x="-393192" y="393192"/>
            <a:ext cx="1197864" cy="41148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5D1432-484D-DF41-9ABC-36A15BC36F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9500" y="60626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chemeClr val="tx2"/>
                </a:solidFill>
              </a:defRPr>
            </a:lvl1pPr>
          </a:lstStyle>
          <a:p>
            <a:fld id="{C38CD547-C63A-497C-8F5D-3A14232C066A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4709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er - nu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27687-12CE-F842-A6A3-C44F5AB7FD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9500" y="60626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chemeClr val="tx2"/>
                </a:solidFill>
              </a:defRPr>
            </a:lvl1pPr>
          </a:lstStyle>
          <a:p>
            <a:fld id="{C38CD547-C63A-497C-8F5D-3A14232C066A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3D4CCFF-0972-894A-B7D3-C84DB62C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3" y="0"/>
            <a:ext cx="609146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  <a:lvl2pPr marL="628650" indent="-192088">
              <a:buClr>
                <a:schemeClr val="bg2"/>
              </a:buClr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</a:defRPr>
            </a:lvl2pPr>
            <a:lvl3pPr marL="1066800" indent="-193675"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</a:defRPr>
            </a:lvl3pPr>
            <a:lvl4pPr marL="1519238" indent="-209550">
              <a:buFont typeface="Arial" panose="020B0604020202020204" pitchFamily="34" charset="0"/>
              <a:buChar char="•"/>
              <a:tabLst/>
              <a:defRPr sz="1600">
                <a:solidFill>
                  <a:schemeClr val="bg2"/>
                </a:solidFill>
              </a:defRPr>
            </a:lvl4pPr>
            <a:lvl5pPr marL="1957388" indent="-212725">
              <a:buFont typeface="Arial" panose="020B0604020202020204" pitchFamily="34" charset="0"/>
              <a:buChar char="•"/>
              <a:tabLst/>
              <a:defRPr sz="1600">
                <a:solidFill>
                  <a:schemeClr val="bg2"/>
                </a:solidFill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503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 userDrawn="1"/>
        </p:nvSpPr>
        <p:spPr bwMode="auto">
          <a:xfrm>
            <a:off x="914401" y="609600"/>
            <a:ext cx="63373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de-DE" altLang="de-DE" sz="3400" b="1" dirty="0">
                <a:solidFill>
                  <a:schemeClr val="bg1"/>
                </a:solidFill>
              </a:rPr>
              <a:t>Mastertitelformat bearbeiten</a:t>
            </a:r>
            <a:endParaRPr lang="de-DE" altLang="de-DE" sz="4400" b="1" i="0" dirty="0">
              <a:solidFill>
                <a:schemeClr val="accent2"/>
              </a:solidFill>
              <a:latin typeface="DINProDRVp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 marL="628650" indent="-192088">
              <a:buClr>
                <a:schemeClr val="bg2"/>
              </a:buClr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</a:defRPr>
            </a:lvl2pPr>
            <a:lvl3pPr marL="1066800" indent="-193675"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</a:defRPr>
            </a:lvl3pPr>
            <a:lvl4pPr marL="1519238" indent="-209550">
              <a:buFont typeface="Arial" panose="020B0604020202020204" pitchFamily="34" charset="0"/>
              <a:buChar char="•"/>
              <a:tabLst/>
              <a:defRPr sz="1600">
                <a:solidFill>
                  <a:schemeClr val="bg2"/>
                </a:solidFill>
              </a:defRPr>
            </a:lvl4pPr>
            <a:lvl5pPr marL="1957388" indent="-212725">
              <a:buFont typeface="Arial" panose="020B0604020202020204" pitchFamily="34" charset="0"/>
              <a:buChar char="•"/>
              <a:tabLst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Eine Ecke des Rechtecks abrunden 4">
            <a:extLst>
              <a:ext uri="{FF2B5EF4-FFF2-40B4-BE49-F238E27FC236}">
                <a16:creationId xmlns:a16="http://schemas.microsoft.com/office/drawing/2014/main" id="{4C4C2405-66DE-C04F-A112-90A24F950C03}"/>
              </a:ext>
            </a:extLst>
          </p:cNvPr>
          <p:cNvSpPr/>
          <p:nvPr userDrawn="1"/>
        </p:nvSpPr>
        <p:spPr bwMode="auto">
          <a:xfrm rot="5400000">
            <a:off x="-393192" y="393192"/>
            <a:ext cx="1197864" cy="41148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807205-EC61-A74A-8F12-3B0D8108C8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9500" y="60626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chemeClr val="tx2"/>
                </a:solidFill>
              </a:defRPr>
            </a:lvl1pPr>
          </a:lstStyle>
          <a:p>
            <a:fld id="{C38CD547-C63A-497C-8F5D-3A14232C066A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02AF5C-09A0-F54B-81CE-F12ECA1E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25"/>
            <a:ext cx="8228308" cy="1075440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083163"/>
                </a:solidFill>
                <a:latin typeface="DINProDRVp" panose="0200050303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0218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000">
                <a:solidFill>
                  <a:schemeClr val="tx2"/>
                </a:solidFill>
              </a:defRPr>
            </a:lvl1pPr>
            <a:lvl2pPr marL="628650" indent="-192088">
              <a:buClr>
                <a:schemeClr val="bg2"/>
              </a:buClr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</a:defRPr>
            </a:lvl2pPr>
            <a:lvl3pPr marL="1066800" indent="-193675"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</a:defRPr>
            </a:lvl3pPr>
            <a:lvl4pPr marL="1519238" indent="-209550">
              <a:buFont typeface="Arial" panose="020B0604020202020204" pitchFamily="34" charset="0"/>
              <a:buChar char="•"/>
              <a:tabLst/>
              <a:defRPr sz="1600">
                <a:solidFill>
                  <a:schemeClr val="bg2"/>
                </a:solidFill>
              </a:defRPr>
            </a:lvl4pPr>
            <a:lvl5pPr marL="1957388" indent="-212725">
              <a:buFont typeface="Arial" panose="020B0604020202020204" pitchFamily="34" charset="0"/>
              <a:buChar char="•"/>
              <a:tabLst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Eine Ecke des Rechtecks abrunden 4">
            <a:extLst>
              <a:ext uri="{FF2B5EF4-FFF2-40B4-BE49-F238E27FC236}">
                <a16:creationId xmlns:a16="http://schemas.microsoft.com/office/drawing/2014/main" id="{4C4C2405-66DE-C04F-A112-90A24F950C03}"/>
              </a:ext>
            </a:extLst>
          </p:cNvPr>
          <p:cNvSpPr/>
          <p:nvPr userDrawn="1"/>
        </p:nvSpPr>
        <p:spPr bwMode="auto">
          <a:xfrm rot="5400000">
            <a:off x="-393192" y="393192"/>
            <a:ext cx="1197864" cy="41148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807205-EC61-A74A-8F12-3B0D8108C8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9500" y="60626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chemeClr val="tx2"/>
                </a:solidFill>
              </a:defRPr>
            </a:lvl1pPr>
          </a:lstStyle>
          <a:p>
            <a:fld id="{C38CD547-C63A-497C-8F5D-3A14232C066A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002AF5C-09A0-F54B-81CE-F12ECA1E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25"/>
            <a:ext cx="8228308" cy="1075440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083163"/>
                </a:solidFill>
                <a:latin typeface="DINProDRVp" panose="0200050303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1426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ine Ecke des Rechtecks abrunden 4">
            <a:extLst>
              <a:ext uri="{FF2B5EF4-FFF2-40B4-BE49-F238E27FC236}">
                <a16:creationId xmlns:a16="http://schemas.microsoft.com/office/drawing/2014/main" id="{3ACA55E6-70D2-FE40-8311-B412A117664E}"/>
              </a:ext>
            </a:extLst>
          </p:cNvPr>
          <p:cNvSpPr/>
          <p:nvPr userDrawn="1"/>
        </p:nvSpPr>
        <p:spPr bwMode="auto">
          <a:xfrm rot="5400000">
            <a:off x="-393192" y="393192"/>
            <a:ext cx="1197864" cy="41148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97B91F1-EB23-334C-81DD-4A6525EE32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9500" y="60626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chemeClr val="tx2"/>
                </a:solidFill>
              </a:defRPr>
            </a:lvl1pPr>
          </a:lstStyle>
          <a:p>
            <a:fld id="{C38CD547-C63A-497C-8F5D-3A14232C066A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ED1F397-EE58-9941-8960-B7E005D7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25"/>
            <a:ext cx="8259305" cy="1075440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083163"/>
                </a:solidFill>
                <a:latin typeface="DINProDRVp" panose="0200050303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3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el,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ine Ecke des Rechtecks abrunden 4">
            <a:extLst>
              <a:ext uri="{FF2B5EF4-FFF2-40B4-BE49-F238E27FC236}">
                <a16:creationId xmlns:a16="http://schemas.microsoft.com/office/drawing/2014/main" id="{3ACA55E6-70D2-FE40-8311-B412A117664E}"/>
              </a:ext>
            </a:extLst>
          </p:cNvPr>
          <p:cNvSpPr/>
          <p:nvPr userDrawn="1"/>
        </p:nvSpPr>
        <p:spPr bwMode="auto">
          <a:xfrm rot="5400000">
            <a:off x="-393192" y="393192"/>
            <a:ext cx="1197864" cy="41148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97B91F1-EB23-334C-81DD-4A6525EE32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9500" y="60626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chemeClr val="tx2"/>
                </a:solidFill>
              </a:defRPr>
            </a:lvl1pPr>
          </a:lstStyle>
          <a:p>
            <a:fld id="{C38CD547-C63A-497C-8F5D-3A14232C066A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ED1F397-EE58-9941-8960-B7E005D7D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22425"/>
            <a:ext cx="8236057" cy="1075440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083163"/>
                </a:solidFill>
                <a:latin typeface="DINProDRVp" panose="0200050303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Inhaltsplatzhalter 4">
            <a:extLst>
              <a:ext uri="{FF2B5EF4-FFF2-40B4-BE49-F238E27FC236}">
                <a16:creationId xmlns:a16="http://schemas.microsoft.com/office/drawing/2014/main" id="{2ED64143-5D01-A4ED-9881-23B44EAB01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Objekt</a:t>
            </a:r>
          </a:p>
        </p:txBody>
      </p:sp>
      <p:sp>
        <p:nvSpPr>
          <p:cNvPr id="3" name="Inhaltsplatzhalter 4">
            <a:extLst>
              <a:ext uri="{FF2B5EF4-FFF2-40B4-BE49-F238E27FC236}">
                <a16:creationId xmlns:a16="http://schemas.microsoft.com/office/drawing/2014/main" id="{19BD17F4-AD91-0D92-3C30-B3E3D1BC3FD4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198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2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, Unter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ine Ecke des Rechtecks abrunden 4">
            <a:extLst>
              <a:ext uri="{FF2B5EF4-FFF2-40B4-BE49-F238E27FC236}">
                <a16:creationId xmlns:a16="http://schemas.microsoft.com/office/drawing/2014/main" id="{3ACA55E6-70D2-FE40-8311-B412A117664E}"/>
              </a:ext>
            </a:extLst>
          </p:cNvPr>
          <p:cNvSpPr/>
          <p:nvPr userDrawn="1"/>
        </p:nvSpPr>
        <p:spPr bwMode="auto">
          <a:xfrm rot="5400000">
            <a:off x="-393192" y="393192"/>
            <a:ext cx="1197864" cy="41148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97B91F1-EB23-334C-81DD-4A6525EE32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9500" y="60626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chemeClr val="tx2"/>
                </a:solidFill>
              </a:defRPr>
            </a:lvl1pPr>
          </a:lstStyle>
          <a:p>
            <a:fld id="{C38CD547-C63A-497C-8F5D-3A14232C066A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ED1F397-EE58-9941-8960-B7E005D7D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22425"/>
            <a:ext cx="8236057" cy="1075440"/>
          </a:xfrm>
          <a:prstGeom prst="rect">
            <a:avLst/>
          </a:prstGeom>
        </p:spPr>
        <p:txBody>
          <a:bodyPr/>
          <a:lstStyle>
            <a:lvl1pPr>
              <a:defRPr sz="3000" b="1" i="0">
                <a:solidFill>
                  <a:srgbClr val="083163"/>
                </a:solidFill>
                <a:latin typeface="DINProDRVp" panose="02000503030000020004" pitchFamily="2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BE6321-2624-F34E-AA03-80CEFBE7F7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1" y="1256479"/>
            <a:ext cx="8141676" cy="457200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400" b="1" i="0">
                <a:solidFill>
                  <a:schemeClr val="tx2"/>
                </a:solidFill>
                <a:latin typeface="DINProDRVp" panose="02000503030000020004" pitchFamily="2" charset="0"/>
              </a:defRPr>
            </a:lvl1pPr>
            <a:lvl2pPr marL="436563" indent="0" algn="l">
              <a:buFontTx/>
              <a:buNone/>
              <a:defRPr/>
            </a:lvl2pPr>
            <a:lvl3pPr marL="873125" indent="0" algn="l">
              <a:buFontTx/>
              <a:buNone/>
              <a:defRPr/>
            </a:lvl3pPr>
            <a:lvl4pPr marL="1309688" indent="0" algn="l">
              <a:buFontTx/>
              <a:buNone/>
              <a:defRPr/>
            </a:lvl4pPr>
            <a:lvl5pPr marL="1744663" indent="0" algn="l">
              <a:buFontTx/>
              <a:buNone/>
              <a:defRPr/>
            </a:lvl5pPr>
          </a:lstStyle>
          <a:p>
            <a:pPr eaLnBrk="1" hangingPunct="1"/>
            <a:r>
              <a:rPr lang="de-DE" sz="1800" b="0" dirty="0"/>
              <a:t>Titelmasterformat durch Klicken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9A933CA-B768-5076-BC98-77D020FA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000">
                <a:solidFill>
                  <a:schemeClr val="tx2"/>
                </a:solidFill>
              </a:defRPr>
            </a:lvl1pPr>
            <a:lvl2pPr marL="628650" indent="-192088">
              <a:buClr>
                <a:schemeClr val="bg2"/>
              </a:buClr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</a:defRPr>
            </a:lvl2pPr>
            <a:lvl3pPr marL="1066800" indent="-193675"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</a:defRPr>
            </a:lvl3pPr>
            <a:lvl4pPr marL="1519238" indent="-209550">
              <a:buFont typeface="Arial" panose="020B0604020202020204" pitchFamily="34" charset="0"/>
              <a:buChar char="•"/>
              <a:tabLst/>
              <a:defRPr sz="1600">
                <a:solidFill>
                  <a:schemeClr val="bg2"/>
                </a:solidFill>
              </a:defRPr>
            </a:lvl4pPr>
            <a:lvl5pPr marL="1957388" indent="-212725">
              <a:buFont typeface="Arial" panose="020B0604020202020204" pitchFamily="34" charset="0"/>
              <a:buChar char="•"/>
              <a:tabLst/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6141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- nu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ine Ecke des Rechtecks abrunden 2">
            <a:extLst>
              <a:ext uri="{FF2B5EF4-FFF2-40B4-BE49-F238E27FC236}">
                <a16:creationId xmlns:a16="http://schemas.microsoft.com/office/drawing/2014/main" id="{42382285-8A3B-9C44-9A93-BC61CDE108E9}"/>
              </a:ext>
            </a:extLst>
          </p:cNvPr>
          <p:cNvSpPr/>
          <p:nvPr userDrawn="1"/>
        </p:nvSpPr>
        <p:spPr bwMode="auto">
          <a:xfrm rot="5400000">
            <a:off x="-393192" y="393192"/>
            <a:ext cx="1197864" cy="41148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1986F-3408-6746-A372-3FD0A8159B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9500" y="60626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chemeClr val="tx2"/>
                </a:solidFill>
              </a:defRPr>
            </a:lvl1pPr>
          </a:lstStyle>
          <a:p>
            <a:fld id="{C38CD547-C63A-497C-8F5D-3A14232C066A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1778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Leer - nu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1986F-3408-6746-A372-3FD0A8159B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9500" y="60626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chemeClr val="tx2"/>
                </a:solidFill>
              </a:defRPr>
            </a:lvl1pPr>
          </a:lstStyle>
          <a:p>
            <a:fld id="{C38CD547-C63A-497C-8F5D-3A14232C066A}" type="slidenum">
              <a:rPr lang="de-DE" altLang="de-DE" smtClean="0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092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 - nu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3D4CCFF-0972-894A-B7D3-C84DB62C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540" y="0"/>
            <a:ext cx="609146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  <a:lvl2pPr marL="628650" indent="-192088">
              <a:buClr>
                <a:schemeClr val="bg2"/>
              </a:buClr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</a:defRPr>
            </a:lvl2pPr>
            <a:lvl3pPr marL="1066800" indent="-193675"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</a:defRPr>
            </a:lvl3pPr>
            <a:lvl4pPr marL="1519238" indent="-209550">
              <a:buFont typeface="Arial" panose="020B0604020202020204" pitchFamily="34" charset="0"/>
              <a:buChar char="•"/>
              <a:tabLst/>
              <a:defRPr sz="1600">
                <a:solidFill>
                  <a:schemeClr val="bg2"/>
                </a:solidFill>
              </a:defRPr>
            </a:lvl4pPr>
            <a:lvl5pPr marL="1957388" indent="-212725">
              <a:buFont typeface="Arial" panose="020B0604020202020204" pitchFamily="34" charset="0"/>
              <a:buChar char="•"/>
              <a:tabLst/>
              <a:defRPr sz="1600">
                <a:solidFill>
                  <a:schemeClr val="bg2"/>
                </a:solidFill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92BBDED-9898-6642-BCF8-6A98DAC636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86690" y="0"/>
            <a:ext cx="2600770" cy="11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CDEB053-1D02-C74E-8424-A400538363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9500" y="60626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500" baseline="0">
                <a:solidFill>
                  <a:schemeClr val="bg1"/>
                </a:solidFill>
              </a:defRPr>
            </a:lvl1pPr>
          </a:lstStyle>
          <a:p>
            <a:fld id="{C38CD547-C63A-497C-8F5D-3A14232C066A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7436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D3D1D9E-20C8-5A4E-83F1-E02989DA3619}"/>
              </a:ext>
            </a:extLst>
          </p:cNvPr>
          <p:cNvSpPr/>
          <p:nvPr userDrawn="1"/>
        </p:nvSpPr>
        <p:spPr bwMode="auto">
          <a:xfrm>
            <a:off x="12551967" y="-1157287"/>
            <a:ext cx="2542294" cy="10529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900" b="0" i="0" u="none" strike="noStrike" cap="none" normalizeH="0" baseline="0">
              <a:ln>
                <a:noFill/>
              </a:ln>
              <a:solidFill>
                <a:srgbClr val="D9DB71"/>
              </a:solidFill>
              <a:effectLst/>
              <a:latin typeface="Arial" panose="020B0604020202020204" pitchFamily="34" charset="0"/>
              <a:ea typeface="ヒラギノ角ゴ Pro W3" pitchFamily="20" charset="-128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85F3C53-6ADB-F941-B888-5685D3DEC00F}"/>
              </a:ext>
            </a:extLst>
          </p:cNvPr>
          <p:cNvSpPr/>
          <p:nvPr userDrawn="1"/>
        </p:nvSpPr>
        <p:spPr>
          <a:xfrm>
            <a:off x="12749129" y="2974824"/>
            <a:ext cx="406245" cy="406245"/>
          </a:xfrm>
          <a:prstGeom prst="rect">
            <a:avLst/>
          </a:prstGeom>
          <a:solidFill>
            <a:srgbClr val="08316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CF3A54-892D-9741-9772-EBCA84928544}"/>
              </a:ext>
            </a:extLst>
          </p:cNvPr>
          <p:cNvSpPr/>
          <p:nvPr userDrawn="1"/>
        </p:nvSpPr>
        <p:spPr>
          <a:xfrm>
            <a:off x="12749129" y="2496189"/>
            <a:ext cx="406245" cy="406245"/>
          </a:xfrm>
          <a:prstGeom prst="rect">
            <a:avLst/>
          </a:prstGeom>
          <a:solidFill>
            <a:srgbClr val="D3DB2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F37E54A-E391-8A49-B752-9FFDDCB230EF}"/>
              </a:ext>
            </a:extLst>
          </p:cNvPr>
          <p:cNvSpPr/>
          <p:nvPr userDrawn="1"/>
        </p:nvSpPr>
        <p:spPr>
          <a:xfrm>
            <a:off x="12749129" y="3458085"/>
            <a:ext cx="406245" cy="406245"/>
          </a:xfrm>
          <a:prstGeom prst="rect">
            <a:avLst/>
          </a:prstGeom>
          <a:solidFill>
            <a:srgbClr val="6983A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8BA2BF1-96D9-7543-8763-70E9541DC705}"/>
              </a:ext>
            </a:extLst>
          </p:cNvPr>
          <p:cNvSpPr/>
          <p:nvPr userDrawn="1"/>
        </p:nvSpPr>
        <p:spPr>
          <a:xfrm>
            <a:off x="12749129" y="2017554"/>
            <a:ext cx="406245" cy="406245"/>
          </a:xfrm>
          <a:prstGeom prst="rect">
            <a:avLst/>
          </a:prstGeom>
          <a:solidFill>
            <a:srgbClr val="4A4E5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83E8E54-D4E4-7D4A-B8DB-FD9FC8074D0F}"/>
              </a:ext>
            </a:extLst>
          </p:cNvPr>
          <p:cNvSpPr/>
          <p:nvPr userDrawn="1"/>
        </p:nvSpPr>
        <p:spPr>
          <a:xfrm>
            <a:off x="12749129" y="886096"/>
            <a:ext cx="406245" cy="4062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5F086ED-232F-A44C-82D9-E6CD78DF9946}"/>
              </a:ext>
            </a:extLst>
          </p:cNvPr>
          <p:cNvSpPr/>
          <p:nvPr userDrawn="1"/>
        </p:nvSpPr>
        <p:spPr>
          <a:xfrm>
            <a:off x="13512825" y="2017554"/>
            <a:ext cx="406245" cy="406245"/>
          </a:xfrm>
          <a:prstGeom prst="rect">
            <a:avLst/>
          </a:prstGeom>
          <a:solidFill>
            <a:srgbClr val="6E717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A24F916-A5FF-D148-9B0C-AA873B36AFA9}"/>
              </a:ext>
            </a:extLst>
          </p:cNvPr>
          <p:cNvSpPr/>
          <p:nvPr userDrawn="1"/>
        </p:nvSpPr>
        <p:spPr>
          <a:xfrm>
            <a:off x="13975162" y="2017554"/>
            <a:ext cx="406245" cy="406245"/>
          </a:xfrm>
          <a:prstGeom prst="rect">
            <a:avLst/>
          </a:prstGeom>
          <a:solidFill>
            <a:srgbClr val="B6B8B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29D3BF1-ED0C-1849-8AB8-781C98D96849}"/>
              </a:ext>
            </a:extLst>
          </p:cNvPr>
          <p:cNvSpPr/>
          <p:nvPr userDrawn="1"/>
        </p:nvSpPr>
        <p:spPr>
          <a:xfrm>
            <a:off x="14441317" y="2017554"/>
            <a:ext cx="406245" cy="406245"/>
          </a:xfrm>
          <a:prstGeom prst="rect">
            <a:avLst/>
          </a:prstGeom>
          <a:solidFill>
            <a:srgbClr val="DADBD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7068076-EF09-4C49-8210-33DDAFE60309}"/>
              </a:ext>
            </a:extLst>
          </p:cNvPr>
          <p:cNvSpPr/>
          <p:nvPr userDrawn="1"/>
        </p:nvSpPr>
        <p:spPr>
          <a:xfrm>
            <a:off x="13512824" y="2496189"/>
            <a:ext cx="406245" cy="406245"/>
          </a:xfrm>
          <a:prstGeom prst="rect">
            <a:avLst/>
          </a:prstGeom>
          <a:solidFill>
            <a:srgbClr val="E4E97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51ED93-FEC0-1141-9D48-4370028D58D1}"/>
              </a:ext>
            </a:extLst>
          </p:cNvPr>
          <p:cNvSpPr/>
          <p:nvPr userDrawn="1"/>
        </p:nvSpPr>
        <p:spPr>
          <a:xfrm>
            <a:off x="13978892" y="2496189"/>
            <a:ext cx="406245" cy="406245"/>
          </a:xfrm>
          <a:prstGeom prst="rect">
            <a:avLst/>
          </a:prstGeom>
          <a:solidFill>
            <a:srgbClr val="F6F7D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4C1FAF6-C31D-354F-BF46-514C81C75E1A}"/>
              </a:ext>
            </a:extLst>
          </p:cNvPr>
          <p:cNvSpPr/>
          <p:nvPr userDrawn="1"/>
        </p:nvSpPr>
        <p:spPr>
          <a:xfrm>
            <a:off x="13512824" y="3458085"/>
            <a:ext cx="406245" cy="406245"/>
          </a:xfrm>
          <a:prstGeom prst="rect">
            <a:avLst/>
          </a:prstGeom>
          <a:solidFill>
            <a:srgbClr val="7EA1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21ACA01-B10E-DF48-BBE1-B6080B5631E3}"/>
              </a:ext>
            </a:extLst>
          </p:cNvPr>
          <p:cNvSpPr/>
          <p:nvPr userDrawn="1"/>
        </p:nvSpPr>
        <p:spPr>
          <a:xfrm>
            <a:off x="13975161" y="3458085"/>
            <a:ext cx="406245" cy="406245"/>
          </a:xfrm>
          <a:prstGeom prst="rect">
            <a:avLst/>
          </a:prstGeom>
          <a:solidFill>
            <a:srgbClr val="CBD9E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EB02181-E0F9-8642-906A-5D4C45863914}"/>
              </a:ext>
            </a:extLst>
          </p:cNvPr>
          <p:cNvSpPr/>
          <p:nvPr userDrawn="1"/>
        </p:nvSpPr>
        <p:spPr>
          <a:xfrm>
            <a:off x="14437498" y="3458085"/>
            <a:ext cx="406245" cy="406245"/>
          </a:xfrm>
          <a:prstGeom prst="rect">
            <a:avLst/>
          </a:prstGeom>
          <a:solidFill>
            <a:srgbClr val="EAF0F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1ECDBE5-7C9B-1C4A-B398-5F657259156C}"/>
              </a:ext>
            </a:extLst>
          </p:cNvPr>
          <p:cNvSpPr/>
          <p:nvPr userDrawn="1"/>
        </p:nvSpPr>
        <p:spPr>
          <a:xfrm>
            <a:off x="12749129" y="6120789"/>
            <a:ext cx="406245" cy="406245"/>
          </a:xfrm>
          <a:prstGeom prst="rect">
            <a:avLst/>
          </a:prstGeom>
          <a:solidFill>
            <a:srgbClr val="6E619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041F883-A2E5-BD4A-BB8F-B5D2D8711C46}"/>
              </a:ext>
            </a:extLst>
          </p:cNvPr>
          <p:cNvSpPr/>
          <p:nvPr userDrawn="1"/>
        </p:nvSpPr>
        <p:spPr>
          <a:xfrm>
            <a:off x="12749129" y="5642154"/>
            <a:ext cx="406245" cy="406245"/>
          </a:xfrm>
          <a:prstGeom prst="rect">
            <a:avLst/>
          </a:prstGeom>
          <a:solidFill>
            <a:srgbClr val="4AA4A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8DE7F8E-DC05-A744-B3CA-6FFA37258A5F}"/>
              </a:ext>
            </a:extLst>
          </p:cNvPr>
          <p:cNvSpPr/>
          <p:nvPr userDrawn="1"/>
        </p:nvSpPr>
        <p:spPr>
          <a:xfrm>
            <a:off x="12749129" y="5164151"/>
            <a:ext cx="406245" cy="406245"/>
          </a:xfrm>
          <a:prstGeom prst="rect">
            <a:avLst/>
          </a:prstGeom>
          <a:solidFill>
            <a:srgbClr val="7F987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A958FA0-0789-D747-96A8-9258260845E7}"/>
              </a:ext>
            </a:extLst>
          </p:cNvPr>
          <p:cNvSpPr/>
          <p:nvPr userDrawn="1"/>
        </p:nvSpPr>
        <p:spPr>
          <a:xfrm>
            <a:off x="12749129" y="4684884"/>
            <a:ext cx="406245" cy="40624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3AAEC23-8F86-8341-90E1-2C5AB6B49542}"/>
              </a:ext>
            </a:extLst>
          </p:cNvPr>
          <p:cNvSpPr txBox="1"/>
          <p:nvPr userDrawn="1"/>
        </p:nvSpPr>
        <p:spPr>
          <a:xfrm>
            <a:off x="12557113" y="522260"/>
            <a:ext cx="955711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de-DE" sz="1050" b="1" i="0" dirty="0">
                <a:solidFill>
                  <a:schemeClr val="tx1"/>
                </a:solidFill>
                <a:latin typeface="DINProDRVp" panose="02000503030000020004" pitchFamily="2" charset="0"/>
              </a:rPr>
              <a:t>Hauptfarben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A6E346A-4DA9-804E-8996-E91444551F05}"/>
              </a:ext>
            </a:extLst>
          </p:cNvPr>
          <p:cNvSpPr txBox="1"/>
          <p:nvPr userDrawn="1"/>
        </p:nvSpPr>
        <p:spPr>
          <a:xfrm>
            <a:off x="13563456" y="522260"/>
            <a:ext cx="965329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de-DE" sz="1050" b="1" i="0" dirty="0">
                <a:solidFill>
                  <a:schemeClr val="tx1"/>
                </a:solidFill>
                <a:latin typeface="DINProDRVp" panose="02000503030000020004" pitchFamily="2" charset="0"/>
              </a:rPr>
              <a:t>Abstufungen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ACAD466-0A64-2248-A79F-F0808A8428A8}"/>
              </a:ext>
            </a:extLst>
          </p:cNvPr>
          <p:cNvSpPr txBox="1"/>
          <p:nvPr userDrawn="1"/>
        </p:nvSpPr>
        <p:spPr>
          <a:xfrm>
            <a:off x="12556363" y="4098215"/>
            <a:ext cx="1087157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de-DE" sz="1050" b="1" i="0" dirty="0">
                <a:solidFill>
                  <a:schemeClr val="tx1"/>
                </a:solidFill>
                <a:latin typeface="DINProDRVp" panose="02000503030000020004" pitchFamily="2" charset="0"/>
              </a:rPr>
              <a:t>Themenfarben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2C35F71-E3A3-E047-8F83-99982D106EA9}"/>
              </a:ext>
            </a:extLst>
          </p:cNvPr>
          <p:cNvSpPr txBox="1"/>
          <p:nvPr userDrawn="1"/>
        </p:nvSpPr>
        <p:spPr>
          <a:xfrm>
            <a:off x="13542015" y="4096496"/>
            <a:ext cx="965329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de-DE" sz="1050" b="1" i="0" dirty="0">
                <a:solidFill>
                  <a:schemeClr val="tx1"/>
                </a:solidFill>
                <a:latin typeface="DINProDRVp" panose="02000503030000020004" pitchFamily="2" charset="0"/>
              </a:rPr>
              <a:t>Abstufungen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72B55D1-F6A7-0D4A-9083-0178619484FC}"/>
              </a:ext>
            </a:extLst>
          </p:cNvPr>
          <p:cNvSpPr/>
          <p:nvPr userDrawn="1"/>
        </p:nvSpPr>
        <p:spPr>
          <a:xfrm>
            <a:off x="12722224" y="15751"/>
            <a:ext cx="406245" cy="406245"/>
          </a:xfrm>
          <a:prstGeom prst="rect">
            <a:avLst/>
          </a:prstGeom>
          <a:solidFill>
            <a:srgbClr val="F0F0E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1ECA2C6-C607-6D44-9E78-D9F1D1CAEA90}"/>
              </a:ext>
            </a:extLst>
          </p:cNvPr>
          <p:cNvSpPr txBox="1"/>
          <p:nvPr userDrawn="1"/>
        </p:nvSpPr>
        <p:spPr>
          <a:xfrm>
            <a:off x="12561205" y="-285739"/>
            <a:ext cx="1994457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de-DE" sz="1050" b="1" i="0" dirty="0">
                <a:solidFill>
                  <a:schemeClr val="tx1"/>
                </a:solidFill>
                <a:latin typeface="DINProDRVp" panose="02000503030000020004" pitchFamily="2" charset="0"/>
              </a:rPr>
              <a:t>Hintergrund Fond (alternativ)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9AF4D55-D552-9941-A334-DC7BA1213857}"/>
              </a:ext>
            </a:extLst>
          </p:cNvPr>
          <p:cNvSpPr/>
          <p:nvPr userDrawn="1"/>
        </p:nvSpPr>
        <p:spPr>
          <a:xfrm>
            <a:off x="12749129" y="1364099"/>
            <a:ext cx="406245" cy="406245"/>
          </a:xfrm>
          <a:prstGeom prst="rect">
            <a:avLst/>
          </a:prstGeom>
          <a:solidFill>
            <a:srgbClr val="0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495A689-2A2F-3D47-A4C1-57B0A7DF6D7A}"/>
              </a:ext>
            </a:extLst>
          </p:cNvPr>
          <p:cNvSpPr/>
          <p:nvPr userDrawn="1"/>
        </p:nvSpPr>
        <p:spPr>
          <a:xfrm>
            <a:off x="12749129" y="6619553"/>
            <a:ext cx="406245" cy="406245"/>
          </a:xfrm>
          <a:prstGeom prst="rect">
            <a:avLst/>
          </a:prstGeom>
          <a:solidFill>
            <a:srgbClr val="C8333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42FB6CA-99B7-1245-8A2A-53C5A3F4B075}"/>
              </a:ext>
            </a:extLst>
          </p:cNvPr>
          <p:cNvSpPr/>
          <p:nvPr userDrawn="1"/>
        </p:nvSpPr>
        <p:spPr>
          <a:xfrm>
            <a:off x="12749129" y="7132172"/>
            <a:ext cx="406245" cy="406245"/>
          </a:xfrm>
          <a:prstGeom prst="rect">
            <a:avLst/>
          </a:prstGeom>
          <a:solidFill>
            <a:srgbClr val="EF830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C487914-C8C3-1845-B9F7-9838F170CCDA}"/>
              </a:ext>
            </a:extLst>
          </p:cNvPr>
          <p:cNvSpPr/>
          <p:nvPr userDrawn="1"/>
        </p:nvSpPr>
        <p:spPr>
          <a:xfrm>
            <a:off x="12749129" y="7617081"/>
            <a:ext cx="406245" cy="406245"/>
          </a:xfrm>
          <a:prstGeom prst="rect">
            <a:avLst/>
          </a:prstGeom>
          <a:solidFill>
            <a:srgbClr val="ADCB57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D41C9EE-07A4-9F46-85D3-7C140F5C355E}"/>
              </a:ext>
            </a:extLst>
          </p:cNvPr>
          <p:cNvSpPr txBox="1"/>
          <p:nvPr userDrawn="1"/>
        </p:nvSpPr>
        <p:spPr>
          <a:xfrm>
            <a:off x="12573828" y="8226534"/>
            <a:ext cx="1345241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de-DE" sz="1050" b="1" i="0" dirty="0">
                <a:solidFill>
                  <a:schemeClr val="tx1"/>
                </a:solidFill>
                <a:latin typeface="DINProDRVp" panose="02000503030000020004" pitchFamily="2" charset="0"/>
              </a:rPr>
              <a:t>Hintergrundfarben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9DCD264-2610-3249-ABDF-D002C96FF65B}"/>
              </a:ext>
            </a:extLst>
          </p:cNvPr>
          <p:cNvSpPr/>
          <p:nvPr userDrawn="1"/>
        </p:nvSpPr>
        <p:spPr>
          <a:xfrm>
            <a:off x="12765844" y="8578984"/>
            <a:ext cx="406245" cy="406245"/>
          </a:xfrm>
          <a:prstGeom prst="rect">
            <a:avLst/>
          </a:prstGeom>
          <a:solidFill>
            <a:srgbClr val="D9DB7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74FE64A-4983-8643-BB33-ECA0F9FE47D1}"/>
              </a:ext>
            </a:extLst>
          </p:cNvPr>
          <p:cNvSpPr/>
          <p:nvPr userDrawn="1"/>
        </p:nvSpPr>
        <p:spPr>
          <a:xfrm>
            <a:off x="13306171" y="8578984"/>
            <a:ext cx="406245" cy="406245"/>
          </a:xfrm>
          <a:prstGeom prst="rect">
            <a:avLst/>
          </a:prstGeom>
          <a:solidFill>
            <a:srgbClr val="93AC8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83A4D90-ECD0-D84F-B329-5431253992D7}"/>
              </a:ext>
            </a:extLst>
          </p:cNvPr>
          <p:cNvSpPr/>
          <p:nvPr userDrawn="1"/>
        </p:nvSpPr>
        <p:spPr>
          <a:xfrm>
            <a:off x="13818790" y="8578984"/>
            <a:ext cx="406245" cy="406245"/>
          </a:xfrm>
          <a:prstGeom prst="rect">
            <a:avLst/>
          </a:prstGeom>
          <a:solidFill>
            <a:srgbClr val="A9C8A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6735D24-E26C-AA4E-B3AC-45A295B34DE4}"/>
              </a:ext>
            </a:extLst>
          </p:cNvPr>
          <p:cNvSpPr/>
          <p:nvPr userDrawn="1"/>
        </p:nvSpPr>
        <p:spPr>
          <a:xfrm>
            <a:off x="14342377" y="8578984"/>
            <a:ext cx="406245" cy="406245"/>
          </a:xfrm>
          <a:prstGeom prst="rect">
            <a:avLst/>
          </a:prstGeom>
          <a:solidFill>
            <a:srgbClr val="7CD6D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A0B03FE-6565-1E49-B6F5-56F0DBE85D66}"/>
              </a:ext>
            </a:extLst>
          </p:cNvPr>
          <p:cNvSpPr txBox="1"/>
          <p:nvPr userDrawn="1"/>
        </p:nvSpPr>
        <p:spPr>
          <a:xfrm>
            <a:off x="13586812" y="4373975"/>
            <a:ext cx="445956" cy="41549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de-DE" sz="1050" b="1" i="0" dirty="0">
                <a:solidFill>
                  <a:schemeClr val="tx1"/>
                </a:solidFill>
                <a:latin typeface="DINProDRVp" panose="02000503030000020004" pitchFamily="2" charset="0"/>
              </a:rPr>
              <a:t>85%	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DD20BDB-0D2D-A94C-94CC-5043FED658FC}"/>
              </a:ext>
            </a:extLst>
          </p:cNvPr>
          <p:cNvSpPr txBox="1"/>
          <p:nvPr userDrawn="1"/>
        </p:nvSpPr>
        <p:spPr>
          <a:xfrm>
            <a:off x="14109706" y="4368531"/>
            <a:ext cx="445956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de-DE" sz="1050" b="1" i="0" dirty="0">
                <a:solidFill>
                  <a:schemeClr val="tx1"/>
                </a:solidFill>
                <a:latin typeface="DINProDRVp" panose="02000503030000020004" pitchFamily="2" charset="0"/>
              </a:rPr>
              <a:t>65%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C1670E0-C8E4-1543-9B38-BEA5272D5658}"/>
              </a:ext>
            </a:extLst>
          </p:cNvPr>
          <p:cNvSpPr txBox="1"/>
          <p:nvPr userDrawn="1"/>
        </p:nvSpPr>
        <p:spPr>
          <a:xfrm>
            <a:off x="14596472" y="4363001"/>
            <a:ext cx="445956" cy="25391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de-DE" sz="1050" b="1" i="0" dirty="0">
                <a:solidFill>
                  <a:schemeClr val="tx1"/>
                </a:solidFill>
                <a:latin typeface="DINProDRVp" panose="02000503030000020004" pitchFamily="2" charset="0"/>
              </a:rPr>
              <a:t>35%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B88D750-D185-DE48-9EE4-CD25EEAD72D1}"/>
              </a:ext>
            </a:extLst>
          </p:cNvPr>
          <p:cNvSpPr/>
          <p:nvPr userDrawn="1"/>
        </p:nvSpPr>
        <p:spPr>
          <a:xfrm>
            <a:off x="13580401" y="6120789"/>
            <a:ext cx="406245" cy="406245"/>
          </a:xfrm>
          <a:prstGeom prst="rect">
            <a:avLst/>
          </a:prstGeom>
          <a:solidFill>
            <a:srgbClr val="6E6197">
              <a:alpha val="8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4356824-44EE-644E-8CD1-DB0EE2F0331F}"/>
              </a:ext>
            </a:extLst>
          </p:cNvPr>
          <p:cNvSpPr/>
          <p:nvPr userDrawn="1"/>
        </p:nvSpPr>
        <p:spPr>
          <a:xfrm>
            <a:off x="13580401" y="5642154"/>
            <a:ext cx="406245" cy="406245"/>
          </a:xfrm>
          <a:prstGeom prst="rect">
            <a:avLst/>
          </a:prstGeom>
          <a:solidFill>
            <a:srgbClr val="4AA4AB">
              <a:alpha val="8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A3635DC-B64A-314C-A89F-20B673380A8E}"/>
              </a:ext>
            </a:extLst>
          </p:cNvPr>
          <p:cNvSpPr/>
          <p:nvPr userDrawn="1"/>
        </p:nvSpPr>
        <p:spPr>
          <a:xfrm>
            <a:off x="13580401" y="5164151"/>
            <a:ext cx="406245" cy="406245"/>
          </a:xfrm>
          <a:prstGeom prst="rect">
            <a:avLst/>
          </a:prstGeom>
          <a:solidFill>
            <a:srgbClr val="7F9877">
              <a:alpha val="8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FD55864-CE76-4F4D-9F55-64DF741352CD}"/>
              </a:ext>
            </a:extLst>
          </p:cNvPr>
          <p:cNvSpPr/>
          <p:nvPr userDrawn="1"/>
        </p:nvSpPr>
        <p:spPr>
          <a:xfrm>
            <a:off x="13580401" y="4684884"/>
            <a:ext cx="406245" cy="406245"/>
          </a:xfrm>
          <a:prstGeom prst="rect">
            <a:avLst/>
          </a:prstGeom>
          <a:solidFill>
            <a:schemeClr val="accent2">
              <a:alpha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7C2FA2B-3554-594C-8397-774B938343A0}"/>
              </a:ext>
            </a:extLst>
          </p:cNvPr>
          <p:cNvSpPr/>
          <p:nvPr userDrawn="1"/>
        </p:nvSpPr>
        <p:spPr>
          <a:xfrm>
            <a:off x="13580401" y="6619553"/>
            <a:ext cx="406245" cy="406245"/>
          </a:xfrm>
          <a:prstGeom prst="rect">
            <a:avLst/>
          </a:prstGeom>
          <a:solidFill>
            <a:srgbClr val="C83337">
              <a:alpha val="8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E39F7AC-940C-4246-AC00-2E75684DCFAC}"/>
              </a:ext>
            </a:extLst>
          </p:cNvPr>
          <p:cNvSpPr/>
          <p:nvPr userDrawn="1"/>
        </p:nvSpPr>
        <p:spPr>
          <a:xfrm>
            <a:off x="13580401" y="7132172"/>
            <a:ext cx="406245" cy="406245"/>
          </a:xfrm>
          <a:prstGeom prst="rect">
            <a:avLst/>
          </a:prstGeom>
          <a:solidFill>
            <a:srgbClr val="EF8306">
              <a:alpha val="8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1F4B4AA-D35D-3A44-9458-177B23402784}"/>
              </a:ext>
            </a:extLst>
          </p:cNvPr>
          <p:cNvSpPr/>
          <p:nvPr userDrawn="1"/>
        </p:nvSpPr>
        <p:spPr>
          <a:xfrm>
            <a:off x="13580401" y="7617081"/>
            <a:ext cx="406245" cy="406245"/>
          </a:xfrm>
          <a:prstGeom prst="rect">
            <a:avLst/>
          </a:prstGeom>
          <a:solidFill>
            <a:srgbClr val="ADCB57">
              <a:alpha val="8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0164107-2612-CC48-A7B5-6BBA1B3F18B4}"/>
              </a:ext>
            </a:extLst>
          </p:cNvPr>
          <p:cNvSpPr/>
          <p:nvPr userDrawn="1"/>
        </p:nvSpPr>
        <p:spPr>
          <a:xfrm>
            <a:off x="14120727" y="6120789"/>
            <a:ext cx="406245" cy="406245"/>
          </a:xfrm>
          <a:prstGeom prst="rect">
            <a:avLst/>
          </a:prstGeom>
          <a:solidFill>
            <a:srgbClr val="6E6197">
              <a:alpha val="6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76F35C8-F845-A74D-8AF1-1B96C991CDC5}"/>
              </a:ext>
            </a:extLst>
          </p:cNvPr>
          <p:cNvSpPr/>
          <p:nvPr userDrawn="1"/>
        </p:nvSpPr>
        <p:spPr>
          <a:xfrm>
            <a:off x="14120727" y="5642154"/>
            <a:ext cx="406245" cy="406245"/>
          </a:xfrm>
          <a:prstGeom prst="rect">
            <a:avLst/>
          </a:prstGeom>
          <a:solidFill>
            <a:srgbClr val="4AA4AB">
              <a:alpha val="6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9091CAC-82E2-C348-8DFA-06925EF1E8D2}"/>
              </a:ext>
            </a:extLst>
          </p:cNvPr>
          <p:cNvSpPr/>
          <p:nvPr userDrawn="1"/>
        </p:nvSpPr>
        <p:spPr>
          <a:xfrm>
            <a:off x="14120727" y="5164151"/>
            <a:ext cx="406245" cy="406245"/>
          </a:xfrm>
          <a:prstGeom prst="rect">
            <a:avLst/>
          </a:prstGeom>
          <a:solidFill>
            <a:srgbClr val="7F9877">
              <a:alpha val="6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B093DE2-EB27-B444-A55D-06816BAF3A3B}"/>
              </a:ext>
            </a:extLst>
          </p:cNvPr>
          <p:cNvSpPr/>
          <p:nvPr userDrawn="1"/>
        </p:nvSpPr>
        <p:spPr>
          <a:xfrm>
            <a:off x="14120727" y="4684884"/>
            <a:ext cx="406245" cy="406245"/>
          </a:xfrm>
          <a:prstGeom prst="rect">
            <a:avLst/>
          </a:prstGeom>
          <a:solidFill>
            <a:schemeClr val="accent2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6830CB5-9C50-8A44-ACA5-930B6F1F508A}"/>
              </a:ext>
            </a:extLst>
          </p:cNvPr>
          <p:cNvSpPr/>
          <p:nvPr userDrawn="1"/>
        </p:nvSpPr>
        <p:spPr>
          <a:xfrm>
            <a:off x="14120727" y="6619553"/>
            <a:ext cx="406245" cy="406245"/>
          </a:xfrm>
          <a:prstGeom prst="rect">
            <a:avLst/>
          </a:prstGeom>
          <a:solidFill>
            <a:srgbClr val="C83337">
              <a:alpha val="6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67413FB-94A6-9542-815D-0F2C9FE12C56}"/>
              </a:ext>
            </a:extLst>
          </p:cNvPr>
          <p:cNvSpPr/>
          <p:nvPr userDrawn="1"/>
        </p:nvSpPr>
        <p:spPr>
          <a:xfrm>
            <a:off x="14120727" y="7132172"/>
            <a:ext cx="406245" cy="406245"/>
          </a:xfrm>
          <a:prstGeom prst="rect">
            <a:avLst/>
          </a:prstGeom>
          <a:solidFill>
            <a:srgbClr val="EF8306">
              <a:alpha val="6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6AF992F-C07F-0940-8CA7-A73919DB60C1}"/>
              </a:ext>
            </a:extLst>
          </p:cNvPr>
          <p:cNvSpPr/>
          <p:nvPr userDrawn="1"/>
        </p:nvSpPr>
        <p:spPr>
          <a:xfrm>
            <a:off x="14120727" y="7617081"/>
            <a:ext cx="406245" cy="406245"/>
          </a:xfrm>
          <a:prstGeom prst="rect">
            <a:avLst/>
          </a:prstGeom>
          <a:solidFill>
            <a:srgbClr val="ADCB57">
              <a:alpha val="6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709DB95-E56D-B74B-B9E3-0D8A59D7FB56}"/>
              </a:ext>
            </a:extLst>
          </p:cNvPr>
          <p:cNvSpPr/>
          <p:nvPr userDrawn="1"/>
        </p:nvSpPr>
        <p:spPr>
          <a:xfrm>
            <a:off x="14633347" y="7617081"/>
            <a:ext cx="406245" cy="406245"/>
          </a:xfrm>
          <a:prstGeom prst="rect">
            <a:avLst/>
          </a:prstGeom>
          <a:solidFill>
            <a:srgbClr val="ADCB57">
              <a:alpha val="3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9064A9C-0784-A14D-BA5B-942107285BAD}"/>
              </a:ext>
            </a:extLst>
          </p:cNvPr>
          <p:cNvSpPr/>
          <p:nvPr userDrawn="1"/>
        </p:nvSpPr>
        <p:spPr>
          <a:xfrm>
            <a:off x="14633347" y="6619553"/>
            <a:ext cx="406245" cy="406245"/>
          </a:xfrm>
          <a:prstGeom prst="rect">
            <a:avLst/>
          </a:prstGeom>
          <a:solidFill>
            <a:srgbClr val="C83337">
              <a:alpha val="3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5EEE092-84A5-AF4C-819B-89BF7D2806D8}"/>
              </a:ext>
            </a:extLst>
          </p:cNvPr>
          <p:cNvSpPr/>
          <p:nvPr userDrawn="1"/>
        </p:nvSpPr>
        <p:spPr>
          <a:xfrm>
            <a:off x="14633347" y="7132172"/>
            <a:ext cx="406245" cy="406245"/>
          </a:xfrm>
          <a:prstGeom prst="rect">
            <a:avLst/>
          </a:prstGeom>
          <a:solidFill>
            <a:srgbClr val="EF8306">
              <a:alpha val="3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E984D1C-7802-8C47-B30A-B4EAD575CEA3}"/>
              </a:ext>
            </a:extLst>
          </p:cNvPr>
          <p:cNvSpPr/>
          <p:nvPr userDrawn="1"/>
        </p:nvSpPr>
        <p:spPr>
          <a:xfrm>
            <a:off x="14633347" y="6120789"/>
            <a:ext cx="406245" cy="406245"/>
          </a:xfrm>
          <a:prstGeom prst="rect">
            <a:avLst/>
          </a:prstGeom>
          <a:solidFill>
            <a:srgbClr val="6E6197">
              <a:alpha val="3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DA0EACD0-D354-A04C-81CA-0E59249965F7}"/>
              </a:ext>
            </a:extLst>
          </p:cNvPr>
          <p:cNvSpPr/>
          <p:nvPr userDrawn="1"/>
        </p:nvSpPr>
        <p:spPr>
          <a:xfrm>
            <a:off x="14633347" y="5642154"/>
            <a:ext cx="406245" cy="406245"/>
          </a:xfrm>
          <a:prstGeom prst="rect">
            <a:avLst/>
          </a:prstGeom>
          <a:solidFill>
            <a:srgbClr val="4AA4AB">
              <a:alpha val="3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AE6F419-7AE4-5C4F-B638-DD76C7B789E6}"/>
              </a:ext>
            </a:extLst>
          </p:cNvPr>
          <p:cNvSpPr/>
          <p:nvPr userDrawn="1"/>
        </p:nvSpPr>
        <p:spPr>
          <a:xfrm>
            <a:off x="14633347" y="5164151"/>
            <a:ext cx="406245" cy="406245"/>
          </a:xfrm>
          <a:prstGeom prst="rect">
            <a:avLst/>
          </a:prstGeom>
          <a:solidFill>
            <a:srgbClr val="7F9877">
              <a:alpha val="35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18642E1-0C94-784B-9F64-B7AD8C349416}"/>
              </a:ext>
            </a:extLst>
          </p:cNvPr>
          <p:cNvSpPr/>
          <p:nvPr userDrawn="1"/>
        </p:nvSpPr>
        <p:spPr>
          <a:xfrm>
            <a:off x="14633347" y="4684884"/>
            <a:ext cx="406245" cy="406245"/>
          </a:xfrm>
          <a:prstGeom prst="rect">
            <a:avLst/>
          </a:prstGeom>
          <a:solidFill>
            <a:schemeClr val="accent2">
              <a:alpha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073CA80-A54B-4548-A48C-43E30C1F0881}"/>
              </a:ext>
            </a:extLst>
          </p:cNvPr>
          <p:cNvSpPr txBox="1"/>
          <p:nvPr userDrawn="1"/>
        </p:nvSpPr>
        <p:spPr>
          <a:xfrm>
            <a:off x="12546872" y="-1138420"/>
            <a:ext cx="2331087" cy="90024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de-DE" sz="1050" b="0" i="1" baseline="0" dirty="0">
                <a:solidFill>
                  <a:schemeClr val="tx1"/>
                </a:solidFill>
                <a:latin typeface="DINProDRVp" panose="02000503030000020004" pitchFamily="2" charset="0"/>
              </a:rPr>
              <a:t>Die Farben können Sie mit dem </a:t>
            </a:r>
            <a:br>
              <a:rPr lang="de-DE" sz="1050" b="0" i="1" baseline="0" dirty="0">
                <a:solidFill>
                  <a:schemeClr val="tx1"/>
                </a:solidFill>
                <a:latin typeface="DINProDRVp" panose="02000503030000020004" pitchFamily="2" charset="0"/>
              </a:rPr>
            </a:br>
            <a:r>
              <a:rPr lang="de-DE" sz="1050" b="0" i="1" baseline="0" dirty="0" err="1">
                <a:solidFill>
                  <a:schemeClr val="tx1"/>
                </a:solidFill>
                <a:latin typeface="DINProDRVp" panose="02000503030000020004" pitchFamily="2" charset="0"/>
              </a:rPr>
              <a:t>Pipettenwerkzeug</a:t>
            </a:r>
            <a:r>
              <a:rPr lang="de-DE" sz="1050" b="0" i="1" baseline="0" dirty="0">
                <a:solidFill>
                  <a:schemeClr val="tx1"/>
                </a:solidFill>
                <a:latin typeface="DINProDRVp" panose="02000503030000020004" pitchFamily="2" charset="0"/>
              </a:rPr>
              <a:t> verwenden.</a:t>
            </a:r>
          </a:p>
          <a:p>
            <a:pPr algn="l"/>
            <a:r>
              <a:rPr lang="de-DE" sz="1050" b="0" i="1" baseline="0" dirty="0">
                <a:solidFill>
                  <a:schemeClr val="tx1"/>
                </a:solidFill>
                <a:latin typeface="DINProDRVp" panose="02000503030000020004" pitchFamily="2" charset="0"/>
              </a:rPr>
              <a:t>Das </a:t>
            </a:r>
            <a:r>
              <a:rPr lang="de-DE" sz="1050" b="0" i="1" baseline="0" dirty="0" err="1">
                <a:solidFill>
                  <a:schemeClr val="tx1"/>
                </a:solidFill>
                <a:latin typeface="DINProDRVp" panose="02000503030000020004" pitchFamily="2" charset="0"/>
              </a:rPr>
              <a:t>Pipettenwerkzeug</a:t>
            </a:r>
            <a:r>
              <a:rPr lang="de-DE" sz="1050" b="0" i="1" baseline="0" dirty="0">
                <a:solidFill>
                  <a:schemeClr val="tx1"/>
                </a:solidFill>
                <a:latin typeface="DINProDRVp" panose="02000503030000020004" pitchFamily="2" charset="0"/>
              </a:rPr>
              <a:t> finden Sie in </a:t>
            </a:r>
            <a:br>
              <a:rPr lang="de-DE" sz="1050" b="0" i="1" baseline="0" dirty="0">
                <a:solidFill>
                  <a:schemeClr val="tx1"/>
                </a:solidFill>
                <a:latin typeface="DINProDRVp" panose="02000503030000020004" pitchFamily="2" charset="0"/>
              </a:rPr>
            </a:br>
            <a:r>
              <a:rPr lang="de-DE" sz="1050" b="0" i="1" baseline="0" dirty="0">
                <a:solidFill>
                  <a:schemeClr val="tx1"/>
                </a:solidFill>
                <a:latin typeface="DINProDRVp" panose="02000503030000020004" pitchFamily="2" charset="0"/>
              </a:rPr>
              <a:t>den jeweiligen Farbauswahlmenüs </a:t>
            </a:r>
          </a:p>
          <a:p>
            <a:pPr algn="l"/>
            <a:r>
              <a:rPr lang="de-DE" sz="1050" b="0" i="1" baseline="0" dirty="0">
                <a:solidFill>
                  <a:schemeClr val="tx1"/>
                </a:solidFill>
                <a:latin typeface="DINProDRVp" panose="02000503030000020004" pitchFamily="2" charset="0"/>
              </a:rPr>
              <a:t>für Schrift, Füllung oder Kontur.</a:t>
            </a:r>
          </a:p>
        </p:txBody>
      </p:sp>
      <p:grpSp>
        <p:nvGrpSpPr>
          <p:cNvPr id="110" name="Gruppieren 109" descr="Logo Deutsche Rentenversicherung Bund">
            <a:extLst>
              <a:ext uri="{FF2B5EF4-FFF2-40B4-BE49-F238E27FC236}">
                <a16:creationId xmlns:a16="http://schemas.microsoft.com/office/drawing/2014/main" id="{940AB884-4501-7FF6-B9AB-2A11BB38FC98}"/>
              </a:ext>
            </a:extLst>
          </p:cNvPr>
          <p:cNvGrpSpPr/>
          <p:nvPr userDrawn="1"/>
        </p:nvGrpSpPr>
        <p:grpSpPr>
          <a:xfrm>
            <a:off x="9485077" y="202603"/>
            <a:ext cx="2256005" cy="718469"/>
            <a:chOff x="9946681" y="143289"/>
            <a:chExt cx="2256005" cy="718469"/>
          </a:xfrm>
        </p:grpSpPr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37C31335-8412-19C8-7643-0673572991DC}"/>
                </a:ext>
              </a:extLst>
            </p:cNvPr>
            <p:cNvGrpSpPr/>
            <p:nvPr userDrawn="1"/>
          </p:nvGrpSpPr>
          <p:grpSpPr>
            <a:xfrm>
              <a:off x="9946681" y="209346"/>
              <a:ext cx="549252" cy="566829"/>
              <a:chOff x="4038446" y="3718504"/>
              <a:chExt cx="911379" cy="940547"/>
            </a:xfrm>
          </p:grpSpPr>
          <p:sp>
            <p:nvSpPr>
              <p:cNvPr id="88" name="Freihandform 87">
                <a:extLst>
                  <a:ext uri="{FF2B5EF4-FFF2-40B4-BE49-F238E27FC236}">
                    <a16:creationId xmlns:a16="http://schemas.microsoft.com/office/drawing/2014/main" id="{A4431C01-776C-4ED1-5DAB-64C3F9A53B26}"/>
                  </a:ext>
                </a:extLst>
              </p:cNvPr>
              <p:cNvSpPr/>
              <p:nvPr userDrawn="1"/>
            </p:nvSpPr>
            <p:spPr bwMode="auto">
              <a:xfrm>
                <a:off x="4038446" y="3718504"/>
                <a:ext cx="911377" cy="482618"/>
              </a:xfrm>
              <a:custGeom>
                <a:avLst/>
                <a:gdLst>
                  <a:gd name="connsiteX0" fmla="*/ 124595 w 911377"/>
                  <a:gd name="connsiteY0" fmla="*/ 0 h 482618"/>
                  <a:gd name="connsiteX1" fmla="*/ 786782 w 911377"/>
                  <a:gd name="connsiteY1" fmla="*/ 0 h 482618"/>
                  <a:gd name="connsiteX2" fmla="*/ 911377 w 911377"/>
                  <a:gd name="connsiteY2" fmla="*/ 124595 h 482618"/>
                  <a:gd name="connsiteX3" fmla="*/ 911377 w 911377"/>
                  <a:gd name="connsiteY3" fmla="*/ 286719 h 482618"/>
                  <a:gd name="connsiteX4" fmla="*/ 822038 w 911377"/>
                  <a:gd name="connsiteY4" fmla="*/ 421500 h 482618"/>
                  <a:gd name="connsiteX5" fmla="*/ 771020 w 911377"/>
                  <a:gd name="connsiteY5" fmla="*/ 431800 h 482618"/>
                  <a:gd name="connsiteX6" fmla="*/ 182880 w 911377"/>
                  <a:gd name="connsiteY6" fmla="*/ 431800 h 482618"/>
                  <a:gd name="connsiteX7" fmla="*/ 19888 w 911377"/>
                  <a:gd name="connsiteY7" fmla="*/ 468293 h 482618"/>
                  <a:gd name="connsiteX8" fmla="*/ 2020 w 911377"/>
                  <a:gd name="connsiteY8" fmla="*/ 482618 h 482618"/>
                  <a:gd name="connsiteX9" fmla="*/ 0 w 911377"/>
                  <a:gd name="connsiteY9" fmla="*/ 472612 h 482618"/>
                  <a:gd name="connsiteX10" fmla="*/ 0 w 911377"/>
                  <a:gd name="connsiteY10" fmla="*/ 124595 h 482618"/>
                  <a:gd name="connsiteX11" fmla="*/ 124595 w 911377"/>
                  <a:gd name="connsiteY11" fmla="*/ 0 h 482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1377" h="482618">
                    <a:moveTo>
                      <a:pt x="124595" y="0"/>
                    </a:moveTo>
                    <a:lnTo>
                      <a:pt x="786782" y="0"/>
                    </a:lnTo>
                    <a:cubicBezTo>
                      <a:pt x="855594" y="0"/>
                      <a:pt x="911377" y="55783"/>
                      <a:pt x="911377" y="124595"/>
                    </a:cubicBezTo>
                    <a:lnTo>
                      <a:pt x="911377" y="286719"/>
                    </a:lnTo>
                    <a:cubicBezTo>
                      <a:pt x="911377" y="347309"/>
                      <a:pt x="874539" y="399294"/>
                      <a:pt x="822038" y="421500"/>
                    </a:cubicBezTo>
                    <a:lnTo>
                      <a:pt x="771020" y="431800"/>
                    </a:lnTo>
                    <a:lnTo>
                      <a:pt x="182880" y="431800"/>
                    </a:lnTo>
                    <a:cubicBezTo>
                      <a:pt x="119228" y="431800"/>
                      <a:pt x="61602" y="445746"/>
                      <a:pt x="19888" y="468293"/>
                    </a:cubicBezTo>
                    <a:lnTo>
                      <a:pt x="2020" y="482618"/>
                    </a:lnTo>
                    <a:lnTo>
                      <a:pt x="0" y="472612"/>
                    </a:lnTo>
                    <a:lnTo>
                      <a:pt x="0" y="124595"/>
                    </a:lnTo>
                    <a:cubicBezTo>
                      <a:pt x="0" y="55783"/>
                      <a:pt x="55783" y="0"/>
                      <a:pt x="124595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900" b="0" i="0" u="none" strike="noStrike" cap="none" normalizeH="0" baseline="0" dirty="0">
                  <a:ln>
                    <a:noFill/>
                  </a:ln>
                  <a:solidFill>
                    <a:srgbClr val="D9DB71">
                      <a:alpha val="26000"/>
                    </a:srgbClr>
                  </a:solidFill>
                  <a:effectLst/>
                  <a:latin typeface="Arial" panose="020B0604020202020204" pitchFamily="34" charset="0"/>
                  <a:ea typeface="ヒラギノ角ゴ Pro W3" pitchFamily="2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9" name="Freihandform 88">
                <a:extLst>
                  <a:ext uri="{FF2B5EF4-FFF2-40B4-BE49-F238E27FC236}">
                    <a16:creationId xmlns:a16="http://schemas.microsoft.com/office/drawing/2014/main" id="{ECD80678-39A3-6DDF-BC51-E65C5C3E89EA}"/>
                  </a:ext>
                </a:extLst>
              </p:cNvPr>
              <p:cNvSpPr/>
              <p:nvPr userDrawn="1"/>
            </p:nvSpPr>
            <p:spPr bwMode="auto">
              <a:xfrm rot="10800000">
                <a:off x="4038448" y="4176433"/>
                <a:ext cx="911377" cy="482618"/>
              </a:xfrm>
              <a:custGeom>
                <a:avLst/>
                <a:gdLst>
                  <a:gd name="connsiteX0" fmla="*/ 124595 w 911377"/>
                  <a:gd name="connsiteY0" fmla="*/ 0 h 482618"/>
                  <a:gd name="connsiteX1" fmla="*/ 786782 w 911377"/>
                  <a:gd name="connsiteY1" fmla="*/ 0 h 482618"/>
                  <a:gd name="connsiteX2" fmla="*/ 911377 w 911377"/>
                  <a:gd name="connsiteY2" fmla="*/ 124595 h 482618"/>
                  <a:gd name="connsiteX3" fmla="*/ 911377 w 911377"/>
                  <a:gd name="connsiteY3" fmla="*/ 286719 h 482618"/>
                  <a:gd name="connsiteX4" fmla="*/ 822038 w 911377"/>
                  <a:gd name="connsiteY4" fmla="*/ 421500 h 482618"/>
                  <a:gd name="connsiteX5" fmla="*/ 771020 w 911377"/>
                  <a:gd name="connsiteY5" fmla="*/ 431800 h 482618"/>
                  <a:gd name="connsiteX6" fmla="*/ 182880 w 911377"/>
                  <a:gd name="connsiteY6" fmla="*/ 431800 h 482618"/>
                  <a:gd name="connsiteX7" fmla="*/ 19888 w 911377"/>
                  <a:gd name="connsiteY7" fmla="*/ 468293 h 482618"/>
                  <a:gd name="connsiteX8" fmla="*/ 2020 w 911377"/>
                  <a:gd name="connsiteY8" fmla="*/ 482618 h 482618"/>
                  <a:gd name="connsiteX9" fmla="*/ 0 w 911377"/>
                  <a:gd name="connsiteY9" fmla="*/ 472612 h 482618"/>
                  <a:gd name="connsiteX10" fmla="*/ 0 w 911377"/>
                  <a:gd name="connsiteY10" fmla="*/ 124595 h 482618"/>
                  <a:gd name="connsiteX11" fmla="*/ 124595 w 911377"/>
                  <a:gd name="connsiteY11" fmla="*/ 0 h 482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1377" h="482618">
                    <a:moveTo>
                      <a:pt x="124595" y="0"/>
                    </a:moveTo>
                    <a:lnTo>
                      <a:pt x="786782" y="0"/>
                    </a:lnTo>
                    <a:cubicBezTo>
                      <a:pt x="855594" y="0"/>
                      <a:pt x="911377" y="55783"/>
                      <a:pt x="911377" y="124595"/>
                    </a:cubicBezTo>
                    <a:lnTo>
                      <a:pt x="911377" y="286719"/>
                    </a:lnTo>
                    <a:cubicBezTo>
                      <a:pt x="911377" y="347309"/>
                      <a:pt x="874539" y="399294"/>
                      <a:pt x="822038" y="421500"/>
                    </a:cubicBezTo>
                    <a:lnTo>
                      <a:pt x="771020" y="431800"/>
                    </a:lnTo>
                    <a:lnTo>
                      <a:pt x="182880" y="431800"/>
                    </a:lnTo>
                    <a:cubicBezTo>
                      <a:pt x="119228" y="431800"/>
                      <a:pt x="61602" y="445746"/>
                      <a:pt x="19888" y="468293"/>
                    </a:cubicBezTo>
                    <a:lnTo>
                      <a:pt x="2020" y="482618"/>
                    </a:lnTo>
                    <a:lnTo>
                      <a:pt x="0" y="472612"/>
                    </a:lnTo>
                    <a:lnTo>
                      <a:pt x="0" y="124595"/>
                    </a:lnTo>
                    <a:cubicBezTo>
                      <a:pt x="0" y="55783"/>
                      <a:pt x="55783" y="0"/>
                      <a:pt x="1245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900" b="0" i="0" u="none" strike="noStrike" cap="none" normalizeH="0" baseline="0">
                  <a:ln>
                    <a:noFill/>
                  </a:ln>
                  <a:solidFill>
                    <a:srgbClr val="D9DB71">
                      <a:alpha val="26000"/>
                    </a:srgbClr>
                  </a:solidFill>
                  <a:effectLst/>
                  <a:latin typeface="Arial" panose="020B0604020202020204" pitchFamily="34" charset="0"/>
                  <a:ea typeface="ヒラギノ角ゴ Pro W3" pitchFamily="2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2E338D78-F4F0-1E91-12BC-735CB21DB1F5}"/>
                </a:ext>
              </a:extLst>
            </p:cNvPr>
            <p:cNvSpPr txBox="1"/>
            <p:nvPr userDrawn="1"/>
          </p:nvSpPr>
          <p:spPr>
            <a:xfrm>
              <a:off x="10591668" y="143289"/>
              <a:ext cx="161101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de-DE" sz="1200" b="1" i="0" dirty="0">
                  <a:solidFill>
                    <a:schemeClr val="bg2"/>
                  </a:solidFill>
                  <a:latin typeface="DINProDRVp" panose="02000503030000020004" pitchFamily="2" charset="0"/>
                </a:rPr>
                <a:t>Deutsche</a:t>
              </a:r>
            </a:p>
            <a:p>
              <a:pPr>
                <a:lnSpc>
                  <a:spcPts val="1300"/>
                </a:lnSpc>
              </a:pPr>
              <a:r>
                <a:rPr lang="de-DE" sz="1200" b="1" i="0" dirty="0">
                  <a:solidFill>
                    <a:schemeClr val="bg2"/>
                  </a:solidFill>
                  <a:latin typeface="DINProDRVp" panose="02000503030000020004" pitchFamily="2" charset="0"/>
                </a:rPr>
                <a:t>Rentenversicherung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34A29228-8F35-CDCF-3393-375F926766FB}"/>
                </a:ext>
              </a:extLst>
            </p:cNvPr>
            <p:cNvSpPr txBox="1"/>
            <p:nvPr userDrawn="1"/>
          </p:nvSpPr>
          <p:spPr>
            <a:xfrm>
              <a:off x="10588866" y="530321"/>
              <a:ext cx="572593" cy="331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de-DE" sz="1300" b="0" i="0" dirty="0">
                  <a:solidFill>
                    <a:schemeClr val="bg2"/>
                  </a:solidFill>
                  <a:latin typeface="DINProDRVp" panose="02000503030000020004" pitchFamily="2" charset="0"/>
                </a:rPr>
                <a:t>Bund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89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71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defTabSz="873125" rtl="0" fontAlgn="base"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873125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defTabSz="873125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defTabSz="873125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defTabSz="873125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defTabSz="873125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defTabSz="873125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defTabSz="873125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defTabSz="873125" rtl="0" fontAlgn="base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27025" indent="-327025" algn="l" defTabSz="873125" rtl="0" fontAlgn="base">
        <a:spcBef>
          <a:spcPct val="20000"/>
        </a:spcBef>
        <a:spcAft>
          <a:spcPct val="0"/>
        </a:spcAft>
        <a:buClr>
          <a:schemeClr val="tx2"/>
        </a:buClr>
        <a:buBlip>
          <a:blip r:embed="rId13"/>
        </a:buBlip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760413" indent="-323850" algn="l" defTabSz="873125" rtl="0" fontAlgn="base">
        <a:spcBef>
          <a:spcPct val="20000"/>
        </a:spcBef>
        <a:spcAft>
          <a:spcPct val="0"/>
        </a:spcAft>
        <a:buClr>
          <a:schemeClr val="tx2"/>
        </a:buClr>
        <a:buFont typeface="Times" panose="02020603050405020304" pitchFamily="18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311275" indent="-438150" algn="l" defTabSz="873125" rtl="0" fontAlgn="base">
        <a:spcBef>
          <a:spcPct val="20000"/>
        </a:spcBef>
        <a:spcAft>
          <a:spcPct val="0"/>
        </a:spcAft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71638" indent="-361950" algn="l" defTabSz="873125" rtl="0" fontAlgn="base">
        <a:spcBef>
          <a:spcPct val="20000"/>
        </a:spcBef>
        <a:spcAft>
          <a:spcPct val="0"/>
        </a:spcAft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06613" indent="-361950" algn="l" defTabSz="873125" rtl="0" fontAlgn="base">
        <a:spcBef>
          <a:spcPct val="20000"/>
        </a:spcBef>
        <a:spcAft>
          <a:spcPct val="0"/>
        </a:spcAft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ine Ecke des Rechtecks abrunden 9">
            <a:extLst>
              <a:ext uri="{FF2B5EF4-FFF2-40B4-BE49-F238E27FC236}">
                <a16:creationId xmlns:a16="http://schemas.microsoft.com/office/drawing/2014/main" id="{DE11EBF7-11AB-9A48-B79A-33133742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-968976" y="968976"/>
            <a:ext cx="5979600" cy="4041648"/>
          </a:xfrm>
          <a:prstGeom prst="round1Rect">
            <a:avLst/>
          </a:prstGeom>
          <a:solidFill>
            <a:srgbClr val="D3DB2B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4207C28-06BD-7EB5-E196-30802B822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3197" y="665656"/>
            <a:ext cx="8013966" cy="3485586"/>
            <a:chOff x="853197" y="665656"/>
            <a:chExt cx="8013966" cy="3485586"/>
          </a:xfrm>
        </p:grpSpPr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74553F3A-85EF-4B44-9AD8-5A291BB5F530}"/>
                </a:ext>
              </a:extLst>
            </p:cNvPr>
            <p:cNvSpPr/>
            <p:nvPr/>
          </p:nvSpPr>
          <p:spPr bwMode="auto">
            <a:xfrm>
              <a:off x="853197" y="665656"/>
              <a:ext cx="8013966" cy="2476293"/>
            </a:xfrm>
            <a:prstGeom prst="roundRect">
              <a:avLst>
                <a:gd name="adj" fmla="val 20863"/>
              </a:avLst>
            </a:prstGeom>
            <a:solidFill>
              <a:srgbClr val="083163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B93D5E32-0313-8A45-8C3C-65B71FF61270}"/>
                </a:ext>
              </a:extLst>
            </p:cNvPr>
            <p:cNvSpPr/>
            <p:nvPr/>
          </p:nvSpPr>
          <p:spPr bwMode="auto">
            <a:xfrm>
              <a:off x="853199" y="2171192"/>
              <a:ext cx="7120522" cy="1980050"/>
            </a:xfrm>
            <a:custGeom>
              <a:avLst/>
              <a:gdLst>
                <a:gd name="connsiteX0" fmla="*/ 342734 w 4183740"/>
                <a:gd name="connsiteY0" fmla="*/ 0 h 1449659"/>
                <a:gd name="connsiteX1" fmla="*/ 3841006 w 4183740"/>
                <a:gd name="connsiteY1" fmla="*/ 0 h 1449659"/>
                <a:gd name="connsiteX2" fmla="*/ 4183740 w 4183740"/>
                <a:gd name="connsiteY2" fmla="*/ 342734 h 1449659"/>
                <a:gd name="connsiteX3" fmla="*/ 4183740 w 4183740"/>
                <a:gd name="connsiteY3" fmla="*/ 1141961 h 1449659"/>
                <a:gd name="connsiteX4" fmla="*/ 487055 w 4183740"/>
                <a:gd name="connsiteY4" fmla="*/ 1141961 h 1449659"/>
                <a:gd name="connsiteX5" fmla="*/ 39308 w 4183740"/>
                <a:gd name="connsiteY5" fmla="*/ 1380027 h 1449659"/>
                <a:gd name="connsiteX6" fmla="*/ 1512 w 4183740"/>
                <a:gd name="connsiteY6" fmla="*/ 1449659 h 1449659"/>
                <a:gd name="connsiteX7" fmla="*/ 0 w 4183740"/>
                <a:gd name="connsiteY7" fmla="*/ 1434657 h 1449659"/>
                <a:gd name="connsiteX8" fmla="*/ 0 w 4183740"/>
                <a:gd name="connsiteY8" fmla="*/ 342734 h 1449659"/>
                <a:gd name="connsiteX9" fmla="*/ 342734 w 4183740"/>
                <a:gd name="connsiteY9" fmla="*/ 0 h 144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83740" h="1449659">
                  <a:moveTo>
                    <a:pt x="342734" y="0"/>
                  </a:moveTo>
                  <a:lnTo>
                    <a:pt x="3841006" y="0"/>
                  </a:lnTo>
                  <a:cubicBezTo>
                    <a:pt x="4030293" y="0"/>
                    <a:pt x="4183740" y="153447"/>
                    <a:pt x="4183740" y="342734"/>
                  </a:cubicBezTo>
                  <a:lnTo>
                    <a:pt x="4183740" y="1141961"/>
                  </a:lnTo>
                  <a:lnTo>
                    <a:pt x="487055" y="1141961"/>
                  </a:lnTo>
                  <a:cubicBezTo>
                    <a:pt x="300671" y="1141961"/>
                    <a:pt x="136343" y="1236395"/>
                    <a:pt x="39308" y="1380027"/>
                  </a:cubicBezTo>
                  <a:lnTo>
                    <a:pt x="1512" y="1449659"/>
                  </a:lnTo>
                  <a:lnTo>
                    <a:pt x="0" y="1434657"/>
                  </a:lnTo>
                  <a:lnTo>
                    <a:pt x="0" y="342734"/>
                  </a:lnTo>
                  <a:cubicBezTo>
                    <a:pt x="0" y="153447"/>
                    <a:pt x="153447" y="0"/>
                    <a:pt x="342734" y="0"/>
                  </a:cubicBezTo>
                  <a:close/>
                </a:path>
              </a:pathLst>
            </a:custGeom>
            <a:solidFill>
              <a:srgbClr val="083163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3293728A-C130-5E72-4854-83EF53155DC4}"/>
                </a:ext>
              </a:extLst>
            </p:cNvPr>
            <p:cNvSpPr/>
            <p:nvPr/>
          </p:nvSpPr>
          <p:spPr bwMode="auto">
            <a:xfrm>
              <a:off x="853197" y="1263054"/>
              <a:ext cx="8013966" cy="2476293"/>
            </a:xfrm>
            <a:prstGeom prst="roundRect">
              <a:avLst>
                <a:gd name="adj" fmla="val 20863"/>
              </a:avLst>
            </a:prstGeom>
            <a:solidFill>
              <a:srgbClr val="083163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A1D3205D-14CA-564C-A6EE-D127FC59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900" b="0" i="0" u="none" strike="noStrike" cap="none" normalizeH="0" baseline="0">
              <a:ln>
                <a:noFill/>
              </a:ln>
              <a:solidFill>
                <a:srgbClr val="D9DB71"/>
              </a:solidFill>
              <a:effectLst/>
              <a:latin typeface="Arial" panose="020B0604020202020204" pitchFamily="34" charset="0"/>
              <a:ea typeface="ヒラギノ角ゴ Pro W3" pitchFamily="20" charset="-128"/>
              <a:cs typeface="Arial" panose="020B0604020202020204" pitchFamily="34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255EC2D-55F7-A300-0EC7-0A083AD1FD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2871" y="1038822"/>
            <a:ext cx="7120522" cy="1825332"/>
          </a:xfrm>
          <a:prstGeom prst="rect">
            <a:avLst/>
          </a:prstGeom>
        </p:spPr>
        <p:txBody>
          <a:bodyPr/>
          <a:lstStyle/>
          <a:p>
            <a:r>
              <a:rPr lang="de-DE" sz="3500" dirty="0">
                <a:solidFill>
                  <a:schemeClr val="bg1"/>
                </a:solidFill>
                <a:latin typeface="DINProDRVp" panose="02000503030000020004" pitchFamily="2" charset="0"/>
              </a:rPr>
              <a:t>Überschrift hier in mehreren Zeilen möglich  - Höhe und Breite der Blase kann angepasst werden (35pt)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7BEC13E-B621-4A42-AECD-B47A12272B00}"/>
              </a:ext>
            </a:extLst>
          </p:cNvPr>
          <p:cNvSpPr txBox="1"/>
          <p:nvPr/>
        </p:nvSpPr>
        <p:spPr>
          <a:xfrm>
            <a:off x="4791672" y="4338173"/>
            <a:ext cx="6510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b="1" dirty="0">
                <a:solidFill>
                  <a:srgbClr val="083062"/>
                </a:solidFill>
                <a:latin typeface="DINProDRVp" panose="02000503030000020004" pitchFamily="2" charset="0"/>
              </a:rPr>
              <a:t>Zwischenüberschrift (24pt)</a:t>
            </a:r>
          </a:p>
          <a:p>
            <a:pPr algn="l"/>
            <a:r>
              <a:rPr lang="de-DE" sz="2000" dirty="0">
                <a:solidFill>
                  <a:srgbClr val="083062"/>
                </a:solidFill>
                <a:latin typeface="DINProDRVp" panose="02000503030000020004" pitchFamily="2" charset="0"/>
              </a:rPr>
              <a:t>Weitere Infos (20pt)</a:t>
            </a:r>
          </a:p>
        </p:txBody>
      </p:sp>
    </p:spTree>
    <p:extLst>
      <p:ext uri="{BB962C8B-B14F-4D97-AF65-F5344CB8AC3E}">
        <p14:creationId xmlns:p14="http://schemas.microsoft.com/office/powerpoint/2010/main" val="245640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liennummernplatzhalter 1">
            <a:extLst>
              <a:ext uri="{FF2B5EF4-FFF2-40B4-BE49-F238E27FC236}">
                <a16:creationId xmlns:a16="http://schemas.microsoft.com/office/drawing/2014/main" id="{E94A5828-15CC-ED40-900E-AA1DD4B21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C34549E-79E2-4A6D-B47F-F04E44A8524F}" type="slidenum">
              <a:rPr lang="de-DE" altLang="de-DE" smtClean="0"/>
              <a:pPr/>
              <a:t>10</a:t>
            </a:fld>
            <a:endParaRPr lang="de-DE" alt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AEF6B2-9008-2A4D-9D56-33DA85A6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Beispiele Textseiten: </a:t>
            </a:r>
            <a:br>
              <a:rPr lang="de-DE" dirty="0"/>
            </a:br>
            <a:r>
              <a:rPr lang="de-DE" dirty="0"/>
              <a:t>Überschrift hier (30pt)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573D889B-A666-5B41-9AD3-4C960539A18A}"/>
              </a:ext>
            </a:extLst>
          </p:cNvPr>
          <p:cNvSpPr txBox="1">
            <a:spLocks/>
          </p:cNvSpPr>
          <p:nvPr/>
        </p:nvSpPr>
        <p:spPr>
          <a:xfrm>
            <a:off x="937846" y="1247999"/>
            <a:ext cx="8960752" cy="450832"/>
          </a:xfrm>
          <a:prstGeom prst="rect">
            <a:avLst/>
          </a:prstGeom>
        </p:spPr>
        <p:txBody>
          <a:bodyPr vert="horz" lIns="3600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0" dirty="0">
                <a:solidFill>
                  <a:srgbClr val="083163"/>
                </a:solidFill>
                <a:latin typeface="DINProDRVp" panose="02000503030000020004" pitchFamily="2" charset="0"/>
              </a:rPr>
              <a:t>Zwischenüberschrift Nur-Text-Folie </a:t>
            </a:r>
            <a:r>
              <a:rPr lang="de-DE" sz="18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1800" b="0" dirty="0">
                <a:solidFill>
                  <a:srgbClr val="083163"/>
                </a:solidFill>
                <a:latin typeface="DINProDRVp" panose="02000503030000020004" pitchFamily="2" charset="0"/>
              </a:rPr>
              <a:t> Ipsum </a:t>
            </a:r>
            <a:r>
              <a:rPr lang="de-DE" sz="18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dolor</a:t>
            </a:r>
            <a:r>
              <a:rPr lang="de-DE" sz="1800" b="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sit</a:t>
            </a:r>
            <a:r>
              <a:rPr lang="de-DE" sz="1800" b="0" dirty="0">
                <a:solidFill>
                  <a:srgbClr val="083163"/>
                </a:solidFill>
                <a:latin typeface="DINProDRVp" panose="02000503030000020004" pitchFamily="2" charset="0"/>
              </a:rPr>
              <a:t> (18pt)</a:t>
            </a:r>
          </a:p>
        </p:txBody>
      </p:sp>
      <p:sp>
        <p:nvSpPr>
          <p:cNvPr id="42" name="Eine Ecke des Rechtecks abrunden 41">
            <a:extLst>
              <a:ext uri="{FF2B5EF4-FFF2-40B4-BE49-F238E27FC236}">
                <a16:creationId xmlns:a16="http://schemas.microsoft.com/office/drawing/2014/main" id="{3A7B01CD-8264-2243-8533-D2A3FF62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-393192" y="393192"/>
            <a:ext cx="1197864" cy="41148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pic>
        <p:nvPicPr>
          <p:cNvPr id="6" name="Grafik 5" descr="Hände eines Mannes, die eine grafisch aufbereitete Weltkarte vor seiner Brust als runde Form einrahmen.">
            <a:extLst>
              <a:ext uri="{FF2B5EF4-FFF2-40B4-BE49-F238E27FC236}">
                <a16:creationId xmlns:a16="http://schemas.microsoft.com/office/drawing/2014/main" id="{CFF22513-BCAD-844A-9478-347F23D55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7019"/>
            <a:ext cx="4502923" cy="2529911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4009583-C1DA-9C43-B874-DB1EB8B1E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540" y="2327820"/>
            <a:ext cx="5627077" cy="2948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ipsum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dolor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sit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amet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consectetur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adipiscing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elit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Aliquam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vel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facilisis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risus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a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lacinia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orci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Nullam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id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laoreet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augue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Vestibulum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porta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odio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purus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nec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tincidunt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eros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porttitor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sed. Nulla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eleifend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turpis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id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semper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b="1" dirty="0" err="1">
                <a:solidFill>
                  <a:srgbClr val="083163"/>
                </a:solidFill>
                <a:latin typeface="DINPRODRVP-BLACK" panose="02000503030000020004" pitchFamily="50" charset="0"/>
              </a:rPr>
              <a:t>fermentum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eros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sapien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dictum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felis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vulputate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ultrices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sapien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tortor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porttitor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eros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Curabitur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sem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justo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viverra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et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massa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a.</a:t>
            </a:r>
          </a:p>
        </p:txBody>
      </p: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F599103F-E654-BB45-B890-1B2D7623F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23692" y="6089712"/>
            <a:ext cx="1797695" cy="0"/>
          </a:xfrm>
          <a:prstGeom prst="line">
            <a:avLst/>
          </a:prstGeom>
          <a:ln w="12700">
            <a:solidFill>
              <a:srgbClr val="698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1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liennummernplatzhalter 1">
            <a:extLst>
              <a:ext uri="{FF2B5EF4-FFF2-40B4-BE49-F238E27FC236}">
                <a16:creationId xmlns:a16="http://schemas.microsoft.com/office/drawing/2014/main" id="{E94A5828-15CC-ED40-900E-AA1DD4B21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C34549E-79E2-4A6D-B47F-F04E44A8524F}" type="slidenum">
              <a:rPr lang="de-DE" altLang="de-DE" smtClean="0"/>
              <a:pPr/>
              <a:t>11</a:t>
            </a:fld>
            <a:endParaRPr lang="de-DE" alt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AEF6B2-9008-2A4D-9D56-33DA85A6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Beispiele Textseiten: </a:t>
            </a:r>
            <a:br>
              <a:rPr lang="de-DE" dirty="0"/>
            </a:br>
            <a:r>
              <a:rPr lang="de-DE" dirty="0"/>
              <a:t>Überschrift hier (30pt)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573D889B-A666-5B41-9AD3-4C960539A18A}"/>
              </a:ext>
            </a:extLst>
          </p:cNvPr>
          <p:cNvSpPr txBox="1">
            <a:spLocks/>
          </p:cNvSpPr>
          <p:nvPr/>
        </p:nvSpPr>
        <p:spPr>
          <a:xfrm>
            <a:off x="937846" y="1247999"/>
            <a:ext cx="8960752" cy="450832"/>
          </a:xfrm>
          <a:prstGeom prst="rect">
            <a:avLst/>
          </a:prstGeom>
        </p:spPr>
        <p:txBody>
          <a:bodyPr vert="horz" lIns="3600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0" dirty="0">
                <a:solidFill>
                  <a:srgbClr val="083163"/>
                </a:solidFill>
                <a:latin typeface="DINProDRVp" panose="02000503030000020004" pitchFamily="2" charset="0"/>
              </a:rPr>
              <a:t>Zwischenüberschrift Nur-Text-Folie </a:t>
            </a:r>
            <a:r>
              <a:rPr lang="de-DE" sz="18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1800" b="0" dirty="0">
                <a:solidFill>
                  <a:srgbClr val="083163"/>
                </a:solidFill>
                <a:latin typeface="DINProDRVp" panose="02000503030000020004" pitchFamily="2" charset="0"/>
              </a:rPr>
              <a:t> Ipsum </a:t>
            </a:r>
            <a:r>
              <a:rPr lang="de-DE" sz="18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dolor</a:t>
            </a:r>
            <a:r>
              <a:rPr lang="de-DE" sz="1800" b="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sit</a:t>
            </a:r>
            <a:r>
              <a:rPr lang="de-DE" sz="1800" b="0" dirty="0">
                <a:solidFill>
                  <a:srgbClr val="083163"/>
                </a:solidFill>
                <a:latin typeface="DINProDRVp" panose="02000503030000020004" pitchFamily="2" charset="0"/>
              </a:rPr>
              <a:t> (18pt)</a:t>
            </a:r>
          </a:p>
        </p:txBody>
      </p:sp>
      <p:sp>
        <p:nvSpPr>
          <p:cNvPr id="42" name="Eine Ecke des Rechtecks abrunden 41">
            <a:extLst>
              <a:ext uri="{FF2B5EF4-FFF2-40B4-BE49-F238E27FC236}">
                <a16:creationId xmlns:a16="http://schemas.microsoft.com/office/drawing/2014/main" id="{3A7B01CD-8264-2243-8533-D2A3FF62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-393192" y="393192"/>
            <a:ext cx="1197864" cy="41148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F599103F-E654-BB45-B890-1B2D7623F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923692" y="6089712"/>
            <a:ext cx="1797695" cy="0"/>
          </a:xfrm>
          <a:prstGeom prst="line">
            <a:avLst/>
          </a:prstGeom>
          <a:ln w="12700">
            <a:solidFill>
              <a:srgbClr val="6983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4285B8C-931E-6287-DB8D-3F6B4D84F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6986" y="2317565"/>
            <a:ext cx="4937401" cy="336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ipsum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dolor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sit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amet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consectetur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adipiscing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elit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Aliquam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vel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facilisis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risus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a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lacinia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orci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Nullam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id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laoreet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augue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Vestibulum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porta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odio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purus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nec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tincidunt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eros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porttitor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sed. Nulla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eleifend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turpis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id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semper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b="1" dirty="0" err="1">
                <a:solidFill>
                  <a:srgbClr val="083163"/>
                </a:solidFill>
                <a:latin typeface="DINPRODRVP-BLACK" panose="02000503030000020004" pitchFamily="50" charset="0"/>
              </a:rPr>
              <a:t>fermentum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eros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sapien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dictum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felis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vulputate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ultrices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sapien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tortor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porttitor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eros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Curabitur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sem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justo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viverra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et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massa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a.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FDE7A2E-1C3F-99D8-DC94-6BA2DFAC6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599" y="2317565"/>
            <a:ext cx="4937401" cy="336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ipsum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dolor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sit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amet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consectetur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adipiscing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elit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Aliquam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vel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facilisis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risus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a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lacinia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orci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Nullam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id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laoreet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augue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Vestibulum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porta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odio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purus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nec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tincidunt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eros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porttitor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sed. Nulla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eleifend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turpis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id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semper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b="1" dirty="0" err="1">
                <a:solidFill>
                  <a:srgbClr val="083163"/>
                </a:solidFill>
                <a:latin typeface="DINPRODRVP-BLACK" panose="02000503030000020004" pitchFamily="50" charset="0"/>
              </a:rPr>
              <a:t>fermentum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eros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sapien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dictum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felis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vulputate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ultrices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sapien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tortor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porttitor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eros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Curabitur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sem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justo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viverra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et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massa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a.</a:t>
            </a:r>
          </a:p>
        </p:txBody>
      </p:sp>
    </p:spTree>
    <p:extLst>
      <p:ext uri="{BB962C8B-B14F-4D97-AF65-F5344CB8AC3E}">
        <p14:creationId xmlns:p14="http://schemas.microsoft.com/office/powerpoint/2010/main" val="120014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AD57C-EDBB-2641-A61E-20170A82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E6441EE-F01F-4313-B04D-202438F2753B}" type="slidenum">
              <a:rPr lang="de-DE" altLang="de-DE" smtClean="0"/>
              <a:pPr/>
              <a:t>12</a:t>
            </a:fld>
            <a:endParaRPr lang="de-DE" alt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2FDE58-5F2D-234F-B043-E94CEFDED3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0" dirty="0"/>
              <a:t>Beispiele: </a:t>
            </a:r>
            <a:br>
              <a:rPr lang="de-DE" dirty="0"/>
            </a:br>
            <a:r>
              <a:rPr lang="de-DE" dirty="0"/>
              <a:t>Formen mit Text</a:t>
            </a:r>
          </a:p>
        </p:txBody>
      </p:sp>
      <p:grpSp>
        <p:nvGrpSpPr>
          <p:cNvPr id="2" name="Gruppieren 1" descr="z.B.  Hinweis oder Merke oder Achtung)&#10;Um welche Textformen Text-Boxen handelt es sich&#10;">
            <a:extLst>
              <a:ext uri="{FF2B5EF4-FFF2-40B4-BE49-F238E27FC236}">
                <a16:creationId xmlns:a16="http://schemas.microsoft.com/office/drawing/2014/main" id="{D6CA91C8-BF0A-D440-5F5B-C11D6FDAB057}"/>
              </a:ext>
            </a:extLst>
          </p:cNvPr>
          <p:cNvGrpSpPr/>
          <p:nvPr/>
        </p:nvGrpSpPr>
        <p:grpSpPr>
          <a:xfrm>
            <a:off x="1021237" y="2308774"/>
            <a:ext cx="4714188" cy="3591498"/>
            <a:chOff x="1021237" y="2308774"/>
            <a:chExt cx="4714188" cy="3591498"/>
          </a:xfrm>
        </p:grpSpPr>
        <p:sp>
          <p:nvSpPr>
            <p:cNvPr id="5" name="Titel 2">
              <a:extLst>
                <a:ext uri="{FF2B5EF4-FFF2-40B4-BE49-F238E27FC236}">
                  <a16:creationId xmlns:a16="http://schemas.microsoft.com/office/drawing/2014/main" id="{940850EF-893A-9147-8FB1-A9EE617A24AB}"/>
                </a:ext>
              </a:extLst>
            </p:cNvPr>
            <p:cNvSpPr txBox="1">
              <a:spLocks/>
            </p:cNvSpPr>
            <p:nvPr/>
          </p:nvSpPr>
          <p:spPr>
            <a:xfrm>
              <a:off x="1595560" y="2719429"/>
              <a:ext cx="3781112" cy="3025569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Lorem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ipsum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dolor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sit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amet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,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consetetur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sadipscing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elitr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, sed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diam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nonumy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eirmod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tempor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invidunt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ut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labore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et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dolore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magna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aliquyam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erat, sed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diam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 err="1">
                  <a:solidFill>
                    <a:schemeClr val="tx2"/>
                  </a:solidFill>
                  <a:latin typeface="DINProDRVp" panose="02000503030000020004" pitchFamily="2" charset="0"/>
                </a:rPr>
                <a:t>voluptua</a:t>
              </a:r>
              <a:r>
                <a:rPr lang="de-DE" sz="2000" b="0" dirty="0">
                  <a:solidFill>
                    <a:schemeClr val="tx2"/>
                  </a:solidFill>
                  <a:latin typeface="DINProDRVp" panose="02000503030000020004" pitchFamily="2" charset="0"/>
                </a:rPr>
                <a:t>. (20pt)</a:t>
              </a:r>
            </a:p>
          </p:txBody>
        </p:sp>
        <p:sp>
          <p:nvSpPr>
            <p:cNvPr id="6" name="Diagonal liegende Ecken des Rechtecks abrunden 5">
              <a:extLst>
                <a:ext uri="{FF2B5EF4-FFF2-40B4-BE49-F238E27FC236}">
                  <a16:creationId xmlns:a16="http://schemas.microsoft.com/office/drawing/2014/main" id="{E7439DC3-6392-B546-A68F-672432A00E37}"/>
                </a:ext>
              </a:extLst>
            </p:cNvPr>
            <p:cNvSpPr/>
            <p:nvPr/>
          </p:nvSpPr>
          <p:spPr bwMode="auto">
            <a:xfrm>
              <a:off x="1021237" y="2308774"/>
              <a:ext cx="4714188" cy="3591498"/>
            </a:xfrm>
            <a:prstGeom prst="round2Diag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 descr="z.B.  Hinweis oder Merke oder Achtung)&#10;Um welche Textformen Text-Boxen handelt es sich&#10;">
            <a:extLst>
              <a:ext uri="{FF2B5EF4-FFF2-40B4-BE49-F238E27FC236}">
                <a16:creationId xmlns:a16="http://schemas.microsoft.com/office/drawing/2014/main" id="{17F4021C-F4D3-6847-8BFE-6DF14B8BEE31}"/>
              </a:ext>
            </a:extLst>
          </p:cNvPr>
          <p:cNvGrpSpPr/>
          <p:nvPr/>
        </p:nvGrpSpPr>
        <p:grpSpPr>
          <a:xfrm>
            <a:off x="7734745" y="2690791"/>
            <a:ext cx="2767875" cy="2268252"/>
            <a:chOff x="896428" y="1160748"/>
            <a:chExt cx="2767875" cy="2268252"/>
          </a:xfrm>
        </p:grpSpPr>
        <p:sp>
          <p:nvSpPr>
            <p:cNvPr id="9" name="Diagonal liegende Ecken des Rechtecks abrunden 8">
              <a:extLst>
                <a:ext uri="{FF2B5EF4-FFF2-40B4-BE49-F238E27FC236}">
                  <a16:creationId xmlns:a16="http://schemas.microsoft.com/office/drawing/2014/main" id="{E7A45D57-096A-7249-9316-7BE0D38E8A3D}"/>
                </a:ext>
              </a:extLst>
            </p:cNvPr>
            <p:cNvSpPr/>
            <p:nvPr/>
          </p:nvSpPr>
          <p:spPr>
            <a:xfrm>
              <a:off x="1000007" y="1762276"/>
              <a:ext cx="2664296" cy="1666724"/>
            </a:xfrm>
            <a:prstGeom prst="round2DiagRect">
              <a:avLst/>
            </a:prstGeom>
            <a:solidFill>
              <a:schemeClr val="bg1"/>
            </a:solidFill>
            <a:ln w="12700">
              <a:solidFill>
                <a:srgbClr val="5E89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1AE4BB0E-365D-6940-8510-5629A9FEE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1441" y="1972239"/>
              <a:ext cx="2364279" cy="134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/>
                </a:defRPr>
              </a:lvl9pPr>
            </a:lstStyle>
            <a:p>
              <a:pPr eaLnBrk="1" hangingPunct="1">
                <a:lnSpc>
                  <a:spcPts val="2460"/>
                </a:lnSpc>
              </a:pPr>
              <a:r>
                <a:rPr lang="de-DE" altLang="ru-RU" sz="1600" b="1" dirty="0" err="1">
                  <a:solidFill>
                    <a:srgbClr val="5E89A8"/>
                  </a:solidFill>
                  <a:latin typeface="DINProDRVp" panose="02000503030000020004" pitchFamily="2" charset="0"/>
                </a:rPr>
                <a:t>Lorem</a:t>
              </a:r>
              <a:r>
                <a:rPr lang="de-DE" altLang="ru-RU" sz="1600" b="1" dirty="0">
                  <a:solidFill>
                    <a:srgbClr val="5E89A8"/>
                  </a:solidFill>
                  <a:latin typeface="DINProDRVp" panose="02000503030000020004" pitchFamily="2" charset="0"/>
                </a:rPr>
                <a:t> </a:t>
              </a:r>
              <a:r>
                <a:rPr lang="de-DE" altLang="ru-RU" sz="1600" b="1" dirty="0" err="1">
                  <a:solidFill>
                    <a:srgbClr val="5E89A8"/>
                  </a:solidFill>
                  <a:latin typeface="DINProDRVp" panose="02000503030000020004" pitchFamily="2" charset="0"/>
                </a:rPr>
                <a:t>ipsum</a:t>
              </a:r>
              <a:r>
                <a:rPr lang="de-DE" altLang="ru-RU" sz="1600" b="1" dirty="0">
                  <a:solidFill>
                    <a:srgbClr val="5E89A8"/>
                  </a:solidFill>
                  <a:latin typeface="DINProDRVp" panose="02000503030000020004" pitchFamily="2" charset="0"/>
                </a:rPr>
                <a:t> </a:t>
              </a:r>
              <a:r>
                <a:rPr lang="de-DE" altLang="ru-RU" sz="1600" b="1" dirty="0" err="1">
                  <a:solidFill>
                    <a:srgbClr val="5E89A8"/>
                  </a:solidFill>
                  <a:latin typeface="DINProDRVp" panose="02000503030000020004" pitchFamily="2" charset="0"/>
                </a:rPr>
                <a:t>dolor</a:t>
              </a:r>
              <a:r>
                <a:rPr lang="de-DE" altLang="ru-RU" sz="1600" b="1" dirty="0">
                  <a:solidFill>
                    <a:srgbClr val="5E89A8"/>
                  </a:solidFill>
                  <a:latin typeface="DINProDRVp" panose="02000503030000020004" pitchFamily="2" charset="0"/>
                </a:rPr>
                <a:t> </a:t>
              </a:r>
              <a:r>
                <a:rPr lang="de-DE" altLang="ru-RU" sz="1600" b="1" dirty="0" err="1">
                  <a:solidFill>
                    <a:srgbClr val="5E89A8"/>
                  </a:solidFill>
                  <a:latin typeface="DINProDRVp" panose="02000503030000020004" pitchFamily="2" charset="0"/>
                </a:rPr>
                <a:t>sit</a:t>
              </a:r>
              <a:r>
                <a:rPr lang="de-DE" altLang="ru-RU" sz="1600" b="1" dirty="0">
                  <a:solidFill>
                    <a:srgbClr val="5E89A8"/>
                  </a:solidFill>
                  <a:latin typeface="DINProDRVp" panose="02000503030000020004" pitchFamily="2" charset="0"/>
                </a:rPr>
                <a:t> </a:t>
              </a:r>
              <a:r>
                <a:rPr lang="de-DE" altLang="ru-RU" sz="1600" b="1" dirty="0" err="1">
                  <a:solidFill>
                    <a:srgbClr val="5E89A8"/>
                  </a:solidFill>
                  <a:latin typeface="DINProDRVp" panose="02000503030000020004" pitchFamily="2" charset="0"/>
                </a:rPr>
                <a:t>amet</a:t>
              </a:r>
              <a:br>
                <a:rPr lang="de-DE" altLang="ru-RU" sz="1600" b="1" dirty="0">
                  <a:solidFill>
                    <a:srgbClr val="5E89A8"/>
                  </a:solidFill>
                  <a:latin typeface="DINProDRVp" panose="02000503030000020004" pitchFamily="2" charset="0"/>
                </a:rPr>
              </a:br>
              <a:r>
                <a:rPr lang="de-DE" altLang="ru-RU" sz="1600" dirty="0" err="1">
                  <a:solidFill>
                    <a:srgbClr val="083163"/>
                  </a:solidFill>
                  <a:latin typeface="DINProDRVp" panose="02000503030000020004" pitchFamily="2" charset="0"/>
                </a:rPr>
                <a:t>consectetur</a:t>
              </a:r>
              <a:r>
                <a:rPr lang="de-DE" altLang="ru-RU" sz="1600" dirty="0">
                  <a:solidFill>
                    <a:srgbClr val="083163"/>
                  </a:solidFill>
                  <a:latin typeface="DINProDRVp" panose="02000503030000020004" pitchFamily="2" charset="0"/>
                </a:rPr>
                <a:t> </a:t>
              </a:r>
              <a:r>
                <a:rPr lang="de-DE" altLang="ru-RU" sz="1600" dirty="0" err="1">
                  <a:solidFill>
                    <a:srgbClr val="083163"/>
                  </a:solidFill>
                  <a:latin typeface="DINProDRVp" panose="02000503030000020004" pitchFamily="2" charset="0"/>
                </a:rPr>
                <a:t>adipiscing</a:t>
              </a:r>
              <a:r>
                <a:rPr lang="de-DE" altLang="ru-RU" sz="1600" dirty="0">
                  <a:solidFill>
                    <a:srgbClr val="083163"/>
                  </a:solidFill>
                  <a:latin typeface="DINProDRVp" panose="02000503030000020004" pitchFamily="2" charset="0"/>
                </a:rPr>
                <a:t> </a:t>
              </a:r>
              <a:r>
                <a:rPr lang="de-DE" altLang="ru-RU" sz="1600" dirty="0" err="1">
                  <a:solidFill>
                    <a:srgbClr val="083163"/>
                  </a:solidFill>
                  <a:latin typeface="DINProDRVp" panose="02000503030000020004" pitchFamily="2" charset="0"/>
                </a:rPr>
                <a:t>elit</a:t>
              </a:r>
              <a:r>
                <a:rPr lang="de-DE" altLang="ru-RU" sz="1600" dirty="0">
                  <a:solidFill>
                    <a:srgbClr val="083163"/>
                  </a:solidFill>
                  <a:latin typeface="DINProDRVp" panose="02000503030000020004" pitchFamily="2" charset="0"/>
                </a:rPr>
                <a:t>. Vestibulum </a:t>
              </a:r>
              <a:r>
                <a:rPr lang="de-DE" altLang="ru-RU" sz="1600" dirty="0" err="1">
                  <a:solidFill>
                    <a:srgbClr val="083163"/>
                  </a:solidFill>
                  <a:latin typeface="DINProDRVp" panose="02000503030000020004" pitchFamily="2" charset="0"/>
                </a:rPr>
                <a:t>viverra</a:t>
              </a:r>
              <a:endPara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endParaRP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9DDB3C2-98CF-624B-9F78-4FBFC120E87A}"/>
                </a:ext>
              </a:extLst>
            </p:cNvPr>
            <p:cNvGrpSpPr/>
            <p:nvPr/>
          </p:nvGrpSpPr>
          <p:grpSpPr>
            <a:xfrm>
              <a:off x="896428" y="1160748"/>
              <a:ext cx="903014" cy="903014"/>
              <a:chOff x="2408199" y="508885"/>
              <a:chExt cx="1194692" cy="119469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77C945A-0C44-A348-9353-6018548BB1FB}"/>
                  </a:ext>
                </a:extLst>
              </p:cNvPr>
              <p:cNvSpPr/>
              <p:nvPr/>
            </p:nvSpPr>
            <p:spPr>
              <a:xfrm>
                <a:off x="2408199" y="508885"/>
                <a:ext cx="1194692" cy="1194692"/>
              </a:xfrm>
              <a:prstGeom prst="ellipse">
                <a:avLst/>
              </a:prstGeom>
              <a:solidFill>
                <a:srgbClr val="D3DB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9C59ED-57B3-CA4F-9F4D-A6A8F3BCE430}"/>
                  </a:ext>
                </a:extLst>
              </p:cNvPr>
              <p:cNvSpPr/>
              <p:nvPr/>
            </p:nvSpPr>
            <p:spPr>
              <a:xfrm>
                <a:off x="2446087" y="546773"/>
                <a:ext cx="1118916" cy="11189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platzhalter 3">
              <a:extLst>
                <a:ext uri="{FF2B5EF4-FFF2-40B4-BE49-F238E27FC236}">
                  <a16:creationId xmlns:a16="http://schemas.microsoft.com/office/drawing/2014/main" id="{517C494D-A6FC-0049-A1EF-36A506A67DA0}"/>
                </a:ext>
              </a:extLst>
            </p:cNvPr>
            <p:cNvSpPr txBox="1">
              <a:spLocks/>
            </p:cNvSpPr>
            <p:nvPr/>
          </p:nvSpPr>
          <p:spPr>
            <a:xfrm>
              <a:off x="896428" y="1485208"/>
              <a:ext cx="903014" cy="25409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6000" indent="-2160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2000" indent="-2160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30000" indent="-1800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10000" indent="-1800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3100"/>
                </a:spcAft>
                <a:tabLst>
                  <a:tab pos="887413" algn="l"/>
                </a:tabLst>
              </a:pPr>
              <a:r>
                <a:rPr lang="de-DE" sz="4400" dirty="0">
                  <a:solidFill>
                    <a:srgbClr val="6983A1"/>
                  </a:solidFill>
                  <a:latin typeface="DINPRODRVP-BLACK" panose="02000503030000020004" pitchFamily="2" charset="0"/>
                </a:rPr>
                <a:t>2</a:t>
              </a: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BA955C83-591B-5976-0CA5-63EBE3ADF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697953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Textformen bitte gruppieren, sonst fehlerhafte Semantik Leserichtung</a:t>
            </a:r>
          </a:p>
          <a:p>
            <a:r>
              <a:rPr lang="de-DE" i="1" dirty="0"/>
              <a:t> </a:t>
            </a:r>
          </a:p>
          <a:p>
            <a:r>
              <a:rPr lang="de-DE" i="1" dirty="0"/>
              <a:t>Um welche Textformen Text-Boxen handelt es sich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05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AD57C-EDBB-2641-A61E-20170A82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E6441EE-F01F-4313-B04D-202438F2753B}" type="slidenum">
              <a:rPr lang="de-DE" altLang="de-DE" smtClean="0"/>
              <a:pPr/>
              <a:t>13</a:t>
            </a:fld>
            <a:endParaRPr lang="de-DE" alt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2FDE58-5F2D-234F-B043-E94CEFDED3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0" dirty="0"/>
              <a:t>Beispiele: </a:t>
            </a:r>
            <a:br>
              <a:rPr lang="de-DE" dirty="0"/>
            </a:br>
            <a:r>
              <a:rPr lang="de-DE" dirty="0"/>
              <a:t>Zitate</a:t>
            </a:r>
          </a:p>
        </p:txBody>
      </p:sp>
      <p:grpSp>
        <p:nvGrpSpPr>
          <p:cNvPr id="2" name="Gruppieren 1" descr="Alternativtext sollte Person, Ort, Jahr, evtl. Quelle beinhalten.">
            <a:extLst>
              <a:ext uri="{FF2B5EF4-FFF2-40B4-BE49-F238E27FC236}">
                <a16:creationId xmlns:a16="http://schemas.microsoft.com/office/drawing/2014/main" id="{898619E4-038E-A09D-FB63-AA7D6EC038B9}"/>
              </a:ext>
            </a:extLst>
          </p:cNvPr>
          <p:cNvGrpSpPr/>
          <p:nvPr/>
        </p:nvGrpSpPr>
        <p:grpSpPr>
          <a:xfrm>
            <a:off x="875420" y="1852857"/>
            <a:ext cx="5220580" cy="4341216"/>
            <a:chOff x="875420" y="1852857"/>
            <a:chExt cx="5220580" cy="4341216"/>
          </a:xfrm>
        </p:grpSpPr>
        <p:sp>
          <p:nvSpPr>
            <p:cNvPr id="15" name="Diagonal liegende Ecken des Rechtecks abrunden 14">
              <a:extLst>
                <a:ext uri="{FF2B5EF4-FFF2-40B4-BE49-F238E27FC236}">
                  <a16:creationId xmlns:a16="http://schemas.microsoft.com/office/drawing/2014/main" id="{FF8621C6-4659-FE4C-942E-907B23CDB5D9}"/>
                </a:ext>
              </a:extLst>
            </p:cNvPr>
            <p:cNvSpPr/>
            <p:nvPr/>
          </p:nvSpPr>
          <p:spPr>
            <a:xfrm>
              <a:off x="875420" y="2114860"/>
              <a:ext cx="5112568" cy="4079213"/>
            </a:xfrm>
            <a:prstGeom prst="round2DiagRect">
              <a:avLst>
                <a:gd name="adj1" fmla="val 14341"/>
                <a:gd name="adj2" fmla="val 0"/>
              </a:avLst>
            </a:prstGeom>
            <a:solidFill>
              <a:srgbClr val="08316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DA7B831D-1BEB-F445-B1EC-832FD75B5B60}"/>
                </a:ext>
              </a:extLst>
            </p:cNvPr>
            <p:cNvSpPr txBox="1">
              <a:spLocks/>
            </p:cNvSpPr>
            <p:nvPr/>
          </p:nvSpPr>
          <p:spPr>
            <a:xfrm>
              <a:off x="1307468" y="1852857"/>
              <a:ext cx="4788532" cy="3822489"/>
            </a:xfrm>
            <a:prstGeom prst="rect">
              <a:avLst/>
            </a:prstGeom>
          </p:spPr>
          <p:txBody>
            <a:bodyPr vert="horz" wrap="square" lIns="36000" tIns="1123601" rIns="0" bIns="0" rtlCol="0">
              <a:spAutoFit/>
            </a:bodyPr>
            <a:lstStyle>
              <a:lvl1pPr marL="356616" indent="-35661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2000" kern="1200">
                  <a:solidFill>
                    <a:schemeClr val="bg1"/>
                  </a:solidFill>
                  <a:latin typeface="EYInterstate Light" panose="02000506000000020004" pitchFamily="2" charset="0"/>
                  <a:ea typeface="+mn-ea"/>
                  <a:cs typeface="+mn-cs"/>
                </a:defRPr>
              </a:lvl1pPr>
              <a:lvl2pPr marL="676275" indent="-3190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1800" kern="1200">
                  <a:solidFill>
                    <a:schemeClr val="bg1"/>
                  </a:solidFill>
                  <a:latin typeface="EYInterstate Light" panose="02000506000000020004" pitchFamily="2" charset="0"/>
                  <a:ea typeface="+mn-ea"/>
                  <a:cs typeface="+mn-cs"/>
                </a:defRPr>
              </a:lvl2pPr>
              <a:lvl3pPr marL="954088" indent="-2682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1600" kern="1200">
                  <a:solidFill>
                    <a:schemeClr val="bg1"/>
                  </a:solidFill>
                  <a:latin typeface="EYInterstate Light" panose="02000506000000020004" pitchFamily="2" charset="0"/>
                  <a:ea typeface="+mn-ea"/>
                  <a:cs typeface="+mn-cs"/>
                </a:defRPr>
              </a:lvl3pPr>
              <a:lvl4pPr marL="1189038" indent="-2159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1400" kern="1200">
                  <a:solidFill>
                    <a:schemeClr val="bg1"/>
                  </a:solidFill>
                  <a:latin typeface="EYInterstate Light" panose="02000506000000020004" pitchFamily="2" charset="0"/>
                  <a:ea typeface="+mn-ea"/>
                  <a:cs typeface="+mn-cs"/>
                </a:defRPr>
              </a:lvl4pPr>
              <a:lvl5pPr marL="1366838" indent="-18256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tabLst/>
                <a:defRPr sz="1200" kern="1200">
                  <a:solidFill>
                    <a:schemeClr val="bg1"/>
                  </a:solidFill>
                  <a:latin typeface="EYInterstate Light" panose="02000506000000020004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398145" indent="0">
                <a:spcBef>
                  <a:spcPts val="800"/>
                </a:spcBef>
                <a:buNone/>
              </a:pPr>
              <a:r>
                <a:rPr lang="de-DE" sz="2800">
                  <a:latin typeface="DINProDRVp" panose="02000503030000020004" pitchFamily="2" charset="0"/>
                  <a:cs typeface="Georgia"/>
                </a:rPr>
                <a:t>Lorem ipsum dolor sit amet, consectetur adipiscing elit. Aliquam vel facilisis risus, a lacinia orci. Nullam id laoreet augue. </a:t>
              </a:r>
            </a:p>
            <a:p>
              <a:pPr marL="0" marR="398145" indent="0">
                <a:spcBef>
                  <a:spcPts val="800"/>
                </a:spcBef>
                <a:buNone/>
              </a:pPr>
              <a:endParaRPr lang="en-US" sz="2800" b="1" dirty="0">
                <a:latin typeface="DINProDRVp" panose="02000503030000020004" pitchFamily="2" charset="0"/>
                <a:cs typeface="Georgia"/>
              </a:endParaRPr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5A89856B-4F3A-1944-81D9-3006CCCB0E7D}"/>
                </a:ext>
              </a:extLst>
            </p:cNvPr>
            <p:cNvSpPr txBox="1"/>
            <p:nvPr/>
          </p:nvSpPr>
          <p:spPr>
            <a:xfrm>
              <a:off x="1335861" y="5403859"/>
              <a:ext cx="1905000" cy="410368"/>
            </a:xfrm>
            <a:prstGeom prst="rect">
              <a:avLst/>
            </a:prstGeom>
          </p:spPr>
          <p:txBody>
            <a:bodyPr vert="horz" wrap="square" lIns="0" tIns="27939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219"/>
                </a:spcBef>
              </a:pPr>
              <a:r>
                <a:rPr lang="de-DE" sz="1200" b="1" dirty="0">
                  <a:solidFill>
                    <a:schemeClr val="bg1"/>
                  </a:solidFill>
                  <a:latin typeface="DINProDRVp" panose="02000503030000020004" pitchFamily="2" charset="0"/>
                  <a:cs typeface="EYInterstate"/>
                </a:rPr>
                <a:t>Hans-Friedrich Muster</a:t>
              </a:r>
            </a:p>
            <a:p>
              <a:pPr marL="12700" algn="l">
                <a:lnSpc>
                  <a:spcPct val="100000"/>
                </a:lnSpc>
                <a:spcBef>
                  <a:spcPts val="120"/>
                </a:spcBef>
              </a:pPr>
              <a:r>
                <a:rPr lang="de-DE" sz="1200" dirty="0">
                  <a:solidFill>
                    <a:schemeClr val="bg1"/>
                  </a:solidFill>
                  <a:latin typeface="DINProDRVp" panose="02000503030000020004" pitchFamily="2" charset="0"/>
                  <a:cs typeface="EYInterstate Light"/>
                </a:rPr>
                <a:t>Position</a:t>
              </a:r>
            </a:p>
          </p:txBody>
        </p:sp>
        <p:sp>
          <p:nvSpPr>
            <p:cNvPr id="18" name="Text Placeholder 11">
              <a:extLst>
                <a:ext uri="{FF2B5EF4-FFF2-40B4-BE49-F238E27FC236}">
                  <a16:creationId xmlns:a16="http://schemas.microsoft.com/office/drawing/2014/main" id="{CBFDA8B2-69C6-3646-8347-594C9C6ABC5F}"/>
                </a:ext>
              </a:extLst>
            </p:cNvPr>
            <p:cNvSpPr txBox="1">
              <a:spLocks/>
            </p:cNvSpPr>
            <p:nvPr/>
          </p:nvSpPr>
          <p:spPr bwMode="gray">
            <a:xfrm rot="10800000">
              <a:off x="1212791" y="2017178"/>
              <a:ext cx="867215" cy="1213287"/>
            </a:xfrm>
            <a:prstGeom prst="rect">
              <a:avLst/>
            </a:prstGeom>
          </p:spPr>
          <p:txBody>
            <a:bodyPr/>
            <a:lstStyle>
              <a:lvl1pPr marL="356616" indent="-356616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13232" indent="-356616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069848" indent="-356616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426464" indent="-356616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783080" indent="-356616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0" b="1" dirty="0">
                  <a:latin typeface="DINProDRVp" panose="02000503030000020004" pitchFamily="2" charset="0"/>
                </a:rPr>
                <a:t>”</a:t>
              </a:r>
            </a:p>
          </p:txBody>
        </p:sp>
      </p:grpSp>
      <p:sp>
        <p:nvSpPr>
          <p:cNvPr id="20" name="object 3">
            <a:extLst>
              <a:ext uri="{FF2B5EF4-FFF2-40B4-BE49-F238E27FC236}">
                <a16:creationId xmlns:a16="http://schemas.microsoft.com/office/drawing/2014/main" id="{E68C8252-5AD0-A245-83CF-2BAAE43BE15C}"/>
              </a:ext>
            </a:extLst>
          </p:cNvPr>
          <p:cNvSpPr txBox="1">
            <a:spLocks/>
          </p:cNvSpPr>
          <p:nvPr/>
        </p:nvSpPr>
        <p:spPr>
          <a:xfrm>
            <a:off x="6793868" y="1852857"/>
            <a:ext cx="4788532" cy="3822489"/>
          </a:xfrm>
          <a:prstGeom prst="rect">
            <a:avLst/>
          </a:prstGeom>
        </p:spPr>
        <p:txBody>
          <a:bodyPr vert="horz" wrap="square" lIns="36000" tIns="1123601" rIns="0" bIns="0" rtlCol="0">
            <a:spAutoFit/>
          </a:bodyPr>
          <a:lstStyle>
            <a:lvl1pPr marL="356616" indent="-356616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676275" indent="-3190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9540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189038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668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98145" indent="0">
              <a:spcBef>
                <a:spcPts val="800"/>
              </a:spcBef>
              <a:buNone/>
            </a:pP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Lorem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ipsum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dolor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sit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amet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,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consectetur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adipiscing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elit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.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Aliquam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vel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facilisis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risus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, a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lacinia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orci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.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Nullam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id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laoreet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 </a:t>
            </a:r>
            <a:r>
              <a:rPr lang="de-DE" sz="2800" dirty="0" err="1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augue</a:t>
            </a:r>
            <a:r>
              <a:rPr lang="de-DE" sz="2800" dirty="0">
                <a:solidFill>
                  <a:schemeClr val="tx2"/>
                </a:solidFill>
                <a:latin typeface="DINProDRVp" panose="02000503030000020004" pitchFamily="2" charset="0"/>
                <a:cs typeface="Georgia"/>
              </a:rPr>
              <a:t>. </a:t>
            </a:r>
          </a:p>
          <a:p>
            <a:pPr marL="0" marR="398145" indent="0">
              <a:spcBef>
                <a:spcPts val="800"/>
              </a:spcBef>
              <a:buNone/>
            </a:pPr>
            <a:endParaRPr lang="en-US" sz="2800" b="1" dirty="0">
              <a:solidFill>
                <a:schemeClr val="tx2"/>
              </a:solidFill>
              <a:latin typeface="DINProDRVp" panose="02000503030000020004" pitchFamily="2" charset="0"/>
              <a:cs typeface="Georgia"/>
            </a:endParaRPr>
          </a:p>
        </p:txBody>
      </p:sp>
      <p:grpSp>
        <p:nvGrpSpPr>
          <p:cNvPr id="3" name="Gruppieren 2" descr="Alternativtext sollte Person, Ort, Jahr, evtl. Quelle beinhalten.">
            <a:extLst>
              <a:ext uri="{FF2B5EF4-FFF2-40B4-BE49-F238E27FC236}">
                <a16:creationId xmlns:a16="http://schemas.microsoft.com/office/drawing/2014/main" id="{65376BFF-9FC6-B3D2-64B9-98D4E7505BA3}"/>
              </a:ext>
            </a:extLst>
          </p:cNvPr>
          <p:cNvGrpSpPr/>
          <p:nvPr/>
        </p:nvGrpSpPr>
        <p:grpSpPr>
          <a:xfrm>
            <a:off x="6361820" y="2017178"/>
            <a:ext cx="5112568" cy="4176895"/>
            <a:chOff x="6361820" y="2017178"/>
            <a:chExt cx="5112568" cy="4176895"/>
          </a:xfrm>
        </p:grpSpPr>
        <p:sp>
          <p:nvSpPr>
            <p:cNvPr id="19" name="Diagonal liegende Ecken des Rechtecks abrunden 18">
              <a:extLst>
                <a:ext uri="{FF2B5EF4-FFF2-40B4-BE49-F238E27FC236}">
                  <a16:creationId xmlns:a16="http://schemas.microsoft.com/office/drawing/2014/main" id="{00013B4C-124C-194D-9ABF-284E5A030939}"/>
                </a:ext>
              </a:extLst>
            </p:cNvPr>
            <p:cNvSpPr/>
            <p:nvPr/>
          </p:nvSpPr>
          <p:spPr>
            <a:xfrm>
              <a:off x="6361820" y="2114860"/>
              <a:ext cx="5112568" cy="4079213"/>
            </a:xfrm>
            <a:prstGeom prst="round2DiagRect">
              <a:avLst>
                <a:gd name="adj1" fmla="val 14341"/>
                <a:gd name="adj2" fmla="val 0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bject 7">
              <a:extLst>
                <a:ext uri="{FF2B5EF4-FFF2-40B4-BE49-F238E27FC236}">
                  <a16:creationId xmlns:a16="http://schemas.microsoft.com/office/drawing/2014/main" id="{39DA7F2C-3922-824E-BE64-E4B6778C7EC2}"/>
                </a:ext>
              </a:extLst>
            </p:cNvPr>
            <p:cNvSpPr txBox="1"/>
            <p:nvPr/>
          </p:nvSpPr>
          <p:spPr>
            <a:xfrm>
              <a:off x="6826250" y="5563791"/>
              <a:ext cx="1905000" cy="410368"/>
            </a:xfrm>
            <a:prstGeom prst="rect">
              <a:avLst/>
            </a:prstGeom>
          </p:spPr>
          <p:txBody>
            <a:bodyPr vert="horz" wrap="square" lIns="0" tIns="27939" rIns="0" bIns="0" rtlCol="0">
              <a:spAutoFit/>
            </a:bodyPr>
            <a:lstStyle/>
            <a:p>
              <a:pPr marL="12700" algn="l">
                <a:lnSpc>
                  <a:spcPct val="100000"/>
                </a:lnSpc>
                <a:spcBef>
                  <a:spcPts val="219"/>
                </a:spcBef>
              </a:pPr>
              <a:r>
                <a:rPr lang="de-DE" sz="1200" b="1" dirty="0">
                  <a:solidFill>
                    <a:schemeClr val="tx2"/>
                  </a:solidFill>
                  <a:latin typeface="DINProDRVp" panose="02000503030000020004" pitchFamily="2" charset="0"/>
                  <a:cs typeface="EYInterstate"/>
                </a:rPr>
                <a:t>Hans-Friedrich Muster</a:t>
              </a:r>
              <a:endParaRPr lang="en-US" sz="1200" b="1" dirty="0">
                <a:solidFill>
                  <a:schemeClr val="tx2"/>
                </a:solidFill>
                <a:latin typeface="DINProDRVp" panose="02000503030000020004" pitchFamily="2" charset="0"/>
                <a:cs typeface="EYInterstate"/>
              </a:endParaRPr>
            </a:p>
            <a:p>
              <a:pPr marL="12700" algn="l">
                <a:lnSpc>
                  <a:spcPct val="100000"/>
                </a:lnSpc>
                <a:spcBef>
                  <a:spcPts val="120"/>
                </a:spcBef>
              </a:pPr>
              <a:r>
                <a:rPr lang="de-DE" sz="1200" dirty="0">
                  <a:solidFill>
                    <a:schemeClr val="tx2"/>
                  </a:solidFill>
                  <a:latin typeface="DINProDRVp" panose="02000503030000020004" pitchFamily="2" charset="0"/>
                  <a:cs typeface="EYInterstate Light"/>
                </a:rPr>
                <a:t>Position</a:t>
              </a:r>
              <a:endParaRPr sz="1200" dirty="0">
                <a:solidFill>
                  <a:schemeClr val="tx2"/>
                </a:solidFill>
                <a:latin typeface="DINProDRVp" panose="02000503030000020004" pitchFamily="2" charset="0"/>
                <a:cs typeface="EYInterstate Light"/>
              </a:endParaRPr>
            </a:p>
          </p:txBody>
        </p:sp>
        <p:sp>
          <p:nvSpPr>
            <p:cNvPr id="22" name="Text Placeholder 11">
              <a:extLst>
                <a:ext uri="{FF2B5EF4-FFF2-40B4-BE49-F238E27FC236}">
                  <a16:creationId xmlns:a16="http://schemas.microsoft.com/office/drawing/2014/main" id="{C5666763-B19B-134B-BB73-F0332CE3C155}"/>
                </a:ext>
              </a:extLst>
            </p:cNvPr>
            <p:cNvSpPr txBox="1">
              <a:spLocks/>
            </p:cNvSpPr>
            <p:nvPr/>
          </p:nvSpPr>
          <p:spPr bwMode="gray">
            <a:xfrm rot="10800000">
              <a:off x="6699191" y="2017178"/>
              <a:ext cx="867215" cy="1213287"/>
            </a:xfrm>
            <a:prstGeom prst="rect">
              <a:avLst/>
            </a:prstGeom>
          </p:spPr>
          <p:txBody>
            <a:bodyPr/>
            <a:lstStyle>
              <a:lvl1pPr marL="356616" indent="-356616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13232" indent="-356616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069848" indent="-356616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426464" indent="-356616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783080" indent="-356616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itchFamily="34" charset="0"/>
                <a:buChar char="►"/>
                <a:defRPr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0" b="1" dirty="0">
                  <a:solidFill>
                    <a:schemeClr val="accent1"/>
                  </a:solidFill>
                  <a:latin typeface="DINProDRVp" panose="02000503030000020004" pitchFamily="2" charset="0"/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31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AD57C-EDBB-2641-A61E-20170A82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E6441EE-F01F-4313-B04D-202438F2753B}" type="slidenum">
              <a:rPr lang="de-DE" altLang="de-DE" smtClean="0"/>
              <a:pPr/>
              <a:t>14</a:t>
            </a:fld>
            <a:endParaRPr lang="de-DE" alt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2FDE58-5F2D-234F-B043-E94CEFDED3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0" dirty="0"/>
              <a:t>Beispiele: </a:t>
            </a:r>
            <a:br>
              <a:rPr lang="de-DE" dirty="0"/>
            </a:br>
            <a:r>
              <a:rPr lang="de-DE" dirty="0"/>
              <a:t>Diagramme</a:t>
            </a:r>
          </a:p>
        </p:txBody>
      </p:sp>
      <p:graphicFrame>
        <p:nvGraphicFramePr>
          <p:cNvPr id="13" name="Object 3" descr="Beispieltext&#10;Ausgaben der letzten Jahre &#10;Säulendiagramm. &#10;Die fünf Säulen repräsentieren von links nach rechts die Jahreszahlen von 2000 bis 2004. &#10;Die vertikale Achse ist nicht dargestellt und hat die Einheit Millionen. &#10;Die Säulen sind oberhalb mit den Werten auf der vertikalen Achse beschriftet. &#10;Die Werte für die Jahre 2000 und 2004 sind bedeutet kleiner als die die Werte der Jahre 2001 bis 2003. &#10;Datenwerte: 2000: 5,7 Mio., 2001: 22,6 Mio., 2002: 21,9 Mio., 2003: 22,6 Mio., 2004: 6,7 Mio. ">
            <a:extLst>
              <a:ext uri="{FF2B5EF4-FFF2-40B4-BE49-F238E27FC236}">
                <a16:creationId xmlns:a16="http://schemas.microsoft.com/office/drawing/2014/main" id="{330875F4-F1AF-AB48-AF69-6A5F452D5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234868"/>
              </p:ext>
            </p:extLst>
          </p:nvPr>
        </p:nvGraphicFramePr>
        <p:xfrm>
          <a:off x="681550" y="1974606"/>
          <a:ext cx="7989623" cy="4545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itel 2">
            <a:extLst>
              <a:ext uri="{FF2B5EF4-FFF2-40B4-BE49-F238E27FC236}">
                <a16:creationId xmlns:a16="http://schemas.microsoft.com/office/drawing/2014/main" id="{CD24DE85-3352-7C42-A780-86C850827BDE}"/>
              </a:ext>
            </a:extLst>
          </p:cNvPr>
          <p:cNvSpPr txBox="1">
            <a:spLocks/>
          </p:cNvSpPr>
          <p:nvPr/>
        </p:nvSpPr>
        <p:spPr>
          <a:xfrm>
            <a:off x="769034" y="1714753"/>
            <a:ext cx="1558542" cy="70887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altLang="de-DE" sz="1500" b="0" dirty="0">
                <a:solidFill>
                  <a:schemeClr val="bg2"/>
                </a:solidFill>
                <a:latin typeface="DINProDRVp" panose="02000503030000020004" pitchFamily="2" charset="0"/>
              </a:rPr>
              <a:t>In Milliarden Euro</a:t>
            </a:r>
          </a:p>
        </p:txBody>
      </p:sp>
      <p:sp>
        <p:nvSpPr>
          <p:cNvPr id="23" name="Titel 2">
            <a:extLst>
              <a:ext uri="{FF2B5EF4-FFF2-40B4-BE49-F238E27FC236}">
                <a16:creationId xmlns:a16="http://schemas.microsoft.com/office/drawing/2014/main" id="{CA3F5F9D-2163-6440-8C2A-F21A74C71CFA}"/>
              </a:ext>
            </a:extLst>
          </p:cNvPr>
          <p:cNvSpPr txBox="1">
            <a:spLocks/>
          </p:cNvSpPr>
          <p:nvPr/>
        </p:nvSpPr>
        <p:spPr>
          <a:xfrm>
            <a:off x="4303364" y="2145442"/>
            <a:ext cx="1558543" cy="129796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altLang="de-DE" sz="2000" b="0" dirty="0">
                <a:solidFill>
                  <a:schemeClr val="accent2"/>
                </a:solidFill>
                <a:latin typeface="DINProDRVp" panose="02000503030000020004" pitchFamily="2" charset="0"/>
              </a:rPr>
              <a:t>Überschuss der Ausgaben</a:t>
            </a:r>
          </a:p>
          <a:p>
            <a:pPr>
              <a:lnSpc>
                <a:spcPct val="100000"/>
              </a:lnSpc>
            </a:pPr>
            <a:endParaRPr lang="de-DE" altLang="de-DE" sz="2000" dirty="0" err="1">
              <a:solidFill>
                <a:schemeClr val="accent2"/>
              </a:solidFill>
              <a:latin typeface="DINProDRVp" panose="02000503030000020004" pitchFamily="2" charset="0"/>
            </a:endParaRPr>
          </a:p>
        </p:txBody>
      </p: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314E0B5C-E582-504E-BC41-8E8A5E334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3894090" y="2423625"/>
            <a:ext cx="1967817" cy="708871"/>
          </a:xfrm>
          <a:prstGeom prst="bentConnector3">
            <a:avLst>
              <a:gd name="adj1" fmla="val 85693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itel 2">
            <a:extLst>
              <a:ext uri="{FF2B5EF4-FFF2-40B4-BE49-F238E27FC236}">
                <a16:creationId xmlns:a16="http://schemas.microsoft.com/office/drawing/2014/main" id="{713D8636-A645-D747-B90B-D6723DD72CB4}"/>
              </a:ext>
            </a:extLst>
          </p:cNvPr>
          <p:cNvSpPr txBox="1">
            <a:spLocks/>
          </p:cNvSpPr>
          <p:nvPr/>
        </p:nvSpPr>
        <p:spPr>
          <a:xfrm>
            <a:off x="8758658" y="2251347"/>
            <a:ext cx="2293656" cy="30255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Lorem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ipsum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dolor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sit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amet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,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consetetur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sadipscing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elitr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, sed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diam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nonumy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eirmod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tempor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invidunt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ut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(20pt)</a:t>
            </a:r>
          </a:p>
        </p:txBody>
      </p:sp>
    </p:spTree>
    <p:extLst>
      <p:ext uri="{BB962C8B-B14F-4D97-AF65-F5344CB8AC3E}">
        <p14:creationId xmlns:p14="http://schemas.microsoft.com/office/powerpoint/2010/main" val="15579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AD57C-EDBB-2641-A61E-20170A82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E6441EE-F01F-4313-B04D-202438F2753B}" type="slidenum">
              <a:rPr lang="de-DE" altLang="de-DE" smtClean="0"/>
              <a:pPr/>
              <a:t>15</a:t>
            </a:fld>
            <a:endParaRPr lang="de-DE" alt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2FDE58-5F2D-234F-B043-E94CEFDED3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0" dirty="0"/>
              <a:t>Beispiele: </a:t>
            </a:r>
            <a:br>
              <a:rPr lang="de-DE" dirty="0"/>
            </a:br>
            <a:r>
              <a:rPr lang="de-DE" dirty="0"/>
              <a:t>Diagramme</a:t>
            </a:r>
          </a:p>
        </p:txBody>
      </p:sp>
      <p:graphicFrame>
        <p:nvGraphicFramePr>
          <p:cNvPr id="13" name="Object 3" descr="Beispieltext&#10;Ausgaben der letzten Jahre &#10;Säulendiagramm. &#10;Die fünf Säulen repräsentieren von links nach rechts die Jahreszahlen von 2000 bis 2004. &#10;Die vertikale Achse ist nicht dargestellt und hat die Einheit Millionen. &#10;Die Säulen sind oberhalb mit den Werten auf der vertikalen Achse beschriftet. &#10;Die Werte für die Jahre 2000 und 2004 sind bedeutet kleiner als die die Werte der Jahre 2001 bis 2003. &#10;Datenwerte: 2000: 5,7 Mio., 2001: 22,6 Mio., 2002: 21,9 Mio., 2003: 22,6 Mio., 2004: 6,7 Mio. ">
            <a:extLst>
              <a:ext uri="{FF2B5EF4-FFF2-40B4-BE49-F238E27FC236}">
                <a16:creationId xmlns:a16="http://schemas.microsoft.com/office/drawing/2014/main" id="{330875F4-F1AF-AB48-AF69-6A5F452D55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550" y="1974606"/>
          <a:ext cx="7989623" cy="4545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itel 2">
            <a:extLst>
              <a:ext uri="{FF2B5EF4-FFF2-40B4-BE49-F238E27FC236}">
                <a16:creationId xmlns:a16="http://schemas.microsoft.com/office/drawing/2014/main" id="{CD24DE85-3352-7C42-A780-86C850827BDE}"/>
              </a:ext>
            </a:extLst>
          </p:cNvPr>
          <p:cNvSpPr txBox="1">
            <a:spLocks/>
          </p:cNvSpPr>
          <p:nvPr/>
        </p:nvSpPr>
        <p:spPr>
          <a:xfrm>
            <a:off x="769034" y="1714753"/>
            <a:ext cx="1558542" cy="708872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altLang="de-DE" sz="1500" b="0" dirty="0">
                <a:solidFill>
                  <a:schemeClr val="bg2"/>
                </a:solidFill>
                <a:latin typeface="DINProDRVp" panose="02000503030000020004" pitchFamily="2" charset="0"/>
              </a:rPr>
              <a:t>In Milliarden Euro</a:t>
            </a:r>
          </a:p>
        </p:txBody>
      </p:sp>
      <p:sp>
        <p:nvSpPr>
          <p:cNvPr id="23" name="Titel 2">
            <a:extLst>
              <a:ext uri="{FF2B5EF4-FFF2-40B4-BE49-F238E27FC236}">
                <a16:creationId xmlns:a16="http://schemas.microsoft.com/office/drawing/2014/main" id="{CA3F5F9D-2163-6440-8C2A-F21A74C71CFA}"/>
              </a:ext>
            </a:extLst>
          </p:cNvPr>
          <p:cNvSpPr txBox="1">
            <a:spLocks/>
          </p:cNvSpPr>
          <p:nvPr/>
        </p:nvSpPr>
        <p:spPr>
          <a:xfrm>
            <a:off x="4303364" y="2145442"/>
            <a:ext cx="1558543" cy="129796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altLang="de-DE" sz="2000" b="0" dirty="0">
                <a:solidFill>
                  <a:schemeClr val="accent2"/>
                </a:solidFill>
                <a:latin typeface="DINProDRVp" panose="02000503030000020004" pitchFamily="2" charset="0"/>
              </a:rPr>
              <a:t>Überschuss der Ausgaben</a:t>
            </a:r>
          </a:p>
          <a:p>
            <a:pPr>
              <a:lnSpc>
                <a:spcPct val="100000"/>
              </a:lnSpc>
            </a:pPr>
            <a:endParaRPr lang="de-DE" altLang="de-DE" sz="2000" dirty="0" err="1">
              <a:solidFill>
                <a:schemeClr val="accent2"/>
              </a:solidFill>
              <a:latin typeface="DINProDRVp" panose="02000503030000020004" pitchFamily="2" charset="0"/>
            </a:endParaRPr>
          </a:p>
        </p:txBody>
      </p: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314E0B5C-E582-504E-BC41-8E8A5E334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3894090" y="2423625"/>
            <a:ext cx="1967817" cy="708871"/>
          </a:xfrm>
          <a:prstGeom prst="bentConnector3">
            <a:avLst>
              <a:gd name="adj1" fmla="val 85693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itel 2">
            <a:extLst>
              <a:ext uri="{FF2B5EF4-FFF2-40B4-BE49-F238E27FC236}">
                <a16:creationId xmlns:a16="http://schemas.microsoft.com/office/drawing/2014/main" id="{713D8636-A645-D747-B90B-D6723DD72CB4}"/>
              </a:ext>
            </a:extLst>
          </p:cNvPr>
          <p:cNvSpPr txBox="1">
            <a:spLocks/>
          </p:cNvSpPr>
          <p:nvPr/>
        </p:nvSpPr>
        <p:spPr>
          <a:xfrm>
            <a:off x="8758658" y="2251347"/>
            <a:ext cx="2293656" cy="30255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Lorem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ipsum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dolor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sit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amet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,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consetetur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sadipscing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elitr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, sed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diam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nonumy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eirmod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tempor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invidunt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ut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(20pt)</a:t>
            </a:r>
          </a:p>
        </p:txBody>
      </p:sp>
    </p:spTree>
    <p:extLst>
      <p:ext uri="{BB962C8B-B14F-4D97-AF65-F5344CB8AC3E}">
        <p14:creationId xmlns:p14="http://schemas.microsoft.com/office/powerpoint/2010/main" val="1129404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AD57C-EDBB-2641-A61E-20170A82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E6441EE-F01F-4313-B04D-202438F2753B}" type="slidenum">
              <a:rPr lang="de-DE" altLang="de-DE" smtClean="0"/>
              <a:pPr/>
              <a:t>16</a:t>
            </a:fld>
            <a:endParaRPr lang="de-DE" alt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2FDE58-5F2D-234F-B043-E94CEFDED3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0" dirty="0"/>
              <a:t>Beispiele: </a:t>
            </a:r>
            <a:br>
              <a:rPr lang="de-DE" dirty="0"/>
            </a:br>
            <a:r>
              <a:rPr lang="de-DE" dirty="0"/>
              <a:t>Diagramme</a:t>
            </a:r>
          </a:p>
        </p:txBody>
      </p:sp>
      <p:graphicFrame>
        <p:nvGraphicFramePr>
          <p:cNvPr id="8" name="Diagramm 7" descr="Beispieltext&#10;Ausgaben der letzten Jahre &#10;Säulendiagramm. &#10;Die fünf Säulen repräsentieren von links nach rechts die Jahreszahlen von 2000 bis 2004. &#10;Die vertikale Achse ist nicht dargestellt und hat die Einheit Millionen. &#10;Die Säulen sind oberhalb mit den Werten auf der vertikalen Achse beschriftet. &#10;Die Werte für die Jahre 2000 und 2004 sind bedeutet kleiner als die die Werte der Jahre 2001 bis 2003. &#10;Datenwerte: 2000: 5,7 Mio., 2001: 22,6 Mio., 2002: 21,9 Mio., 2003: 22,6 Mio., 2004: 6,7 Mio. &#10;">
            <a:extLst>
              <a:ext uri="{FF2B5EF4-FFF2-40B4-BE49-F238E27FC236}">
                <a16:creationId xmlns:a16="http://schemas.microsoft.com/office/drawing/2014/main" id="{CE1215B7-546F-8441-83A0-C66784ED4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670020"/>
              </p:ext>
            </p:extLst>
          </p:nvPr>
        </p:nvGraphicFramePr>
        <p:xfrm>
          <a:off x="1323067" y="721436"/>
          <a:ext cx="9353480" cy="5806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el 2" descr="Beitragseinnahmen 117,1 Mrd. EUR (73%)">
            <a:extLst>
              <a:ext uri="{FF2B5EF4-FFF2-40B4-BE49-F238E27FC236}">
                <a16:creationId xmlns:a16="http://schemas.microsoft.com/office/drawing/2014/main" id="{F8F06F1A-2978-EB46-AD3B-410B4965155B}"/>
              </a:ext>
            </a:extLst>
          </p:cNvPr>
          <p:cNvSpPr txBox="1">
            <a:spLocks/>
          </p:cNvSpPr>
          <p:nvPr/>
        </p:nvSpPr>
        <p:spPr>
          <a:xfrm>
            <a:off x="949247" y="5100254"/>
            <a:ext cx="8866968" cy="78720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b="0" dirty="0">
                <a:solidFill>
                  <a:srgbClr val="1E4371"/>
                </a:solidFill>
                <a:latin typeface="DINProDRVp" panose="02000503030000020004" pitchFamily="2" charset="0"/>
              </a:rPr>
              <a:t>Beitragseinnahmen</a:t>
            </a:r>
          </a:p>
          <a:p>
            <a:pPr>
              <a:lnSpc>
                <a:spcPct val="100000"/>
              </a:lnSpc>
            </a:pPr>
            <a:r>
              <a:rPr lang="de-DE" sz="2500" dirty="0">
                <a:solidFill>
                  <a:srgbClr val="1E4371"/>
                </a:solidFill>
                <a:latin typeface="DINProDRVp" panose="02000503030000020004" pitchFamily="2" charset="0"/>
              </a:rPr>
              <a:t>117,1 Mrd. EUR </a:t>
            </a:r>
            <a:r>
              <a:rPr lang="de-DE" sz="2000" b="0" dirty="0">
                <a:solidFill>
                  <a:srgbClr val="1E4371"/>
                </a:solidFill>
                <a:latin typeface="DINProDRVp" panose="02000503030000020004" pitchFamily="2" charset="0"/>
              </a:rPr>
              <a:t>(73%)</a:t>
            </a:r>
          </a:p>
        </p:txBody>
      </p:sp>
      <p:sp>
        <p:nvSpPr>
          <p:cNvPr id="11" name="Titel 2" descr="Bundeszuschüsse 35,8 Mrd. EUR (22%)">
            <a:extLst>
              <a:ext uri="{FF2B5EF4-FFF2-40B4-BE49-F238E27FC236}">
                <a16:creationId xmlns:a16="http://schemas.microsoft.com/office/drawing/2014/main" id="{FA5880DC-912A-364C-B82F-0924EEF7B868}"/>
              </a:ext>
            </a:extLst>
          </p:cNvPr>
          <p:cNvSpPr txBox="1">
            <a:spLocks/>
          </p:cNvSpPr>
          <p:nvPr/>
        </p:nvSpPr>
        <p:spPr>
          <a:xfrm>
            <a:off x="949247" y="3372501"/>
            <a:ext cx="8866968" cy="78720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b="0" dirty="0">
                <a:solidFill>
                  <a:srgbClr val="1E4371"/>
                </a:solidFill>
                <a:latin typeface="DINProDRVp" panose="02000503030000020004" pitchFamily="2" charset="0"/>
              </a:rPr>
              <a:t>Bundeszuschüsse</a:t>
            </a:r>
          </a:p>
          <a:p>
            <a:pPr>
              <a:lnSpc>
                <a:spcPct val="100000"/>
              </a:lnSpc>
            </a:pPr>
            <a:r>
              <a:rPr lang="de-DE" sz="2500" dirty="0">
                <a:solidFill>
                  <a:srgbClr val="1E4371"/>
                </a:solidFill>
                <a:latin typeface="DINProDRVp" panose="02000503030000020004" pitchFamily="2" charset="0"/>
              </a:rPr>
              <a:t>35,8 Mrd. EUR</a:t>
            </a:r>
            <a:r>
              <a:rPr lang="de-DE" sz="2000" dirty="0">
                <a:solidFill>
                  <a:srgbClr val="1E4371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>
                <a:solidFill>
                  <a:srgbClr val="1E4371"/>
                </a:solidFill>
                <a:latin typeface="DINProDRVp" panose="02000503030000020004" pitchFamily="2" charset="0"/>
              </a:rPr>
              <a:t>(22%)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1DF33C6-4A8A-0F41-ABC2-1B2009300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0846" y="1987155"/>
            <a:ext cx="5098562" cy="3884974"/>
            <a:chOff x="761062" y="1979218"/>
            <a:chExt cx="5098562" cy="3884974"/>
          </a:xfrm>
        </p:grpSpPr>
        <p:sp>
          <p:nvSpPr>
            <p:cNvPr id="9" name="Ecken des Rechtecks auf der gleichen Seite abrunden 8">
              <a:extLst>
                <a:ext uri="{FF2B5EF4-FFF2-40B4-BE49-F238E27FC236}">
                  <a16:creationId xmlns:a16="http://schemas.microsoft.com/office/drawing/2014/main" id="{56928000-39DE-8941-ADE0-ACE57164D728}"/>
                </a:ext>
              </a:extLst>
            </p:cNvPr>
            <p:cNvSpPr/>
            <p:nvPr/>
          </p:nvSpPr>
          <p:spPr bwMode="auto">
            <a:xfrm>
              <a:off x="2633472" y="1979218"/>
              <a:ext cx="1417320" cy="539496"/>
            </a:xfrm>
            <a:prstGeom prst="round2Same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sp>
          <p:nvSpPr>
            <p:cNvPr id="12" name="Titel 2" descr="Sonstige Einnahmen 7,3 Mrd. EUR (5%)">
              <a:extLst>
                <a:ext uri="{FF2B5EF4-FFF2-40B4-BE49-F238E27FC236}">
                  <a16:creationId xmlns:a16="http://schemas.microsoft.com/office/drawing/2014/main" id="{63A6244C-5F3A-AF47-B44F-ADE70717AD4C}"/>
                </a:ext>
              </a:extLst>
            </p:cNvPr>
            <p:cNvSpPr txBox="1">
              <a:spLocks/>
            </p:cNvSpPr>
            <p:nvPr/>
          </p:nvSpPr>
          <p:spPr>
            <a:xfrm>
              <a:off x="949247" y="2002018"/>
              <a:ext cx="2885521" cy="787209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de-DE" sz="2000" b="0" dirty="0">
                  <a:solidFill>
                    <a:srgbClr val="1E4371"/>
                  </a:solidFill>
                  <a:latin typeface="DINProDRVp" panose="02000503030000020004" pitchFamily="2" charset="0"/>
                </a:rPr>
                <a:t>Sonstige Einnahmen</a:t>
              </a:r>
            </a:p>
            <a:p>
              <a:pPr>
                <a:lnSpc>
                  <a:spcPct val="100000"/>
                </a:lnSpc>
              </a:pPr>
              <a:r>
                <a:rPr lang="de-DE" sz="2500" dirty="0">
                  <a:solidFill>
                    <a:srgbClr val="1E4371"/>
                  </a:solidFill>
                  <a:latin typeface="DINProDRVp" panose="02000503030000020004" pitchFamily="2" charset="0"/>
                </a:rPr>
                <a:t>7,3 Mrd. EUR</a:t>
              </a:r>
              <a:r>
                <a:rPr lang="de-DE" sz="2000" dirty="0">
                  <a:solidFill>
                    <a:srgbClr val="1E4371"/>
                  </a:solidFill>
                  <a:latin typeface="DINProDRVp" panose="02000503030000020004" pitchFamily="2" charset="0"/>
                </a:rPr>
                <a:t> </a:t>
              </a:r>
              <a:r>
                <a:rPr lang="de-DE" sz="2000" b="0" dirty="0">
                  <a:solidFill>
                    <a:srgbClr val="1E4371"/>
                  </a:solidFill>
                  <a:latin typeface="DINProDRVp" panose="02000503030000020004" pitchFamily="2" charset="0"/>
                </a:rPr>
                <a:t>(5%)</a:t>
              </a:r>
            </a:p>
          </p:txBody>
        </p: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EACBC689-8DD0-8A4C-9752-99E6FE3256DC}"/>
                </a:ext>
              </a:extLst>
            </p:cNvPr>
            <p:cNvCxnSpPr/>
            <p:nvPr/>
          </p:nvCxnSpPr>
          <p:spPr bwMode="auto">
            <a:xfrm>
              <a:off x="3139807" y="3616434"/>
              <a:ext cx="1562822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0AD14C2-D27D-6145-B332-19C683B0FD29}"/>
                </a:ext>
              </a:extLst>
            </p:cNvPr>
            <p:cNvSpPr/>
            <p:nvPr/>
          </p:nvSpPr>
          <p:spPr bwMode="auto">
            <a:xfrm>
              <a:off x="761062" y="3390211"/>
              <a:ext cx="88135" cy="771306"/>
            </a:xfrm>
            <a:prstGeom prst="rect">
              <a:avLst/>
            </a:prstGeom>
            <a:solidFill>
              <a:srgbClr val="D3DB2B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333E73D-4173-7E4F-8EAD-03F323ECE350}"/>
                </a:ext>
              </a:extLst>
            </p:cNvPr>
            <p:cNvSpPr/>
            <p:nvPr/>
          </p:nvSpPr>
          <p:spPr bwMode="auto">
            <a:xfrm>
              <a:off x="761062" y="2008163"/>
              <a:ext cx="88135" cy="771306"/>
            </a:xfrm>
            <a:prstGeom prst="rect">
              <a:avLst/>
            </a:prstGeom>
            <a:solidFill>
              <a:srgbClr val="CBD9E7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004D817-9BB1-8A49-854A-905A2E62E252}"/>
                </a:ext>
              </a:extLst>
            </p:cNvPr>
            <p:cNvSpPr/>
            <p:nvPr/>
          </p:nvSpPr>
          <p:spPr bwMode="auto">
            <a:xfrm>
              <a:off x="761062" y="5092886"/>
              <a:ext cx="88135" cy="771306"/>
            </a:xfrm>
            <a:prstGeom prst="rect">
              <a:avLst/>
            </a:prstGeom>
            <a:solidFill>
              <a:srgbClr val="083163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CC129E31-7FE7-C641-AC3D-0194E5904DA9}"/>
                </a:ext>
              </a:extLst>
            </p:cNvPr>
            <p:cNvCxnSpPr/>
            <p:nvPr/>
          </p:nvCxnSpPr>
          <p:spPr bwMode="auto">
            <a:xfrm>
              <a:off x="3448279" y="2228308"/>
              <a:ext cx="2411345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6FE5ECBA-9354-424E-9963-FA4D24066A8A}"/>
                </a:ext>
              </a:extLst>
            </p:cNvPr>
            <p:cNvCxnSpPr/>
            <p:nvPr/>
          </p:nvCxnSpPr>
          <p:spPr bwMode="auto">
            <a:xfrm>
              <a:off x="3327094" y="5324048"/>
              <a:ext cx="2088968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9793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AD57C-EDBB-2641-A61E-20170A82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E6441EE-F01F-4313-B04D-202438F2753B}" type="slidenum">
              <a:rPr lang="de-DE" altLang="de-DE" smtClean="0"/>
              <a:pPr/>
              <a:t>17</a:t>
            </a:fld>
            <a:endParaRPr lang="de-DE" alt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2FDE58-5F2D-234F-B043-E94CEFDED3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0" dirty="0"/>
              <a:t>Beispiele: </a:t>
            </a:r>
            <a:br>
              <a:rPr lang="de-DE" dirty="0"/>
            </a:br>
            <a:r>
              <a:rPr lang="de-DE" dirty="0"/>
              <a:t>Diagramme</a:t>
            </a:r>
          </a:p>
        </p:txBody>
      </p:sp>
      <p:graphicFrame>
        <p:nvGraphicFramePr>
          <p:cNvPr id="21" name="Chart 2" descr="Beispieltext&#10;Ausgaben der letzten Jahre &#10;Säulendiagramm. &#10;Die fünf Säulen repräsentieren von links nach rechts die Jahreszahlen von 2000 bis 2004. &#10;Die vertikale Achse ist nicht dargestellt und hat die Einheit Millionen. &#10;Die Säulen sind oberhalb mit den Werten auf der vertikalen Achse beschriftet. &#10;Die Werte für die Jahre 2000 und 2004 sind bedeutet kleiner als die die Werte der Jahre 2001 bis 2003. &#10;Datenwerte: 2000: 5,7 Mio., 2001: 22,6 Mio., 2002: 21,9 Mio., 2003: 22,6 Mio., 2004: 6,7 Mio. &#10;">
            <a:extLst>
              <a:ext uri="{FF2B5EF4-FFF2-40B4-BE49-F238E27FC236}">
                <a16:creationId xmlns:a16="http://schemas.microsoft.com/office/drawing/2014/main" id="{1BAFB974-0A16-2F4A-B882-FA583F1029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795553"/>
              </p:ext>
            </p:extLst>
          </p:nvPr>
        </p:nvGraphicFramePr>
        <p:xfrm>
          <a:off x="995144" y="1648411"/>
          <a:ext cx="7116291" cy="4744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el 2">
            <a:extLst>
              <a:ext uri="{FF2B5EF4-FFF2-40B4-BE49-F238E27FC236}">
                <a16:creationId xmlns:a16="http://schemas.microsoft.com/office/drawing/2014/main" id="{4BB247D6-6D42-7B49-A43C-EA736CC3643B}"/>
              </a:ext>
            </a:extLst>
          </p:cNvPr>
          <p:cNvSpPr txBox="1">
            <a:spLocks/>
          </p:cNvSpPr>
          <p:nvPr/>
        </p:nvSpPr>
        <p:spPr>
          <a:xfrm>
            <a:off x="9076672" y="1800773"/>
            <a:ext cx="2293656" cy="30255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Lorem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ipsum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dolor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sit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amet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,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consetetur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sadipscing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elitr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, sed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diam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nonumy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eirmod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tempor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invidunt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ut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(20pt)</a:t>
            </a:r>
          </a:p>
        </p:txBody>
      </p:sp>
    </p:spTree>
    <p:extLst>
      <p:ext uri="{BB962C8B-B14F-4D97-AF65-F5344CB8AC3E}">
        <p14:creationId xmlns:p14="http://schemas.microsoft.com/office/powerpoint/2010/main" val="3123003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AD57C-EDBB-2641-A61E-20170A82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E6441EE-F01F-4313-B04D-202438F2753B}" type="slidenum">
              <a:rPr lang="de-DE" altLang="de-DE" smtClean="0"/>
              <a:pPr/>
              <a:t>18</a:t>
            </a:fld>
            <a:endParaRPr lang="de-DE" alt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2FDE58-5F2D-234F-B043-E94CEFDED3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0" dirty="0"/>
              <a:t>Beispiele: </a:t>
            </a:r>
            <a:br>
              <a:rPr lang="de-DE" dirty="0"/>
            </a:br>
            <a:r>
              <a:rPr lang="de-DE" dirty="0"/>
              <a:t>Diagramme</a:t>
            </a:r>
          </a:p>
        </p:txBody>
      </p:sp>
      <p:graphicFrame>
        <p:nvGraphicFramePr>
          <p:cNvPr id="5" name="Chart 4" descr="Beispieltext&#10;Ausgaben der letzten Jahre &#10;Säulendiagramm. &#10;Die fünf Säulen repräsentieren von links nach rechts die Jahreszahlen von 2000 bis 2004. &#10;Die vertikale Achse ist nicht dargestellt und hat die Einheit Millionen. &#10;Die Säulen sind oberhalb mit den Werten auf der vertikalen Achse beschriftet. &#10;Die Werte für die Jahre 2000 und 2004 sind bedeutet kleiner als die die Werte der Jahre 2001 bis 2003. &#10;Datenwerte: 2000: 5,7 Mio., 2001: 22,6 Mio., 2002: 21,9 Mio., 2003: 22,6 Mio., 2004: 6,7 Mio. &#10;">
            <a:extLst>
              <a:ext uri="{FF2B5EF4-FFF2-40B4-BE49-F238E27FC236}">
                <a16:creationId xmlns:a16="http://schemas.microsoft.com/office/drawing/2014/main" id="{0BDC2636-7BB5-0F45-A561-98BF2E16B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581144"/>
              </p:ext>
            </p:extLst>
          </p:nvPr>
        </p:nvGraphicFramePr>
        <p:xfrm>
          <a:off x="982024" y="1776155"/>
          <a:ext cx="6624736" cy="4416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el 2">
            <a:extLst>
              <a:ext uri="{FF2B5EF4-FFF2-40B4-BE49-F238E27FC236}">
                <a16:creationId xmlns:a16="http://schemas.microsoft.com/office/drawing/2014/main" id="{67818239-1AB5-2A45-AA29-B8FD17BAF3F8}"/>
              </a:ext>
            </a:extLst>
          </p:cNvPr>
          <p:cNvSpPr txBox="1">
            <a:spLocks/>
          </p:cNvSpPr>
          <p:nvPr/>
        </p:nvSpPr>
        <p:spPr>
          <a:xfrm>
            <a:off x="8916320" y="1776155"/>
            <a:ext cx="2293656" cy="302556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Lorem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ipsum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dolor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sit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amet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,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consetetur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sadipscing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elitr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, sed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diam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nonumy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eirmod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tempor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invidunt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tx2"/>
                </a:solidFill>
                <a:latin typeface="DINProDRVp" panose="02000503030000020004" pitchFamily="2" charset="0"/>
              </a:rPr>
              <a:t>ut</a:t>
            </a:r>
            <a:r>
              <a:rPr lang="de-DE" sz="2000" b="0" dirty="0">
                <a:solidFill>
                  <a:schemeClr val="tx2"/>
                </a:solidFill>
                <a:latin typeface="DINProDRVp" panose="02000503030000020004" pitchFamily="2" charset="0"/>
              </a:rPr>
              <a:t> (20pt)</a:t>
            </a:r>
          </a:p>
        </p:txBody>
      </p:sp>
    </p:spTree>
    <p:extLst>
      <p:ext uri="{BB962C8B-B14F-4D97-AF65-F5344CB8AC3E}">
        <p14:creationId xmlns:p14="http://schemas.microsoft.com/office/powerpoint/2010/main" val="256145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AD57C-EDBB-2641-A61E-20170A82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9500" y="6089167"/>
            <a:ext cx="3048000" cy="457200"/>
          </a:xfrm>
          <a:prstGeom prst="rect">
            <a:avLst/>
          </a:prstGeom>
        </p:spPr>
        <p:txBody>
          <a:bodyPr/>
          <a:lstStyle/>
          <a:p>
            <a:fld id="{6E6441EE-F01F-4313-B04D-202438F2753B}" type="slidenum">
              <a:rPr lang="de-DE" altLang="de-DE" smtClean="0"/>
              <a:pPr/>
              <a:t>19</a:t>
            </a:fld>
            <a:endParaRPr lang="de-DE" alt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C2FDE58-5F2D-234F-B043-E94CEFDED3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Beispiele: </a:t>
            </a:r>
            <a:br>
              <a:rPr lang="de-DE" dirty="0"/>
            </a:br>
            <a:r>
              <a:rPr lang="de-DE" dirty="0"/>
              <a:t>Icons und andere Grafiken</a:t>
            </a:r>
          </a:p>
        </p:txBody>
      </p:sp>
      <p:sp>
        <p:nvSpPr>
          <p:cNvPr id="104" name="Titel 2">
            <a:extLst>
              <a:ext uri="{FF2B5EF4-FFF2-40B4-BE49-F238E27FC236}">
                <a16:creationId xmlns:a16="http://schemas.microsoft.com/office/drawing/2014/main" id="{5AFCCFC5-64CB-DD4C-AD4B-10C3BBAB7781}"/>
              </a:ext>
            </a:extLst>
          </p:cNvPr>
          <p:cNvSpPr txBox="1">
            <a:spLocks/>
          </p:cNvSpPr>
          <p:nvPr/>
        </p:nvSpPr>
        <p:spPr>
          <a:xfrm>
            <a:off x="949247" y="1421010"/>
            <a:ext cx="10202759" cy="6869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b="0" dirty="0">
                <a:solidFill>
                  <a:srgbClr val="1E4371"/>
                </a:solidFill>
                <a:latin typeface="DINProDRVp" panose="02000503030000020004" pitchFamily="2" charset="0"/>
              </a:rPr>
              <a:t>Mehr Icons, Grafiken und Bilder finden Sie unter </a:t>
            </a:r>
            <a:r>
              <a:rPr lang="de-DE" sz="2000" b="0" dirty="0" err="1">
                <a:solidFill>
                  <a:srgbClr val="1E4371"/>
                </a:solidFill>
                <a:latin typeface="DINProDRVp" panose="02000503030000020004" pitchFamily="2" charset="0"/>
              </a:rPr>
              <a:t>www.drv-mediaplattform.de</a:t>
            </a:r>
            <a:endParaRPr lang="de-DE" sz="2000" b="0" dirty="0">
              <a:solidFill>
                <a:srgbClr val="1E4371"/>
              </a:solidFill>
              <a:latin typeface="DINProDRVp" panose="02000503030000020004" pitchFamily="2" charset="0"/>
            </a:endParaRPr>
          </a:p>
        </p:txBody>
      </p:sp>
      <p:grpSp>
        <p:nvGrpSpPr>
          <p:cNvPr id="6" name="Gruppieren 5" descr="Welt Silhouette">
            <a:extLst>
              <a:ext uri="{FF2B5EF4-FFF2-40B4-BE49-F238E27FC236}">
                <a16:creationId xmlns:a16="http://schemas.microsoft.com/office/drawing/2014/main" id="{8DF4FDA2-0CA7-224F-83CE-3313A416533B}"/>
              </a:ext>
            </a:extLst>
          </p:cNvPr>
          <p:cNvGrpSpPr/>
          <p:nvPr/>
        </p:nvGrpSpPr>
        <p:grpSpPr>
          <a:xfrm>
            <a:off x="838200" y="2018815"/>
            <a:ext cx="1090604" cy="1090604"/>
            <a:chOff x="838200" y="2018815"/>
            <a:chExt cx="1090604" cy="109060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32B3A71-E5F8-4E42-A707-589F82B1B52C}"/>
                </a:ext>
              </a:extLst>
            </p:cNvPr>
            <p:cNvSpPr/>
            <p:nvPr/>
          </p:nvSpPr>
          <p:spPr>
            <a:xfrm>
              <a:off x="838200" y="2018815"/>
              <a:ext cx="1090604" cy="1090604"/>
            </a:xfrm>
            <a:prstGeom prst="ellipse">
              <a:avLst/>
            </a:prstGeom>
            <a:solidFill>
              <a:srgbClr val="D3D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67B9622-273A-BA4A-94B1-1F81320DBB74}"/>
                </a:ext>
              </a:extLst>
            </p:cNvPr>
            <p:cNvSpPr/>
            <p:nvPr/>
          </p:nvSpPr>
          <p:spPr>
            <a:xfrm>
              <a:off x="871810" y="2053402"/>
              <a:ext cx="1021430" cy="1021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4" name="Freeform 5" descr="Welt Silhouette">
              <a:extLst>
                <a:ext uri="{FF2B5EF4-FFF2-40B4-BE49-F238E27FC236}">
                  <a16:creationId xmlns:a16="http://schemas.microsoft.com/office/drawing/2014/main" id="{D20C9D36-DDE3-AB4E-8F9C-307A72216A4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39994" y="2218476"/>
              <a:ext cx="687016" cy="688639"/>
            </a:xfrm>
            <a:custGeom>
              <a:avLst/>
              <a:gdLst>
                <a:gd name="T0" fmla="*/ 0 w 1424"/>
                <a:gd name="T1" fmla="*/ 712 h 1424"/>
                <a:gd name="T2" fmla="*/ 1424 w 1424"/>
                <a:gd name="T3" fmla="*/ 712 h 1424"/>
                <a:gd name="T4" fmla="*/ 1199 w 1424"/>
                <a:gd name="T5" fmla="*/ 262 h 1424"/>
                <a:gd name="T6" fmla="*/ 888 w 1424"/>
                <a:gd name="T7" fmla="*/ 72 h 1424"/>
                <a:gd name="T8" fmla="*/ 736 w 1424"/>
                <a:gd name="T9" fmla="*/ 399 h 1424"/>
                <a:gd name="T10" fmla="*/ 1064 w 1424"/>
                <a:gd name="T11" fmla="*/ 689 h 1424"/>
                <a:gd name="T12" fmla="*/ 736 w 1424"/>
                <a:gd name="T13" fmla="*/ 399 h 1424"/>
                <a:gd name="T14" fmla="*/ 736 w 1424"/>
                <a:gd name="T15" fmla="*/ 50 h 1424"/>
                <a:gd name="T16" fmla="*/ 736 w 1424"/>
                <a:gd name="T17" fmla="*/ 351 h 1424"/>
                <a:gd name="T18" fmla="*/ 688 w 1424"/>
                <a:gd name="T19" fmla="*/ 351 h 1424"/>
                <a:gd name="T20" fmla="*/ 688 w 1424"/>
                <a:gd name="T21" fmla="*/ 50 h 1424"/>
                <a:gd name="T22" fmla="*/ 688 w 1424"/>
                <a:gd name="T23" fmla="*/ 687 h 1424"/>
                <a:gd name="T24" fmla="*/ 411 w 1424"/>
                <a:gd name="T25" fmla="*/ 367 h 1424"/>
                <a:gd name="T26" fmla="*/ 312 w 1424"/>
                <a:gd name="T27" fmla="*/ 687 h 1424"/>
                <a:gd name="T28" fmla="*/ 192 w 1424"/>
                <a:gd name="T29" fmla="*/ 299 h 1424"/>
                <a:gd name="T30" fmla="*/ 312 w 1424"/>
                <a:gd name="T31" fmla="*/ 688 h 1424"/>
                <a:gd name="T32" fmla="*/ 312 w 1424"/>
                <a:gd name="T33" fmla="*/ 735 h 1424"/>
                <a:gd name="T34" fmla="*/ 192 w 1424"/>
                <a:gd name="T35" fmla="*/ 1122 h 1424"/>
                <a:gd name="T36" fmla="*/ 312 w 1424"/>
                <a:gd name="T37" fmla="*/ 735 h 1424"/>
                <a:gd name="T38" fmla="*/ 688 w 1424"/>
                <a:gd name="T39" fmla="*/ 735 h 1424"/>
                <a:gd name="T40" fmla="*/ 411 w 1424"/>
                <a:gd name="T41" fmla="*/ 1053 h 1424"/>
                <a:gd name="T42" fmla="*/ 360 w 1424"/>
                <a:gd name="T43" fmla="*/ 735 h 1424"/>
                <a:gd name="T44" fmla="*/ 688 w 1424"/>
                <a:gd name="T45" fmla="*/ 1374 h 1424"/>
                <a:gd name="T46" fmla="*/ 688 w 1424"/>
                <a:gd name="T47" fmla="*/ 1073 h 1424"/>
                <a:gd name="T48" fmla="*/ 736 w 1424"/>
                <a:gd name="T49" fmla="*/ 1073 h 1424"/>
                <a:gd name="T50" fmla="*/ 736 w 1424"/>
                <a:gd name="T51" fmla="*/ 1374 h 1424"/>
                <a:gd name="T52" fmla="*/ 736 w 1424"/>
                <a:gd name="T53" fmla="*/ 737 h 1424"/>
                <a:gd name="T54" fmla="*/ 1013 w 1424"/>
                <a:gd name="T55" fmla="*/ 1057 h 1424"/>
                <a:gd name="T56" fmla="*/ 1112 w 1424"/>
                <a:gd name="T57" fmla="*/ 737 h 1424"/>
                <a:gd name="T58" fmla="*/ 1232 w 1424"/>
                <a:gd name="T59" fmla="*/ 1125 h 1424"/>
                <a:gd name="T60" fmla="*/ 1112 w 1424"/>
                <a:gd name="T61" fmla="*/ 736 h 1424"/>
                <a:gd name="T62" fmla="*/ 1112 w 1424"/>
                <a:gd name="T63" fmla="*/ 689 h 1424"/>
                <a:gd name="T64" fmla="*/ 1232 w 1424"/>
                <a:gd name="T65" fmla="*/ 301 h 1424"/>
                <a:gd name="T66" fmla="*/ 1112 w 1424"/>
                <a:gd name="T67" fmla="*/ 689 h 1424"/>
                <a:gd name="T68" fmla="*/ 380 w 1424"/>
                <a:gd name="T69" fmla="*/ 312 h 1424"/>
                <a:gd name="T70" fmla="*/ 536 w 1424"/>
                <a:gd name="T71" fmla="*/ 72 h 1424"/>
                <a:gd name="T72" fmla="*/ 380 w 1424"/>
                <a:gd name="T73" fmla="*/ 1109 h 1424"/>
                <a:gd name="T74" fmla="*/ 225 w 1424"/>
                <a:gd name="T75" fmla="*/ 1162 h 1424"/>
                <a:gd name="T76" fmla="*/ 888 w 1424"/>
                <a:gd name="T77" fmla="*/ 1352 h 1424"/>
                <a:gd name="T78" fmla="*/ 1199 w 1424"/>
                <a:gd name="T79" fmla="*/ 1162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24" h="1424">
                  <a:moveTo>
                    <a:pt x="712" y="0"/>
                  </a:moveTo>
                  <a:cubicBezTo>
                    <a:pt x="319" y="0"/>
                    <a:pt x="0" y="319"/>
                    <a:pt x="0" y="712"/>
                  </a:cubicBezTo>
                  <a:cubicBezTo>
                    <a:pt x="0" y="1105"/>
                    <a:pt x="319" y="1424"/>
                    <a:pt x="712" y="1424"/>
                  </a:cubicBezTo>
                  <a:cubicBezTo>
                    <a:pt x="1105" y="1424"/>
                    <a:pt x="1424" y="1105"/>
                    <a:pt x="1424" y="712"/>
                  </a:cubicBezTo>
                  <a:cubicBezTo>
                    <a:pt x="1423" y="319"/>
                    <a:pt x="1105" y="1"/>
                    <a:pt x="712" y="0"/>
                  </a:cubicBezTo>
                  <a:close/>
                  <a:moveTo>
                    <a:pt x="1199" y="262"/>
                  </a:moveTo>
                  <a:cubicBezTo>
                    <a:pt x="1148" y="283"/>
                    <a:pt x="1097" y="300"/>
                    <a:pt x="1044" y="313"/>
                  </a:cubicBezTo>
                  <a:cubicBezTo>
                    <a:pt x="1012" y="221"/>
                    <a:pt x="958" y="139"/>
                    <a:pt x="888" y="72"/>
                  </a:cubicBezTo>
                  <a:cubicBezTo>
                    <a:pt x="1007" y="105"/>
                    <a:pt x="1115" y="171"/>
                    <a:pt x="1199" y="262"/>
                  </a:cubicBezTo>
                  <a:close/>
                  <a:moveTo>
                    <a:pt x="736" y="399"/>
                  </a:moveTo>
                  <a:cubicBezTo>
                    <a:pt x="829" y="398"/>
                    <a:pt x="922" y="388"/>
                    <a:pt x="1013" y="369"/>
                  </a:cubicBezTo>
                  <a:cubicBezTo>
                    <a:pt x="1046" y="473"/>
                    <a:pt x="1063" y="580"/>
                    <a:pt x="1064" y="689"/>
                  </a:cubicBezTo>
                  <a:cubicBezTo>
                    <a:pt x="736" y="689"/>
                    <a:pt x="736" y="689"/>
                    <a:pt x="736" y="689"/>
                  </a:cubicBezTo>
                  <a:lnTo>
                    <a:pt x="736" y="399"/>
                  </a:lnTo>
                  <a:close/>
                  <a:moveTo>
                    <a:pt x="736" y="351"/>
                  </a:moveTo>
                  <a:cubicBezTo>
                    <a:pt x="736" y="50"/>
                    <a:pt x="736" y="50"/>
                    <a:pt x="736" y="50"/>
                  </a:cubicBezTo>
                  <a:cubicBezTo>
                    <a:pt x="844" y="64"/>
                    <a:pt x="938" y="168"/>
                    <a:pt x="997" y="323"/>
                  </a:cubicBezTo>
                  <a:cubicBezTo>
                    <a:pt x="911" y="341"/>
                    <a:pt x="824" y="350"/>
                    <a:pt x="736" y="351"/>
                  </a:cubicBezTo>
                  <a:close/>
                  <a:moveTo>
                    <a:pt x="688" y="50"/>
                  </a:moveTo>
                  <a:cubicBezTo>
                    <a:pt x="688" y="351"/>
                    <a:pt x="688" y="351"/>
                    <a:pt x="688" y="351"/>
                  </a:cubicBezTo>
                  <a:cubicBezTo>
                    <a:pt x="600" y="350"/>
                    <a:pt x="513" y="341"/>
                    <a:pt x="427" y="324"/>
                  </a:cubicBezTo>
                  <a:cubicBezTo>
                    <a:pt x="486" y="168"/>
                    <a:pt x="580" y="64"/>
                    <a:pt x="688" y="50"/>
                  </a:cubicBezTo>
                  <a:close/>
                  <a:moveTo>
                    <a:pt x="688" y="399"/>
                  </a:moveTo>
                  <a:cubicBezTo>
                    <a:pt x="688" y="687"/>
                    <a:pt x="688" y="687"/>
                    <a:pt x="688" y="687"/>
                  </a:cubicBezTo>
                  <a:cubicBezTo>
                    <a:pt x="360" y="687"/>
                    <a:pt x="360" y="687"/>
                    <a:pt x="360" y="687"/>
                  </a:cubicBezTo>
                  <a:cubicBezTo>
                    <a:pt x="361" y="578"/>
                    <a:pt x="378" y="471"/>
                    <a:pt x="411" y="367"/>
                  </a:cubicBezTo>
                  <a:cubicBezTo>
                    <a:pt x="502" y="387"/>
                    <a:pt x="595" y="397"/>
                    <a:pt x="688" y="399"/>
                  </a:cubicBezTo>
                  <a:close/>
                  <a:moveTo>
                    <a:pt x="312" y="687"/>
                  </a:moveTo>
                  <a:cubicBezTo>
                    <a:pt x="49" y="687"/>
                    <a:pt x="49" y="687"/>
                    <a:pt x="49" y="687"/>
                  </a:cubicBezTo>
                  <a:cubicBezTo>
                    <a:pt x="54" y="546"/>
                    <a:pt x="104" y="410"/>
                    <a:pt x="192" y="299"/>
                  </a:cubicBezTo>
                  <a:cubicBezTo>
                    <a:pt x="248" y="324"/>
                    <a:pt x="305" y="345"/>
                    <a:pt x="364" y="360"/>
                  </a:cubicBezTo>
                  <a:cubicBezTo>
                    <a:pt x="331" y="466"/>
                    <a:pt x="313" y="577"/>
                    <a:pt x="312" y="688"/>
                  </a:cubicBezTo>
                  <a:lnTo>
                    <a:pt x="312" y="687"/>
                  </a:lnTo>
                  <a:close/>
                  <a:moveTo>
                    <a:pt x="312" y="735"/>
                  </a:moveTo>
                  <a:cubicBezTo>
                    <a:pt x="313" y="847"/>
                    <a:pt x="331" y="957"/>
                    <a:pt x="364" y="1064"/>
                  </a:cubicBezTo>
                  <a:cubicBezTo>
                    <a:pt x="306" y="1078"/>
                    <a:pt x="248" y="1098"/>
                    <a:pt x="192" y="1122"/>
                  </a:cubicBezTo>
                  <a:cubicBezTo>
                    <a:pt x="104" y="1012"/>
                    <a:pt x="54" y="876"/>
                    <a:pt x="49" y="734"/>
                  </a:cubicBezTo>
                  <a:lnTo>
                    <a:pt x="312" y="735"/>
                  </a:lnTo>
                  <a:close/>
                  <a:moveTo>
                    <a:pt x="360" y="735"/>
                  </a:moveTo>
                  <a:cubicBezTo>
                    <a:pt x="688" y="735"/>
                    <a:pt x="688" y="735"/>
                    <a:pt x="688" y="735"/>
                  </a:cubicBezTo>
                  <a:cubicBezTo>
                    <a:pt x="688" y="1023"/>
                    <a:pt x="688" y="1023"/>
                    <a:pt x="688" y="1023"/>
                  </a:cubicBezTo>
                  <a:cubicBezTo>
                    <a:pt x="595" y="1024"/>
                    <a:pt x="502" y="1034"/>
                    <a:pt x="411" y="1053"/>
                  </a:cubicBezTo>
                  <a:cubicBezTo>
                    <a:pt x="379" y="950"/>
                    <a:pt x="362" y="844"/>
                    <a:pt x="360" y="736"/>
                  </a:cubicBezTo>
                  <a:lnTo>
                    <a:pt x="360" y="735"/>
                  </a:lnTo>
                  <a:close/>
                  <a:moveTo>
                    <a:pt x="688" y="1073"/>
                  </a:moveTo>
                  <a:cubicBezTo>
                    <a:pt x="688" y="1374"/>
                    <a:pt x="688" y="1374"/>
                    <a:pt x="688" y="1374"/>
                  </a:cubicBezTo>
                  <a:cubicBezTo>
                    <a:pt x="580" y="1360"/>
                    <a:pt x="486" y="1256"/>
                    <a:pt x="427" y="1101"/>
                  </a:cubicBezTo>
                  <a:cubicBezTo>
                    <a:pt x="513" y="1083"/>
                    <a:pt x="600" y="1074"/>
                    <a:pt x="688" y="1073"/>
                  </a:cubicBezTo>
                  <a:close/>
                  <a:moveTo>
                    <a:pt x="736" y="1374"/>
                  </a:moveTo>
                  <a:cubicBezTo>
                    <a:pt x="736" y="1073"/>
                    <a:pt x="736" y="1073"/>
                    <a:pt x="736" y="1073"/>
                  </a:cubicBezTo>
                  <a:cubicBezTo>
                    <a:pt x="824" y="1074"/>
                    <a:pt x="911" y="1083"/>
                    <a:pt x="997" y="1100"/>
                  </a:cubicBezTo>
                  <a:cubicBezTo>
                    <a:pt x="938" y="1256"/>
                    <a:pt x="844" y="1360"/>
                    <a:pt x="736" y="1374"/>
                  </a:cubicBezTo>
                  <a:close/>
                  <a:moveTo>
                    <a:pt x="736" y="1025"/>
                  </a:moveTo>
                  <a:cubicBezTo>
                    <a:pt x="736" y="737"/>
                    <a:pt x="736" y="737"/>
                    <a:pt x="736" y="737"/>
                  </a:cubicBezTo>
                  <a:cubicBezTo>
                    <a:pt x="1064" y="737"/>
                    <a:pt x="1064" y="737"/>
                    <a:pt x="1064" y="737"/>
                  </a:cubicBezTo>
                  <a:cubicBezTo>
                    <a:pt x="1063" y="846"/>
                    <a:pt x="1046" y="953"/>
                    <a:pt x="1013" y="1057"/>
                  </a:cubicBezTo>
                  <a:cubicBezTo>
                    <a:pt x="922" y="1037"/>
                    <a:pt x="829" y="1027"/>
                    <a:pt x="736" y="1025"/>
                  </a:cubicBezTo>
                  <a:close/>
                  <a:moveTo>
                    <a:pt x="1112" y="737"/>
                  </a:moveTo>
                  <a:cubicBezTo>
                    <a:pt x="1375" y="737"/>
                    <a:pt x="1375" y="737"/>
                    <a:pt x="1375" y="737"/>
                  </a:cubicBezTo>
                  <a:cubicBezTo>
                    <a:pt x="1370" y="878"/>
                    <a:pt x="1320" y="1014"/>
                    <a:pt x="1232" y="1125"/>
                  </a:cubicBezTo>
                  <a:cubicBezTo>
                    <a:pt x="1176" y="1100"/>
                    <a:pt x="1119" y="1079"/>
                    <a:pt x="1060" y="1064"/>
                  </a:cubicBezTo>
                  <a:cubicBezTo>
                    <a:pt x="1093" y="958"/>
                    <a:pt x="1111" y="847"/>
                    <a:pt x="1112" y="736"/>
                  </a:cubicBezTo>
                  <a:lnTo>
                    <a:pt x="1112" y="737"/>
                  </a:lnTo>
                  <a:close/>
                  <a:moveTo>
                    <a:pt x="1112" y="689"/>
                  </a:moveTo>
                  <a:cubicBezTo>
                    <a:pt x="1111" y="577"/>
                    <a:pt x="1093" y="466"/>
                    <a:pt x="1060" y="359"/>
                  </a:cubicBezTo>
                  <a:cubicBezTo>
                    <a:pt x="1118" y="345"/>
                    <a:pt x="1176" y="325"/>
                    <a:pt x="1232" y="301"/>
                  </a:cubicBezTo>
                  <a:cubicBezTo>
                    <a:pt x="1320" y="412"/>
                    <a:pt x="1370" y="548"/>
                    <a:pt x="1375" y="689"/>
                  </a:cubicBezTo>
                  <a:lnTo>
                    <a:pt x="1112" y="689"/>
                  </a:lnTo>
                  <a:close/>
                  <a:moveTo>
                    <a:pt x="536" y="72"/>
                  </a:moveTo>
                  <a:cubicBezTo>
                    <a:pt x="466" y="138"/>
                    <a:pt x="412" y="221"/>
                    <a:pt x="380" y="312"/>
                  </a:cubicBezTo>
                  <a:cubicBezTo>
                    <a:pt x="327" y="299"/>
                    <a:pt x="275" y="282"/>
                    <a:pt x="225" y="261"/>
                  </a:cubicBezTo>
                  <a:cubicBezTo>
                    <a:pt x="309" y="171"/>
                    <a:pt x="417" y="105"/>
                    <a:pt x="536" y="72"/>
                  </a:cubicBezTo>
                  <a:close/>
                  <a:moveTo>
                    <a:pt x="225" y="1160"/>
                  </a:moveTo>
                  <a:cubicBezTo>
                    <a:pt x="275" y="1139"/>
                    <a:pt x="327" y="1122"/>
                    <a:pt x="380" y="1109"/>
                  </a:cubicBezTo>
                  <a:cubicBezTo>
                    <a:pt x="412" y="1201"/>
                    <a:pt x="465" y="1285"/>
                    <a:pt x="536" y="1352"/>
                  </a:cubicBezTo>
                  <a:cubicBezTo>
                    <a:pt x="417" y="1319"/>
                    <a:pt x="309" y="1253"/>
                    <a:pt x="225" y="1162"/>
                  </a:cubicBezTo>
                  <a:lnTo>
                    <a:pt x="225" y="1160"/>
                  </a:lnTo>
                  <a:close/>
                  <a:moveTo>
                    <a:pt x="888" y="1352"/>
                  </a:moveTo>
                  <a:cubicBezTo>
                    <a:pt x="959" y="1285"/>
                    <a:pt x="1012" y="1203"/>
                    <a:pt x="1044" y="1111"/>
                  </a:cubicBezTo>
                  <a:cubicBezTo>
                    <a:pt x="1097" y="1124"/>
                    <a:pt x="1149" y="1141"/>
                    <a:pt x="1199" y="1162"/>
                  </a:cubicBezTo>
                  <a:cubicBezTo>
                    <a:pt x="1115" y="1253"/>
                    <a:pt x="1007" y="1319"/>
                    <a:pt x="888" y="1352"/>
                  </a:cubicBezTo>
                  <a:close/>
                </a:path>
              </a:pathLst>
            </a:custGeom>
            <a:solidFill>
              <a:srgbClr val="5E89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</p:grpSp>
      <p:grpSp>
        <p:nvGrpSpPr>
          <p:cNvPr id="25" name="Gruppieren 24" descr="53 %">
            <a:extLst>
              <a:ext uri="{FF2B5EF4-FFF2-40B4-BE49-F238E27FC236}">
                <a16:creationId xmlns:a16="http://schemas.microsoft.com/office/drawing/2014/main" id="{4FF53895-8E3C-244A-A36D-F9C756512C69}"/>
              </a:ext>
            </a:extLst>
          </p:cNvPr>
          <p:cNvGrpSpPr/>
          <p:nvPr/>
        </p:nvGrpSpPr>
        <p:grpSpPr>
          <a:xfrm>
            <a:off x="3307163" y="2018815"/>
            <a:ext cx="1090604" cy="1090604"/>
            <a:chOff x="3231251" y="1263289"/>
            <a:chExt cx="1188000" cy="1188000"/>
          </a:xfrm>
        </p:grpSpPr>
        <p:sp>
          <p:nvSpPr>
            <p:cNvPr id="26" name="TextBox 16">
              <a:extLst>
                <a:ext uri="{FF2B5EF4-FFF2-40B4-BE49-F238E27FC236}">
                  <a16:creationId xmlns:a16="http://schemas.microsoft.com/office/drawing/2014/main" id="{AE6C15F7-90D2-3E42-B427-8A0756D8D724}"/>
                </a:ext>
              </a:extLst>
            </p:cNvPr>
            <p:cNvSpPr txBox="1"/>
            <p:nvPr/>
          </p:nvSpPr>
          <p:spPr>
            <a:xfrm>
              <a:off x="3349744" y="1581154"/>
              <a:ext cx="1044116" cy="569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5E89A8"/>
                  </a:solidFill>
                  <a:latin typeface="DINProDRVp" panose="02000503030000020004" pitchFamily="2" charset="0"/>
                </a:rPr>
                <a:t>53</a:t>
              </a:r>
              <a:r>
                <a:rPr lang="en-US" sz="1600" b="1" dirty="0">
                  <a:solidFill>
                    <a:srgbClr val="5E89A8"/>
                  </a:solidFill>
                  <a:latin typeface="DINProDRVp" panose="02000503030000020004" pitchFamily="2" charset="0"/>
                </a:rPr>
                <a:t>%</a:t>
              </a:r>
              <a:endParaRPr lang="ru-RU" sz="1600" b="1" dirty="0">
                <a:solidFill>
                  <a:srgbClr val="5E89A8"/>
                </a:solidFill>
                <a:latin typeface="DINProDRVp" panose="02000503030000020004" pitchFamily="2" charset="0"/>
              </a:endParaRPr>
            </a:p>
          </p:txBody>
        </p:sp>
        <p:sp>
          <p:nvSpPr>
            <p:cNvPr id="27" name="Ring 26">
              <a:extLst>
                <a:ext uri="{FF2B5EF4-FFF2-40B4-BE49-F238E27FC236}">
                  <a16:creationId xmlns:a16="http://schemas.microsoft.com/office/drawing/2014/main" id="{05D89FE9-DB22-0245-8B3C-225D1521DF0D}"/>
                </a:ext>
              </a:extLst>
            </p:cNvPr>
            <p:cNvSpPr/>
            <p:nvPr/>
          </p:nvSpPr>
          <p:spPr>
            <a:xfrm>
              <a:off x="3231251" y="1263289"/>
              <a:ext cx="1188000" cy="1188000"/>
            </a:xfrm>
            <a:prstGeom prst="donut">
              <a:avLst>
                <a:gd name="adj" fmla="val 1244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Bogen 27">
              <a:extLst>
                <a:ext uri="{FF2B5EF4-FFF2-40B4-BE49-F238E27FC236}">
                  <a16:creationId xmlns:a16="http://schemas.microsoft.com/office/drawing/2014/main" id="{7CB9C16A-9B6A-5E4C-9078-3F0317A0B063}"/>
                </a:ext>
              </a:extLst>
            </p:cNvPr>
            <p:cNvSpPr/>
            <p:nvPr/>
          </p:nvSpPr>
          <p:spPr>
            <a:xfrm>
              <a:off x="3303193" y="1335231"/>
              <a:ext cx="1044116" cy="1044116"/>
            </a:xfrm>
            <a:prstGeom prst="arc">
              <a:avLst>
                <a:gd name="adj1" fmla="val 16200000"/>
                <a:gd name="adj2" fmla="val 5851732"/>
              </a:avLst>
            </a:prstGeom>
            <a:ln w="146050" cap="rnd">
              <a:solidFill>
                <a:srgbClr val="6983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oup 76" descr="Häkchen mit einfarbiger Füllung">
            <a:extLst>
              <a:ext uri="{FF2B5EF4-FFF2-40B4-BE49-F238E27FC236}">
                <a16:creationId xmlns:a16="http://schemas.microsoft.com/office/drawing/2014/main" id="{9D5A31A3-0EB3-C44C-883D-F4CCBC74118D}"/>
              </a:ext>
            </a:extLst>
          </p:cNvPr>
          <p:cNvGrpSpPr/>
          <p:nvPr/>
        </p:nvGrpSpPr>
        <p:grpSpPr>
          <a:xfrm>
            <a:off x="5776126" y="2084859"/>
            <a:ext cx="865190" cy="865190"/>
            <a:chOff x="5757333" y="2943779"/>
            <a:chExt cx="795498" cy="795498"/>
          </a:xfrm>
        </p:grpSpPr>
        <p:grpSp>
          <p:nvGrpSpPr>
            <p:cNvPr id="48" name="Group 75">
              <a:extLst>
                <a:ext uri="{FF2B5EF4-FFF2-40B4-BE49-F238E27FC236}">
                  <a16:creationId xmlns:a16="http://schemas.microsoft.com/office/drawing/2014/main" id="{FD313671-146E-C24E-B2B9-F2CC77FF7F71}"/>
                </a:ext>
              </a:extLst>
            </p:cNvPr>
            <p:cNvGrpSpPr/>
            <p:nvPr/>
          </p:nvGrpSpPr>
          <p:grpSpPr>
            <a:xfrm>
              <a:off x="5995774" y="3294766"/>
              <a:ext cx="449165" cy="265293"/>
              <a:chOff x="7175537" y="4438243"/>
              <a:chExt cx="347387" cy="205179"/>
            </a:xfrm>
            <a:solidFill>
              <a:srgbClr val="00B050"/>
            </a:solidFill>
          </p:grpSpPr>
          <p:sp>
            <p:nvSpPr>
              <p:cNvPr id="50" name="Rectangle: Rounded Corners 67">
                <a:extLst>
                  <a:ext uri="{FF2B5EF4-FFF2-40B4-BE49-F238E27FC236}">
                    <a16:creationId xmlns:a16="http://schemas.microsoft.com/office/drawing/2014/main" id="{18BA9A92-E3F6-F94E-8C89-227EFD9EA18C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68">
                <a:extLst>
                  <a:ext uri="{FF2B5EF4-FFF2-40B4-BE49-F238E27FC236}">
                    <a16:creationId xmlns:a16="http://schemas.microsoft.com/office/drawing/2014/main" id="{86BEE7FD-AB79-4A49-9356-F5C33CD84A32}"/>
                  </a:ext>
                </a:extLst>
              </p:cNvPr>
              <p:cNvSpPr/>
              <p:nvPr/>
            </p:nvSpPr>
            <p:spPr>
              <a:xfrm rot="8100000">
                <a:off x="7183297" y="4445598"/>
                <a:ext cx="339627" cy="95402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B67F914-7A89-B249-BEDE-4CE0F3749E9D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38100">
              <a:solidFill>
                <a:srgbClr val="6983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9" descr="Balkendiagramm mit Aufwärtstrend mit mehrfarbiger Füllung">
            <a:extLst>
              <a:ext uri="{FF2B5EF4-FFF2-40B4-BE49-F238E27FC236}">
                <a16:creationId xmlns:a16="http://schemas.microsoft.com/office/drawing/2014/main" id="{3FBB7019-A6C3-404B-B767-468BF9775A5B}"/>
              </a:ext>
            </a:extLst>
          </p:cNvPr>
          <p:cNvGrpSpPr/>
          <p:nvPr/>
        </p:nvGrpSpPr>
        <p:grpSpPr>
          <a:xfrm>
            <a:off x="8019675" y="1960118"/>
            <a:ext cx="953934" cy="852682"/>
            <a:chOff x="5418138" y="4568825"/>
            <a:chExt cx="568325" cy="508001"/>
          </a:xfrm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13BD7015-A622-9144-8F30-C52886D6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D48080EC-9AE1-2047-ADD1-01F7B4A9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FA1A7D1D-2EF6-7C49-905C-134F81E7B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9BCD2336-E9E1-6C47-AC13-50E6C8585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10" descr="Fragezeichen Silhouette">
            <a:extLst>
              <a:ext uri="{FF2B5EF4-FFF2-40B4-BE49-F238E27FC236}">
                <a16:creationId xmlns:a16="http://schemas.microsoft.com/office/drawing/2014/main" id="{716E0570-E206-A143-9033-2B9E5607E97F}"/>
              </a:ext>
            </a:extLst>
          </p:cNvPr>
          <p:cNvGrpSpPr/>
          <p:nvPr/>
        </p:nvGrpSpPr>
        <p:grpSpPr>
          <a:xfrm>
            <a:off x="10351968" y="1960118"/>
            <a:ext cx="865190" cy="942359"/>
            <a:chOff x="4498909" y="1876114"/>
            <a:chExt cx="1024219" cy="111557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387642-273F-8949-B891-28820F663751}"/>
                </a:ext>
              </a:extLst>
            </p:cNvPr>
            <p:cNvSpPr/>
            <p:nvPr/>
          </p:nvSpPr>
          <p:spPr>
            <a:xfrm>
              <a:off x="4498909" y="1876114"/>
              <a:ext cx="1024219" cy="1024219"/>
            </a:xfrm>
            <a:prstGeom prst="ellipse">
              <a:avLst/>
            </a:prstGeom>
            <a:noFill/>
            <a:ln w="38100">
              <a:solidFill>
                <a:srgbClr val="6983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28">
              <a:extLst>
                <a:ext uri="{FF2B5EF4-FFF2-40B4-BE49-F238E27FC236}">
                  <a16:creationId xmlns:a16="http://schemas.microsoft.com/office/drawing/2014/main" id="{A15ED4D6-D316-5C41-827F-56D4D5CEBD07}"/>
                </a:ext>
              </a:extLst>
            </p:cNvPr>
            <p:cNvSpPr txBox="1"/>
            <p:nvPr/>
          </p:nvSpPr>
          <p:spPr>
            <a:xfrm>
              <a:off x="4793184" y="1898640"/>
              <a:ext cx="488889" cy="1093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400" dirty="0">
                  <a:solidFill>
                    <a:schemeClr val="accent1"/>
                  </a:solidFill>
                  <a:ea typeface="Noto Sans" panose="020B0502040504020204" pitchFamily="34"/>
                  <a:cs typeface="Arial" panose="020B0604020202020204" pitchFamily="34" charset="0"/>
                </a:rPr>
                <a:t>?</a:t>
              </a:r>
              <a:endParaRPr kumimoji="0" lang="en-GB" sz="540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Noto Sans" panose="020B0502040504020204" pitchFamily="34"/>
                <a:cs typeface="Arial" panose="020B0604020202020204" pitchFamily="34" charset="0"/>
              </a:endParaRPr>
            </a:p>
          </p:txBody>
        </p:sp>
      </p:grpSp>
      <p:sp>
        <p:nvSpPr>
          <p:cNvPr id="30" name="Freeform 5" descr="Volltreffer Silhouette">
            <a:extLst>
              <a:ext uri="{FF2B5EF4-FFF2-40B4-BE49-F238E27FC236}">
                <a16:creationId xmlns:a16="http://schemas.microsoft.com/office/drawing/2014/main" id="{DBC7A860-2F4F-1E44-A817-D56500D660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3218" y="3827355"/>
            <a:ext cx="743792" cy="744457"/>
          </a:xfrm>
          <a:custGeom>
            <a:avLst/>
            <a:gdLst>
              <a:gd name="T0" fmla="*/ 1442 w 1641"/>
              <a:gd name="T1" fmla="*/ 392 h 1641"/>
              <a:gd name="T2" fmla="*/ 1629 w 1641"/>
              <a:gd name="T3" fmla="*/ 218 h 1641"/>
              <a:gd name="T4" fmla="*/ 1610 w 1641"/>
              <a:gd name="T5" fmla="*/ 165 h 1641"/>
              <a:gd name="T6" fmla="*/ 1475 w 1641"/>
              <a:gd name="T7" fmla="*/ 30 h 1641"/>
              <a:gd name="T8" fmla="*/ 1423 w 1641"/>
              <a:gd name="T9" fmla="*/ 11 h 1641"/>
              <a:gd name="T10" fmla="*/ 1249 w 1641"/>
              <a:gd name="T11" fmla="*/ 202 h 1641"/>
              <a:gd name="T12" fmla="*/ 1232 w 1641"/>
              <a:gd name="T13" fmla="*/ 365 h 1641"/>
              <a:gd name="T14" fmla="*/ 802 w 1641"/>
              <a:gd name="T15" fmla="*/ 128 h 1641"/>
              <a:gd name="T16" fmla="*/ 741 w 1641"/>
              <a:gd name="T17" fmla="*/ 128 h 1641"/>
              <a:gd name="T18" fmla="*/ 89 w 1641"/>
              <a:gd name="T19" fmla="*/ 838 h 1641"/>
              <a:gd name="T20" fmla="*/ 0 w 1641"/>
              <a:gd name="T21" fmla="*/ 869 h 1641"/>
              <a:gd name="T22" fmla="*/ 89 w 1641"/>
              <a:gd name="T23" fmla="*/ 900 h 1641"/>
              <a:gd name="T24" fmla="*/ 741 w 1641"/>
              <a:gd name="T25" fmla="*/ 1610 h 1641"/>
              <a:gd name="T26" fmla="*/ 802 w 1641"/>
              <a:gd name="T27" fmla="*/ 1610 h 1641"/>
              <a:gd name="T28" fmla="*/ 1454 w 1641"/>
              <a:gd name="T29" fmla="*/ 900 h 1641"/>
              <a:gd name="T30" fmla="*/ 1543 w 1641"/>
              <a:gd name="T31" fmla="*/ 869 h 1641"/>
              <a:gd name="T32" fmla="*/ 1454 w 1641"/>
              <a:gd name="T33" fmla="*/ 838 h 1641"/>
              <a:gd name="T34" fmla="*/ 1307 w 1641"/>
              <a:gd name="T35" fmla="*/ 377 h 1641"/>
              <a:gd name="T36" fmla="*/ 1420 w 1641"/>
              <a:gd name="T37" fmla="*/ 101 h 1641"/>
              <a:gd name="T38" fmla="*/ 1456 w 1641"/>
              <a:gd name="T39" fmla="*/ 213 h 1641"/>
              <a:gd name="T40" fmla="*/ 1431 w 1641"/>
              <a:gd name="T41" fmla="*/ 329 h 1641"/>
              <a:gd name="T42" fmla="*/ 1311 w 1641"/>
              <a:gd name="T43" fmla="*/ 210 h 1641"/>
              <a:gd name="T44" fmla="*/ 1393 w 1641"/>
              <a:gd name="T45" fmla="*/ 838 h 1641"/>
              <a:gd name="T46" fmla="*/ 1319 w 1641"/>
              <a:gd name="T47" fmla="*/ 869 h 1641"/>
              <a:gd name="T48" fmla="*/ 1393 w 1641"/>
              <a:gd name="T49" fmla="*/ 900 h 1641"/>
              <a:gd name="T50" fmla="*/ 802 w 1641"/>
              <a:gd name="T51" fmla="*/ 1447 h 1641"/>
              <a:gd name="T52" fmla="*/ 741 w 1641"/>
              <a:gd name="T53" fmla="*/ 1447 h 1641"/>
              <a:gd name="T54" fmla="*/ 150 w 1641"/>
              <a:gd name="T55" fmla="*/ 900 h 1641"/>
              <a:gd name="T56" fmla="*/ 224 w 1641"/>
              <a:gd name="T57" fmla="*/ 869 h 1641"/>
              <a:gd name="T58" fmla="*/ 150 w 1641"/>
              <a:gd name="T59" fmla="*/ 838 h 1641"/>
              <a:gd name="T60" fmla="*/ 741 w 1641"/>
              <a:gd name="T61" fmla="*/ 291 h 1641"/>
              <a:gd name="T62" fmla="*/ 802 w 1641"/>
              <a:gd name="T63" fmla="*/ 291 h 1641"/>
              <a:gd name="T64" fmla="*/ 1189 w 1641"/>
              <a:gd name="T65" fmla="*/ 408 h 1641"/>
              <a:gd name="T66" fmla="*/ 772 w 1641"/>
              <a:gd name="T67" fmla="*/ 378 h 1641"/>
              <a:gd name="T68" fmla="*/ 772 w 1641"/>
              <a:gd name="T69" fmla="*/ 1360 h 1641"/>
              <a:gd name="T70" fmla="*/ 1140 w 1641"/>
              <a:gd name="T71" fmla="*/ 544 h 1641"/>
              <a:gd name="T72" fmla="*/ 1393 w 1641"/>
              <a:gd name="T73" fmla="*/ 838 h 1641"/>
              <a:gd name="T74" fmla="*/ 772 w 1641"/>
              <a:gd name="T75" fmla="*/ 900 h 1641"/>
              <a:gd name="T76" fmla="*/ 960 w 1641"/>
              <a:gd name="T77" fmla="*/ 724 h 1641"/>
              <a:gd name="T78" fmla="*/ 772 w 1641"/>
              <a:gd name="T79" fmla="*/ 1107 h 1641"/>
              <a:gd name="T80" fmla="*/ 772 w 1641"/>
              <a:gd name="T81" fmla="*/ 631 h 1641"/>
              <a:gd name="T82" fmla="*/ 750 w 1641"/>
              <a:gd name="T83" fmla="*/ 847 h 1641"/>
              <a:gd name="T84" fmla="*/ 772 w 1641"/>
              <a:gd name="T85" fmla="*/ 570 h 1641"/>
              <a:gd name="T86" fmla="*/ 772 w 1641"/>
              <a:gd name="T87" fmla="*/ 1169 h 1641"/>
              <a:gd name="T88" fmla="*/ 1004 w 1641"/>
              <a:gd name="T89" fmla="*/ 680 h 1641"/>
              <a:gd name="T90" fmla="*/ 1202 w 1641"/>
              <a:gd name="T91" fmla="*/ 869 h 1641"/>
              <a:gd name="T92" fmla="*/ 342 w 1641"/>
              <a:gd name="T93" fmla="*/ 869 h 1641"/>
              <a:gd name="T94" fmla="*/ 1053 w 1641"/>
              <a:gd name="T95" fmla="*/ 544 h 1641"/>
              <a:gd name="T96" fmla="*/ 772 w 1641"/>
              <a:gd name="T97" fmla="*/ 570 h 1641"/>
              <a:gd name="T98" fmla="*/ 772 w 1641"/>
              <a:gd name="T99" fmla="*/ 570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41" h="1641">
                <a:moveTo>
                  <a:pt x="1439" y="392"/>
                </a:moveTo>
                <a:cubicBezTo>
                  <a:pt x="1440" y="392"/>
                  <a:pt x="1441" y="392"/>
                  <a:pt x="1442" y="392"/>
                </a:cubicBezTo>
                <a:cubicBezTo>
                  <a:pt x="1450" y="392"/>
                  <a:pt x="1458" y="389"/>
                  <a:pt x="1464" y="383"/>
                </a:cubicBezTo>
                <a:cubicBezTo>
                  <a:pt x="1629" y="218"/>
                  <a:pt x="1629" y="218"/>
                  <a:pt x="1629" y="218"/>
                </a:cubicBezTo>
                <a:cubicBezTo>
                  <a:pt x="1638" y="209"/>
                  <a:pt x="1641" y="197"/>
                  <a:pt x="1637" y="185"/>
                </a:cubicBezTo>
                <a:cubicBezTo>
                  <a:pt x="1633" y="174"/>
                  <a:pt x="1622" y="166"/>
                  <a:pt x="1610" y="165"/>
                </a:cubicBezTo>
                <a:cubicBezTo>
                  <a:pt x="1487" y="154"/>
                  <a:pt x="1487" y="154"/>
                  <a:pt x="1487" y="154"/>
                </a:cubicBezTo>
                <a:cubicBezTo>
                  <a:pt x="1475" y="30"/>
                  <a:pt x="1475" y="30"/>
                  <a:pt x="1475" y="30"/>
                </a:cubicBezTo>
                <a:cubicBezTo>
                  <a:pt x="1474" y="18"/>
                  <a:pt x="1466" y="8"/>
                  <a:pt x="1455" y="4"/>
                </a:cubicBezTo>
                <a:cubicBezTo>
                  <a:pt x="1444" y="0"/>
                  <a:pt x="1432" y="3"/>
                  <a:pt x="1423" y="11"/>
                </a:cubicBezTo>
                <a:cubicBezTo>
                  <a:pt x="1257" y="177"/>
                  <a:pt x="1257" y="177"/>
                  <a:pt x="1257" y="177"/>
                </a:cubicBezTo>
                <a:cubicBezTo>
                  <a:pt x="1251" y="183"/>
                  <a:pt x="1248" y="193"/>
                  <a:pt x="1249" y="202"/>
                </a:cubicBezTo>
                <a:cubicBezTo>
                  <a:pt x="1263" y="334"/>
                  <a:pt x="1263" y="334"/>
                  <a:pt x="1263" y="334"/>
                </a:cubicBezTo>
                <a:cubicBezTo>
                  <a:pt x="1232" y="365"/>
                  <a:pt x="1232" y="365"/>
                  <a:pt x="1232" y="365"/>
                </a:cubicBezTo>
                <a:cubicBezTo>
                  <a:pt x="1118" y="260"/>
                  <a:pt x="968" y="194"/>
                  <a:pt x="802" y="186"/>
                </a:cubicBezTo>
                <a:cubicBezTo>
                  <a:pt x="802" y="128"/>
                  <a:pt x="802" y="128"/>
                  <a:pt x="802" y="128"/>
                </a:cubicBezTo>
                <a:cubicBezTo>
                  <a:pt x="802" y="111"/>
                  <a:pt x="789" y="97"/>
                  <a:pt x="772" y="97"/>
                </a:cubicBezTo>
                <a:cubicBezTo>
                  <a:pt x="755" y="97"/>
                  <a:pt x="741" y="111"/>
                  <a:pt x="741" y="128"/>
                </a:cubicBezTo>
                <a:cubicBezTo>
                  <a:pt x="741" y="186"/>
                  <a:pt x="741" y="186"/>
                  <a:pt x="741" y="186"/>
                </a:cubicBezTo>
                <a:cubicBezTo>
                  <a:pt x="388" y="202"/>
                  <a:pt x="105" y="486"/>
                  <a:pt x="89" y="838"/>
                </a:cubicBezTo>
                <a:cubicBezTo>
                  <a:pt x="31" y="838"/>
                  <a:pt x="31" y="838"/>
                  <a:pt x="31" y="838"/>
                </a:cubicBezTo>
                <a:cubicBezTo>
                  <a:pt x="14" y="838"/>
                  <a:pt x="0" y="852"/>
                  <a:pt x="0" y="869"/>
                </a:cubicBezTo>
                <a:cubicBezTo>
                  <a:pt x="0" y="886"/>
                  <a:pt x="14" y="900"/>
                  <a:pt x="31" y="900"/>
                </a:cubicBezTo>
                <a:cubicBezTo>
                  <a:pt x="89" y="900"/>
                  <a:pt x="89" y="900"/>
                  <a:pt x="89" y="900"/>
                </a:cubicBezTo>
                <a:cubicBezTo>
                  <a:pt x="105" y="1252"/>
                  <a:pt x="388" y="1536"/>
                  <a:pt x="741" y="1552"/>
                </a:cubicBezTo>
                <a:cubicBezTo>
                  <a:pt x="741" y="1610"/>
                  <a:pt x="741" y="1610"/>
                  <a:pt x="741" y="1610"/>
                </a:cubicBezTo>
                <a:cubicBezTo>
                  <a:pt x="741" y="1627"/>
                  <a:pt x="755" y="1641"/>
                  <a:pt x="772" y="1641"/>
                </a:cubicBezTo>
                <a:cubicBezTo>
                  <a:pt x="789" y="1641"/>
                  <a:pt x="802" y="1627"/>
                  <a:pt x="802" y="1610"/>
                </a:cubicBezTo>
                <a:cubicBezTo>
                  <a:pt x="802" y="1552"/>
                  <a:pt x="802" y="1552"/>
                  <a:pt x="802" y="1552"/>
                </a:cubicBezTo>
                <a:cubicBezTo>
                  <a:pt x="1155" y="1536"/>
                  <a:pt x="1439" y="1252"/>
                  <a:pt x="1454" y="900"/>
                </a:cubicBezTo>
                <a:cubicBezTo>
                  <a:pt x="1513" y="900"/>
                  <a:pt x="1513" y="900"/>
                  <a:pt x="1513" y="900"/>
                </a:cubicBezTo>
                <a:cubicBezTo>
                  <a:pt x="1529" y="900"/>
                  <a:pt x="1543" y="886"/>
                  <a:pt x="1543" y="869"/>
                </a:cubicBezTo>
                <a:cubicBezTo>
                  <a:pt x="1543" y="852"/>
                  <a:pt x="1529" y="838"/>
                  <a:pt x="1513" y="838"/>
                </a:cubicBezTo>
                <a:cubicBezTo>
                  <a:pt x="1454" y="838"/>
                  <a:pt x="1454" y="838"/>
                  <a:pt x="1454" y="838"/>
                </a:cubicBezTo>
                <a:cubicBezTo>
                  <a:pt x="1447" y="673"/>
                  <a:pt x="1381" y="523"/>
                  <a:pt x="1276" y="408"/>
                </a:cubicBezTo>
                <a:cubicBezTo>
                  <a:pt x="1307" y="377"/>
                  <a:pt x="1307" y="377"/>
                  <a:pt x="1307" y="377"/>
                </a:cubicBezTo>
                <a:lnTo>
                  <a:pt x="1439" y="392"/>
                </a:lnTo>
                <a:close/>
                <a:moveTo>
                  <a:pt x="1420" y="101"/>
                </a:moveTo>
                <a:cubicBezTo>
                  <a:pt x="1428" y="185"/>
                  <a:pt x="1428" y="185"/>
                  <a:pt x="1428" y="185"/>
                </a:cubicBezTo>
                <a:cubicBezTo>
                  <a:pt x="1429" y="200"/>
                  <a:pt x="1441" y="212"/>
                  <a:pt x="1456" y="213"/>
                </a:cubicBezTo>
                <a:cubicBezTo>
                  <a:pt x="1540" y="221"/>
                  <a:pt x="1540" y="221"/>
                  <a:pt x="1540" y="221"/>
                </a:cubicBezTo>
                <a:cubicBezTo>
                  <a:pt x="1431" y="329"/>
                  <a:pt x="1431" y="329"/>
                  <a:pt x="1431" y="329"/>
                </a:cubicBezTo>
                <a:cubicBezTo>
                  <a:pt x="1323" y="317"/>
                  <a:pt x="1323" y="317"/>
                  <a:pt x="1323" y="317"/>
                </a:cubicBezTo>
                <a:cubicBezTo>
                  <a:pt x="1311" y="210"/>
                  <a:pt x="1311" y="210"/>
                  <a:pt x="1311" y="210"/>
                </a:cubicBezTo>
                <a:lnTo>
                  <a:pt x="1420" y="101"/>
                </a:lnTo>
                <a:close/>
                <a:moveTo>
                  <a:pt x="1393" y="838"/>
                </a:moveTo>
                <a:cubicBezTo>
                  <a:pt x="1349" y="838"/>
                  <a:pt x="1349" y="838"/>
                  <a:pt x="1349" y="838"/>
                </a:cubicBezTo>
                <a:cubicBezTo>
                  <a:pt x="1333" y="838"/>
                  <a:pt x="1319" y="852"/>
                  <a:pt x="1319" y="869"/>
                </a:cubicBezTo>
                <a:cubicBezTo>
                  <a:pt x="1319" y="886"/>
                  <a:pt x="1333" y="900"/>
                  <a:pt x="1349" y="900"/>
                </a:cubicBezTo>
                <a:cubicBezTo>
                  <a:pt x="1393" y="900"/>
                  <a:pt x="1393" y="900"/>
                  <a:pt x="1393" y="900"/>
                </a:cubicBezTo>
                <a:cubicBezTo>
                  <a:pt x="1377" y="1218"/>
                  <a:pt x="1121" y="1475"/>
                  <a:pt x="802" y="1490"/>
                </a:cubicBezTo>
                <a:cubicBezTo>
                  <a:pt x="802" y="1447"/>
                  <a:pt x="802" y="1447"/>
                  <a:pt x="802" y="1447"/>
                </a:cubicBezTo>
                <a:cubicBezTo>
                  <a:pt x="802" y="1430"/>
                  <a:pt x="789" y="1416"/>
                  <a:pt x="772" y="1416"/>
                </a:cubicBezTo>
                <a:cubicBezTo>
                  <a:pt x="755" y="1416"/>
                  <a:pt x="741" y="1430"/>
                  <a:pt x="741" y="1447"/>
                </a:cubicBezTo>
                <a:cubicBezTo>
                  <a:pt x="741" y="1490"/>
                  <a:pt x="741" y="1490"/>
                  <a:pt x="741" y="1490"/>
                </a:cubicBezTo>
                <a:cubicBezTo>
                  <a:pt x="422" y="1475"/>
                  <a:pt x="166" y="1218"/>
                  <a:pt x="150" y="900"/>
                </a:cubicBezTo>
                <a:cubicBezTo>
                  <a:pt x="194" y="900"/>
                  <a:pt x="194" y="900"/>
                  <a:pt x="194" y="900"/>
                </a:cubicBezTo>
                <a:cubicBezTo>
                  <a:pt x="211" y="900"/>
                  <a:pt x="224" y="886"/>
                  <a:pt x="224" y="869"/>
                </a:cubicBezTo>
                <a:cubicBezTo>
                  <a:pt x="224" y="852"/>
                  <a:pt x="211" y="838"/>
                  <a:pt x="194" y="838"/>
                </a:cubicBezTo>
                <a:cubicBezTo>
                  <a:pt x="150" y="838"/>
                  <a:pt x="150" y="838"/>
                  <a:pt x="150" y="838"/>
                </a:cubicBezTo>
                <a:cubicBezTo>
                  <a:pt x="166" y="520"/>
                  <a:pt x="422" y="263"/>
                  <a:pt x="741" y="248"/>
                </a:cubicBezTo>
                <a:cubicBezTo>
                  <a:pt x="741" y="291"/>
                  <a:pt x="741" y="291"/>
                  <a:pt x="741" y="291"/>
                </a:cubicBezTo>
                <a:cubicBezTo>
                  <a:pt x="741" y="308"/>
                  <a:pt x="755" y="322"/>
                  <a:pt x="772" y="322"/>
                </a:cubicBezTo>
                <a:cubicBezTo>
                  <a:pt x="789" y="322"/>
                  <a:pt x="802" y="308"/>
                  <a:pt x="802" y="291"/>
                </a:cubicBezTo>
                <a:cubicBezTo>
                  <a:pt x="802" y="248"/>
                  <a:pt x="802" y="248"/>
                  <a:pt x="802" y="248"/>
                </a:cubicBezTo>
                <a:cubicBezTo>
                  <a:pt x="951" y="255"/>
                  <a:pt x="1086" y="315"/>
                  <a:pt x="1189" y="408"/>
                </a:cubicBezTo>
                <a:cubicBezTo>
                  <a:pt x="1097" y="501"/>
                  <a:pt x="1097" y="501"/>
                  <a:pt x="1097" y="501"/>
                </a:cubicBezTo>
                <a:cubicBezTo>
                  <a:pt x="1010" y="424"/>
                  <a:pt x="896" y="378"/>
                  <a:pt x="772" y="378"/>
                </a:cubicBezTo>
                <a:cubicBezTo>
                  <a:pt x="501" y="378"/>
                  <a:pt x="280" y="598"/>
                  <a:pt x="280" y="869"/>
                </a:cubicBezTo>
                <a:cubicBezTo>
                  <a:pt x="280" y="1140"/>
                  <a:pt x="501" y="1360"/>
                  <a:pt x="772" y="1360"/>
                </a:cubicBezTo>
                <a:cubicBezTo>
                  <a:pt x="1043" y="1360"/>
                  <a:pt x="1263" y="1140"/>
                  <a:pt x="1263" y="869"/>
                </a:cubicBezTo>
                <a:cubicBezTo>
                  <a:pt x="1263" y="745"/>
                  <a:pt x="1216" y="631"/>
                  <a:pt x="1140" y="544"/>
                </a:cubicBezTo>
                <a:cubicBezTo>
                  <a:pt x="1232" y="452"/>
                  <a:pt x="1232" y="452"/>
                  <a:pt x="1232" y="452"/>
                </a:cubicBezTo>
                <a:cubicBezTo>
                  <a:pt x="1326" y="555"/>
                  <a:pt x="1386" y="690"/>
                  <a:pt x="1393" y="838"/>
                </a:cubicBezTo>
                <a:close/>
                <a:moveTo>
                  <a:pt x="750" y="891"/>
                </a:moveTo>
                <a:cubicBezTo>
                  <a:pt x="756" y="897"/>
                  <a:pt x="764" y="900"/>
                  <a:pt x="772" y="900"/>
                </a:cubicBezTo>
                <a:cubicBezTo>
                  <a:pt x="779" y="900"/>
                  <a:pt x="787" y="897"/>
                  <a:pt x="793" y="891"/>
                </a:cubicBezTo>
                <a:cubicBezTo>
                  <a:pt x="960" y="724"/>
                  <a:pt x="960" y="724"/>
                  <a:pt x="960" y="724"/>
                </a:cubicBezTo>
                <a:cubicBezTo>
                  <a:pt x="991" y="764"/>
                  <a:pt x="1010" y="814"/>
                  <a:pt x="1010" y="869"/>
                </a:cubicBezTo>
                <a:cubicBezTo>
                  <a:pt x="1010" y="1000"/>
                  <a:pt x="903" y="1107"/>
                  <a:pt x="772" y="1107"/>
                </a:cubicBezTo>
                <a:cubicBezTo>
                  <a:pt x="640" y="1107"/>
                  <a:pt x="534" y="1000"/>
                  <a:pt x="534" y="869"/>
                </a:cubicBezTo>
                <a:cubicBezTo>
                  <a:pt x="534" y="738"/>
                  <a:pt x="640" y="631"/>
                  <a:pt x="772" y="631"/>
                </a:cubicBezTo>
                <a:cubicBezTo>
                  <a:pt x="826" y="631"/>
                  <a:pt x="876" y="650"/>
                  <a:pt x="917" y="681"/>
                </a:cubicBezTo>
                <a:cubicBezTo>
                  <a:pt x="750" y="847"/>
                  <a:pt x="750" y="847"/>
                  <a:pt x="750" y="847"/>
                </a:cubicBezTo>
                <a:cubicBezTo>
                  <a:pt x="738" y="859"/>
                  <a:pt x="738" y="879"/>
                  <a:pt x="750" y="891"/>
                </a:cubicBezTo>
                <a:close/>
                <a:moveTo>
                  <a:pt x="772" y="570"/>
                </a:moveTo>
                <a:cubicBezTo>
                  <a:pt x="607" y="570"/>
                  <a:pt x="472" y="704"/>
                  <a:pt x="472" y="869"/>
                </a:cubicBezTo>
                <a:cubicBezTo>
                  <a:pt x="472" y="1034"/>
                  <a:pt x="607" y="1169"/>
                  <a:pt x="772" y="1169"/>
                </a:cubicBezTo>
                <a:cubicBezTo>
                  <a:pt x="937" y="1169"/>
                  <a:pt x="1071" y="1034"/>
                  <a:pt x="1071" y="869"/>
                </a:cubicBezTo>
                <a:cubicBezTo>
                  <a:pt x="1071" y="798"/>
                  <a:pt x="1046" y="732"/>
                  <a:pt x="1004" y="680"/>
                </a:cubicBezTo>
                <a:cubicBezTo>
                  <a:pt x="1096" y="588"/>
                  <a:pt x="1096" y="588"/>
                  <a:pt x="1096" y="588"/>
                </a:cubicBezTo>
                <a:cubicBezTo>
                  <a:pt x="1162" y="663"/>
                  <a:pt x="1202" y="762"/>
                  <a:pt x="1202" y="869"/>
                </a:cubicBezTo>
                <a:cubicBezTo>
                  <a:pt x="1202" y="1106"/>
                  <a:pt x="1009" y="1299"/>
                  <a:pt x="772" y="1299"/>
                </a:cubicBezTo>
                <a:cubicBezTo>
                  <a:pt x="535" y="1299"/>
                  <a:pt x="342" y="1106"/>
                  <a:pt x="342" y="869"/>
                </a:cubicBezTo>
                <a:cubicBezTo>
                  <a:pt x="342" y="632"/>
                  <a:pt x="535" y="439"/>
                  <a:pt x="772" y="439"/>
                </a:cubicBezTo>
                <a:cubicBezTo>
                  <a:pt x="879" y="439"/>
                  <a:pt x="978" y="479"/>
                  <a:pt x="1053" y="544"/>
                </a:cubicBezTo>
                <a:cubicBezTo>
                  <a:pt x="960" y="637"/>
                  <a:pt x="960" y="637"/>
                  <a:pt x="960" y="637"/>
                </a:cubicBezTo>
                <a:cubicBezTo>
                  <a:pt x="909" y="595"/>
                  <a:pt x="843" y="570"/>
                  <a:pt x="772" y="570"/>
                </a:cubicBezTo>
                <a:close/>
                <a:moveTo>
                  <a:pt x="772" y="570"/>
                </a:moveTo>
                <a:cubicBezTo>
                  <a:pt x="772" y="570"/>
                  <a:pt x="772" y="570"/>
                  <a:pt x="772" y="570"/>
                </a:cubicBezTo>
              </a:path>
            </a:pathLst>
          </a:custGeom>
          <a:solidFill>
            <a:srgbClr val="5E89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 descr="Netzwerk Silhouette">
            <a:extLst>
              <a:ext uri="{FF2B5EF4-FFF2-40B4-BE49-F238E27FC236}">
                <a16:creationId xmlns:a16="http://schemas.microsoft.com/office/drawing/2014/main" id="{FD2EF60B-FBA1-5E4B-AC47-110480C3D77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267992" y="3859471"/>
            <a:ext cx="711541" cy="680224"/>
          </a:xfrm>
          <a:custGeom>
            <a:avLst/>
            <a:gdLst>
              <a:gd name="T0" fmla="*/ 208 w 275"/>
              <a:gd name="T1" fmla="*/ 69 h 262"/>
              <a:gd name="T2" fmla="*/ 38 w 275"/>
              <a:gd name="T3" fmla="*/ 71 h 262"/>
              <a:gd name="T4" fmla="*/ 38 w 275"/>
              <a:gd name="T5" fmla="*/ 71 h 262"/>
              <a:gd name="T6" fmla="*/ 243 w 275"/>
              <a:gd name="T7" fmla="*/ 141 h 262"/>
              <a:gd name="T8" fmla="*/ 205 w 275"/>
              <a:gd name="T9" fmla="*/ 212 h 262"/>
              <a:gd name="T10" fmla="*/ 205 w 275"/>
              <a:gd name="T11" fmla="*/ 212 h 262"/>
              <a:gd name="T12" fmla="*/ 134 w 275"/>
              <a:gd name="T13" fmla="*/ 43 h 262"/>
              <a:gd name="T14" fmla="*/ 61 w 275"/>
              <a:gd name="T15" fmla="*/ 210 h 262"/>
              <a:gd name="T16" fmla="*/ 61 w 275"/>
              <a:gd name="T17" fmla="*/ 210 h 262"/>
              <a:gd name="T18" fmla="*/ 86 w 275"/>
              <a:gd name="T19" fmla="*/ 176 h 262"/>
              <a:gd name="T20" fmla="*/ 82 w 275"/>
              <a:gd name="T21" fmla="*/ 232 h 262"/>
              <a:gd name="T22" fmla="*/ 185 w 275"/>
              <a:gd name="T23" fmla="*/ 216 h 262"/>
              <a:gd name="T24" fmla="*/ 92 w 275"/>
              <a:gd name="T25" fmla="*/ 131 h 262"/>
              <a:gd name="T26" fmla="*/ 112 w 275"/>
              <a:gd name="T27" fmla="*/ 36 h 262"/>
              <a:gd name="T28" fmla="*/ 59 w 275"/>
              <a:gd name="T29" fmla="*/ 110 h 262"/>
              <a:gd name="T30" fmla="*/ 92 w 275"/>
              <a:gd name="T31" fmla="*/ 131 h 262"/>
              <a:gd name="T32" fmla="*/ 89 w 275"/>
              <a:gd name="T33" fmla="*/ 167 h 262"/>
              <a:gd name="T34" fmla="*/ 137 w 275"/>
              <a:gd name="T35" fmla="*/ 130 h 262"/>
              <a:gd name="T36" fmla="*/ 136 w 275"/>
              <a:gd name="T37" fmla="*/ 52 h 262"/>
              <a:gd name="T38" fmla="*/ 100 w 275"/>
              <a:gd name="T39" fmla="*/ 134 h 262"/>
              <a:gd name="T40" fmla="*/ 137 w 275"/>
              <a:gd name="T41" fmla="*/ 130 h 262"/>
              <a:gd name="T42" fmla="*/ 139 w 275"/>
              <a:gd name="T43" fmla="*/ 140 h 262"/>
              <a:gd name="T44" fmla="*/ 110 w 275"/>
              <a:gd name="T45" fmla="*/ 160 h 262"/>
              <a:gd name="T46" fmla="*/ 192 w 275"/>
              <a:gd name="T47" fmla="*/ 207 h 262"/>
              <a:gd name="T48" fmla="*/ 198 w 275"/>
              <a:gd name="T49" fmla="*/ 132 h 262"/>
              <a:gd name="T50" fmla="*/ 201 w 275"/>
              <a:gd name="T51" fmla="*/ 203 h 262"/>
              <a:gd name="T52" fmla="*/ 239 w 275"/>
              <a:gd name="T53" fmla="*/ 150 h 262"/>
              <a:gd name="T54" fmla="*/ 198 w 275"/>
              <a:gd name="T55" fmla="*/ 132 h 262"/>
              <a:gd name="T56" fmla="*/ 221 w 275"/>
              <a:gd name="T57" fmla="*/ 123 h 262"/>
              <a:gd name="T58" fmla="*/ 248 w 275"/>
              <a:gd name="T59" fmla="*/ 150 h 262"/>
              <a:gd name="T60" fmla="*/ 188 w 275"/>
              <a:gd name="T61" fmla="*/ 241 h 262"/>
              <a:gd name="T62" fmla="*/ 61 w 275"/>
              <a:gd name="T63" fmla="*/ 247 h 262"/>
              <a:gd name="T64" fmla="*/ 77 w 275"/>
              <a:gd name="T65" fmla="*/ 173 h 262"/>
              <a:gd name="T66" fmla="*/ 52 w 275"/>
              <a:gd name="T67" fmla="*/ 115 h 262"/>
              <a:gd name="T68" fmla="*/ 38 w 275"/>
              <a:gd name="T69" fmla="*/ 62 h 262"/>
              <a:gd name="T70" fmla="*/ 111 w 275"/>
              <a:gd name="T71" fmla="*/ 27 h 262"/>
              <a:gd name="T72" fmla="*/ 192 w 275"/>
              <a:gd name="T73" fmla="*/ 40 h 262"/>
              <a:gd name="T74" fmla="*/ 187 w 275"/>
              <a:gd name="T75" fmla="*/ 48 h 262"/>
              <a:gd name="T76" fmla="*/ 146 w 275"/>
              <a:gd name="T77" fmla="*/ 49 h 262"/>
              <a:gd name="T78" fmla="*/ 198 w 275"/>
              <a:gd name="T79" fmla="*/ 123 h 262"/>
              <a:gd name="T80" fmla="*/ 168 w 275"/>
              <a:gd name="T81" fmla="*/ 149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75" h="262">
                <a:moveTo>
                  <a:pt x="208" y="42"/>
                </a:moveTo>
                <a:cubicBezTo>
                  <a:pt x="190" y="42"/>
                  <a:pt x="190" y="69"/>
                  <a:pt x="208" y="69"/>
                </a:cubicBezTo>
                <a:cubicBezTo>
                  <a:pt x="226" y="69"/>
                  <a:pt x="226" y="42"/>
                  <a:pt x="208" y="42"/>
                </a:cubicBezTo>
                <a:close/>
                <a:moveTo>
                  <a:pt x="38" y="71"/>
                </a:moveTo>
                <a:cubicBezTo>
                  <a:pt x="12" y="71"/>
                  <a:pt x="12" y="110"/>
                  <a:pt x="38" y="110"/>
                </a:cubicBezTo>
                <a:cubicBezTo>
                  <a:pt x="64" y="110"/>
                  <a:pt x="64" y="71"/>
                  <a:pt x="38" y="71"/>
                </a:cubicBezTo>
                <a:close/>
                <a:moveTo>
                  <a:pt x="243" y="114"/>
                </a:moveTo>
                <a:cubicBezTo>
                  <a:pt x="225" y="114"/>
                  <a:pt x="225" y="141"/>
                  <a:pt x="243" y="141"/>
                </a:cubicBezTo>
                <a:cubicBezTo>
                  <a:pt x="261" y="141"/>
                  <a:pt x="262" y="114"/>
                  <a:pt x="243" y="114"/>
                </a:cubicBezTo>
                <a:close/>
                <a:moveTo>
                  <a:pt x="205" y="212"/>
                </a:moveTo>
                <a:cubicBezTo>
                  <a:pt x="187" y="212"/>
                  <a:pt x="187" y="240"/>
                  <a:pt x="205" y="240"/>
                </a:cubicBezTo>
                <a:cubicBezTo>
                  <a:pt x="223" y="240"/>
                  <a:pt x="223" y="212"/>
                  <a:pt x="205" y="212"/>
                </a:cubicBezTo>
                <a:close/>
                <a:moveTo>
                  <a:pt x="134" y="16"/>
                </a:moveTo>
                <a:cubicBezTo>
                  <a:pt x="116" y="16"/>
                  <a:pt x="116" y="43"/>
                  <a:pt x="134" y="43"/>
                </a:cubicBezTo>
                <a:cubicBezTo>
                  <a:pt x="152" y="43"/>
                  <a:pt x="152" y="16"/>
                  <a:pt x="134" y="16"/>
                </a:cubicBezTo>
                <a:close/>
                <a:moveTo>
                  <a:pt x="61" y="210"/>
                </a:moveTo>
                <a:cubicBezTo>
                  <a:pt x="43" y="210"/>
                  <a:pt x="43" y="238"/>
                  <a:pt x="61" y="238"/>
                </a:cubicBezTo>
                <a:cubicBezTo>
                  <a:pt x="79" y="238"/>
                  <a:pt x="79" y="210"/>
                  <a:pt x="61" y="210"/>
                </a:cubicBezTo>
                <a:close/>
                <a:moveTo>
                  <a:pt x="106" y="168"/>
                </a:moveTo>
                <a:cubicBezTo>
                  <a:pt x="101" y="174"/>
                  <a:pt x="93" y="177"/>
                  <a:pt x="86" y="176"/>
                </a:cubicBezTo>
                <a:cubicBezTo>
                  <a:pt x="75" y="205"/>
                  <a:pt x="75" y="205"/>
                  <a:pt x="75" y="205"/>
                </a:cubicBezTo>
                <a:cubicBezTo>
                  <a:pt x="83" y="211"/>
                  <a:pt x="86" y="222"/>
                  <a:pt x="82" y="232"/>
                </a:cubicBezTo>
                <a:cubicBezTo>
                  <a:pt x="114" y="250"/>
                  <a:pt x="152" y="250"/>
                  <a:pt x="184" y="233"/>
                </a:cubicBezTo>
                <a:cubicBezTo>
                  <a:pt x="182" y="228"/>
                  <a:pt x="182" y="221"/>
                  <a:pt x="185" y="216"/>
                </a:cubicBezTo>
                <a:lnTo>
                  <a:pt x="106" y="168"/>
                </a:lnTo>
                <a:close/>
                <a:moveTo>
                  <a:pt x="92" y="131"/>
                </a:moveTo>
                <a:cubicBezTo>
                  <a:pt x="122" y="49"/>
                  <a:pt x="122" y="49"/>
                  <a:pt x="122" y="49"/>
                </a:cubicBezTo>
                <a:cubicBezTo>
                  <a:pt x="118" y="46"/>
                  <a:pt x="114" y="42"/>
                  <a:pt x="112" y="36"/>
                </a:cubicBezTo>
                <a:cubicBezTo>
                  <a:pt x="90" y="41"/>
                  <a:pt x="71" y="52"/>
                  <a:pt x="56" y="68"/>
                </a:cubicBezTo>
                <a:cubicBezTo>
                  <a:pt x="68" y="78"/>
                  <a:pt x="70" y="97"/>
                  <a:pt x="59" y="110"/>
                </a:cubicBezTo>
                <a:cubicBezTo>
                  <a:pt x="79" y="133"/>
                  <a:pt x="79" y="133"/>
                  <a:pt x="79" y="133"/>
                </a:cubicBezTo>
                <a:cubicBezTo>
                  <a:pt x="83" y="131"/>
                  <a:pt x="88" y="130"/>
                  <a:pt x="92" y="131"/>
                </a:cubicBezTo>
                <a:close/>
                <a:moveTo>
                  <a:pt x="89" y="140"/>
                </a:moveTo>
                <a:cubicBezTo>
                  <a:pt x="71" y="140"/>
                  <a:pt x="71" y="167"/>
                  <a:pt x="89" y="167"/>
                </a:cubicBezTo>
                <a:cubicBezTo>
                  <a:pt x="107" y="167"/>
                  <a:pt x="107" y="140"/>
                  <a:pt x="89" y="140"/>
                </a:cubicBezTo>
                <a:close/>
                <a:moveTo>
                  <a:pt x="137" y="130"/>
                </a:moveTo>
                <a:cubicBezTo>
                  <a:pt x="136" y="118"/>
                  <a:pt x="142" y="106"/>
                  <a:pt x="154" y="100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4" y="52"/>
                  <a:pt x="132" y="52"/>
                  <a:pt x="130" y="52"/>
                </a:cubicBezTo>
                <a:cubicBezTo>
                  <a:pt x="100" y="134"/>
                  <a:pt x="100" y="134"/>
                  <a:pt x="100" y="134"/>
                </a:cubicBezTo>
                <a:cubicBezTo>
                  <a:pt x="104" y="136"/>
                  <a:pt x="106" y="139"/>
                  <a:pt x="108" y="142"/>
                </a:cubicBezTo>
                <a:lnTo>
                  <a:pt x="137" y="130"/>
                </a:lnTo>
                <a:close/>
                <a:moveTo>
                  <a:pt x="175" y="158"/>
                </a:moveTo>
                <a:cubicBezTo>
                  <a:pt x="160" y="161"/>
                  <a:pt x="145" y="153"/>
                  <a:pt x="139" y="140"/>
                </a:cubicBezTo>
                <a:cubicBezTo>
                  <a:pt x="111" y="150"/>
                  <a:pt x="111" y="150"/>
                  <a:pt x="111" y="150"/>
                </a:cubicBezTo>
                <a:cubicBezTo>
                  <a:pt x="112" y="154"/>
                  <a:pt x="111" y="157"/>
                  <a:pt x="110" y="160"/>
                </a:cubicBezTo>
                <a:cubicBezTo>
                  <a:pt x="190" y="209"/>
                  <a:pt x="190" y="209"/>
                  <a:pt x="190" y="209"/>
                </a:cubicBezTo>
                <a:cubicBezTo>
                  <a:pt x="190" y="208"/>
                  <a:pt x="192" y="207"/>
                  <a:pt x="192" y="207"/>
                </a:cubicBezTo>
                <a:lnTo>
                  <a:pt x="175" y="158"/>
                </a:lnTo>
                <a:close/>
                <a:moveTo>
                  <a:pt x="198" y="132"/>
                </a:moveTo>
                <a:cubicBezTo>
                  <a:pt x="197" y="141"/>
                  <a:pt x="191" y="149"/>
                  <a:pt x="183" y="154"/>
                </a:cubicBezTo>
                <a:cubicBezTo>
                  <a:pt x="201" y="203"/>
                  <a:pt x="201" y="203"/>
                  <a:pt x="201" y="203"/>
                </a:cubicBezTo>
                <a:cubicBezTo>
                  <a:pt x="206" y="202"/>
                  <a:pt x="212" y="203"/>
                  <a:pt x="216" y="206"/>
                </a:cubicBezTo>
                <a:cubicBezTo>
                  <a:pt x="229" y="190"/>
                  <a:pt x="237" y="170"/>
                  <a:pt x="239" y="150"/>
                </a:cubicBezTo>
                <a:cubicBezTo>
                  <a:pt x="230" y="148"/>
                  <a:pt x="222" y="141"/>
                  <a:pt x="221" y="132"/>
                </a:cubicBezTo>
                <a:lnTo>
                  <a:pt x="198" y="132"/>
                </a:lnTo>
                <a:close/>
                <a:moveTo>
                  <a:pt x="198" y="123"/>
                </a:moveTo>
                <a:cubicBezTo>
                  <a:pt x="221" y="123"/>
                  <a:pt x="221" y="123"/>
                  <a:pt x="221" y="123"/>
                </a:cubicBezTo>
                <a:cubicBezTo>
                  <a:pt x="223" y="112"/>
                  <a:pt x="232" y="105"/>
                  <a:pt x="243" y="105"/>
                </a:cubicBezTo>
                <a:cubicBezTo>
                  <a:pt x="270" y="105"/>
                  <a:pt x="275" y="144"/>
                  <a:pt x="248" y="150"/>
                </a:cubicBezTo>
                <a:cubicBezTo>
                  <a:pt x="246" y="173"/>
                  <a:pt x="238" y="194"/>
                  <a:pt x="223" y="212"/>
                </a:cubicBezTo>
                <a:cubicBezTo>
                  <a:pt x="240" y="235"/>
                  <a:pt x="208" y="262"/>
                  <a:pt x="188" y="241"/>
                </a:cubicBezTo>
                <a:cubicBezTo>
                  <a:pt x="153" y="260"/>
                  <a:pt x="111" y="259"/>
                  <a:pt x="77" y="240"/>
                </a:cubicBezTo>
                <a:cubicBezTo>
                  <a:pt x="72" y="244"/>
                  <a:pt x="67" y="247"/>
                  <a:pt x="61" y="247"/>
                </a:cubicBezTo>
                <a:cubicBezTo>
                  <a:pt x="27" y="247"/>
                  <a:pt x="34" y="194"/>
                  <a:pt x="66" y="202"/>
                </a:cubicBezTo>
                <a:cubicBezTo>
                  <a:pt x="77" y="173"/>
                  <a:pt x="77" y="173"/>
                  <a:pt x="77" y="173"/>
                </a:cubicBezTo>
                <a:cubicBezTo>
                  <a:pt x="65" y="166"/>
                  <a:pt x="62" y="149"/>
                  <a:pt x="72" y="138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48" y="117"/>
                  <a:pt x="43" y="119"/>
                  <a:pt x="38" y="119"/>
                </a:cubicBezTo>
                <a:cubicBezTo>
                  <a:pt x="0" y="119"/>
                  <a:pt x="0" y="62"/>
                  <a:pt x="38" y="62"/>
                </a:cubicBezTo>
                <a:cubicBezTo>
                  <a:pt x="41" y="62"/>
                  <a:pt x="44" y="62"/>
                  <a:pt x="48" y="64"/>
                </a:cubicBezTo>
                <a:cubicBezTo>
                  <a:pt x="64" y="45"/>
                  <a:pt x="87" y="32"/>
                  <a:pt x="111" y="27"/>
                </a:cubicBezTo>
                <a:cubicBezTo>
                  <a:pt x="114" y="0"/>
                  <a:pt x="154" y="0"/>
                  <a:pt x="157" y="27"/>
                </a:cubicBezTo>
                <a:cubicBezTo>
                  <a:pt x="169" y="30"/>
                  <a:pt x="181" y="34"/>
                  <a:pt x="192" y="40"/>
                </a:cubicBezTo>
                <a:cubicBezTo>
                  <a:pt x="206" y="25"/>
                  <a:pt x="231" y="35"/>
                  <a:pt x="231" y="56"/>
                </a:cubicBezTo>
                <a:cubicBezTo>
                  <a:pt x="231" y="92"/>
                  <a:pt x="175" y="82"/>
                  <a:pt x="187" y="48"/>
                </a:cubicBezTo>
                <a:cubicBezTo>
                  <a:pt x="177" y="43"/>
                  <a:pt x="167" y="39"/>
                  <a:pt x="156" y="36"/>
                </a:cubicBezTo>
                <a:cubicBezTo>
                  <a:pt x="154" y="42"/>
                  <a:pt x="150" y="46"/>
                  <a:pt x="146" y="49"/>
                </a:cubicBezTo>
                <a:cubicBezTo>
                  <a:pt x="163" y="98"/>
                  <a:pt x="163" y="98"/>
                  <a:pt x="163" y="98"/>
                </a:cubicBezTo>
                <a:cubicBezTo>
                  <a:pt x="180" y="94"/>
                  <a:pt x="196" y="106"/>
                  <a:pt x="198" y="123"/>
                </a:cubicBezTo>
                <a:close/>
                <a:moveTo>
                  <a:pt x="168" y="106"/>
                </a:moveTo>
                <a:cubicBezTo>
                  <a:pt x="140" y="106"/>
                  <a:pt x="140" y="149"/>
                  <a:pt x="168" y="149"/>
                </a:cubicBezTo>
                <a:cubicBezTo>
                  <a:pt x="196" y="149"/>
                  <a:pt x="196" y="106"/>
                  <a:pt x="168" y="106"/>
                </a:cubicBezTo>
                <a:close/>
              </a:path>
            </a:pathLst>
          </a:custGeom>
          <a:solidFill>
            <a:srgbClr val="5E89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60" name="Group 11" descr="Glühbirne aufleuchtend Silhouette">
            <a:extLst>
              <a:ext uri="{FF2B5EF4-FFF2-40B4-BE49-F238E27FC236}">
                <a16:creationId xmlns:a16="http://schemas.microsoft.com/office/drawing/2014/main" id="{9E316174-FFAB-A44F-8159-C512179205AE}"/>
              </a:ext>
            </a:extLst>
          </p:cNvPr>
          <p:cNvGrpSpPr/>
          <p:nvPr/>
        </p:nvGrpSpPr>
        <p:grpSpPr>
          <a:xfrm>
            <a:off x="3520515" y="3839626"/>
            <a:ext cx="590218" cy="719914"/>
            <a:chOff x="7931851" y="2464731"/>
            <a:chExt cx="1002842" cy="1223210"/>
          </a:xfrm>
          <a:solidFill>
            <a:srgbClr val="6983A1"/>
          </a:solidFill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F98E0FA2-6047-4748-824F-2610E19899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A570EFD-7185-0E4B-84DF-B1F94EED73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28DA57FA-2922-4243-BFF7-AA740775D2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0B3207D0-4A33-D847-8ED3-13A19F97D3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8B584461-66D5-3C40-9A64-FD690526AF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E831A0D7-50F8-E442-AB5C-1E20323716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AE146110-A6A6-7045-9D25-C651037B9C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E6D9F197-F307-5F40-9B01-2AD974737F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A082B5C5-A271-5945-9D79-E1D99F6B9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31C1268D-6C36-E74C-9B42-7E476FC9E6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19DCE19D-F969-9E46-A6B2-0496349A5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1F04DEF2-4535-C748-B1CB-D96FBC2D56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E1A26F78-2E69-0341-BA80-B0FAC69FB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5617267A-3AC9-CB4F-B605-9B61DD8C95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75" name="Group 69" descr="Zahnränder Silhouette">
            <a:extLst>
              <a:ext uri="{FF2B5EF4-FFF2-40B4-BE49-F238E27FC236}">
                <a16:creationId xmlns:a16="http://schemas.microsoft.com/office/drawing/2014/main" id="{9F8451B6-BD86-3144-A062-D4BEB26E3DCD}"/>
              </a:ext>
            </a:extLst>
          </p:cNvPr>
          <p:cNvGrpSpPr/>
          <p:nvPr/>
        </p:nvGrpSpPr>
        <p:grpSpPr>
          <a:xfrm>
            <a:off x="4651715" y="3843899"/>
            <a:ext cx="711541" cy="711369"/>
            <a:chOff x="2700338" y="8651875"/>
            <a:chExt cx="6545262" cy="6543675"/>
          </a:xfrm>
          <a:solidFill>
            <a:srgbClr val="6983A1"/>
          </a:solidFill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BEA627F1-FADE-454E-A577-A55021540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2A9DD70F-6F06-C24E-B1F0-F2F8D6E2E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04327238-2BD3-E240-9713-D98FBCE92A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718A6EF9-9A78-8F48-B7DB-E28F2BC74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7" name="Gruppieren 86" descr="Puzzleteile mit mehrfarbiger Füllung">
            <a:extLst>
              <a:ext uri="{FF2B5EF4-FFF2-40B4-BE49-F238E27FC236}">
                <a16:creationId xmlns:a16="http://schemas.microsoft.com/office/drawing/2014/main" id="{76B5CD7E-8DDA-AA46-8A68-B18C5DD33320}"/>
              </a:ext>
            </a:extLst>
          </p:cNvPr>
          <p:cNvGrpSpPr/>
          <p:nvPr/>
        </p:nvGrpSpPr>
        <p:grpSpPr>
          <a:xfrm>
            <a:off x="4702076" y="5145454"/>
            <a:ext cx="953934" cy="952260"/>
            <a:chOff x="8220236" y="2348880"/>
            <a:chExt cx="3211931" cy="3206296"/>
          </a:xfrm>
        </p:grpSpPr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21A18C9F-035B-1147-8855-0DA9A73E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236" y="3177220"/>
              <a:ext cx="1563703" cy="1552434"/>
            </a:xfrm>
            <a:custGeom>
              <a:avLst/>
              <a:gdLst>
                <a:gd name="T0" fmla="*/ 81 w 276"/>
                <a:gd name="T1" fmla="*/ 219 h 274"/>
                <a:gd name="T2" fmla="*/ 71 w 276"/>
                <a:gd name="T3" fmla="*/ 239 h 274"/>
                <a:gd name="T4" fmla="*/ 54 w 276"/>
                <a:gd name="T5" fmla="*/ 260 h 274"/>
                <a:gd name="T6" fmla="*/ 17 w 276"/>
                <a:gd name="T7" fmla="*/ 250 h 274"/>
                <a:gd name="T8" fmla="*/ 28 w 276"/>
                <a:gd name="T9" fmla="*/ 215 h 274"/>
                <a:gd name="T10" fmla="*/ 53 w 276"/>
                <a:gd name="T11" fmla="*/ 201 h 274"/>
                <a:gd name="T12" fmla="*/ 60 w 276"/>
                <a:gd name="T13" fmla="*/ 197 h 274"/>
                <a:gd name="T14" fmla="*/ 0 w 276"/>
                <a:gd name="T15" fmla="*/ 137 h 274"/>
                <a:gd name="T16" fmla="*/ 48 w 276"/>
                <a:gd name="T17" fmla="*/ 91 h 274"/>
                <a:gd name="T18" fmla="*/ 56 w 276"/>
                <a:gd name="T19" fmla="*/ 106 h 274"/>
                <a:gd name="T20" fmla="*/ 107 w 276"/>
                <a:gd name="T21" fmla="*/ 126 h 274"/>
                <a:gd name="T22" fmla="*/ 129 w 276"/>
                <a:gd name="T23" fmla="*/ 91 h 274"/>
                <a:gd name="T24" fmla="*/ 99 w 276"/>
                <a:gd name="T25" fmla="*/ 51 h 274"/>
                <a:gd name="T26" fmla="*/ 97 w 276"/>
                <a:gd name="T27" fmla="*/ 50 h 274"/>
                <a:gd name="T28" fmla="*/ 92 w 276"/>
                <a:gd name="T29" fmla="*/ 47 h 274"/>
                <a:gd name="T30" fmla="*/ 139 w 276"/>
                <a:gd name="T31" fmla="*/ 0 h 274"/>
                <a:gd name="T32" fmla="*/ 196 w 276"/>
                <a:gd name="T33" fmla="*/ 58 h 274"/>
                <a:gd name="T34" fmla="*/ 212 w 276"/>
                <a:gd name="T35" fmla="*/ 28 h 274"/>
                <a:gd name="T36" fmla="*/ 248 w 276"/>
                <a:gd name="T37" fmla="*/ 15 h 274"/>
                <a:gd name="T38" fmla="*/ 262 w 276"/>
                <a:gd name="T39" fmla="*/ 45 h 274"/>
                <a:gd name="T40" fmla="*/ 240 w 276"/>
                <a:gd name="T41" fmla="*/ 68 h 274"/>
                <a:gd name="T42" fmla="*/ 221 w 276"/>
                <a:gd name="T43" fmla="*/ 78 h 274"/>
                <a:gd name="T44" fmla="*/ 218 w 276"/>
                <a:gd name="T45" fmla="*/ 80 h 274"/>
                <a:gd name="T46" fmla="*/ 239 w 276"/>
                <a:gd name="T47" fmla="*/ 100 h 274"/>
                <a:gd name="T48" fmla="*/ 273 w 276"/>
                <a:gd name="T49" fmla="*/ 135 h 274"/>
                <a:gd name="T50" fmla="*/ 273 w 276"/>
                <a:gd name="T51" fmla="*/ 140 h 274"/>
                <a:gd name="T52" fmla="*/ 221 w 276"/>
                <a:gd name="T53" fmla="*/ 192 h 274"/>
                <a:gd name="T54" fmla="*/ 218 w 276"/>
                <a:gd name="T55" fmla="*/ 196 h 274"/>
                <a:gd name="T56" fmla="*/ 238 w 276"/>
                <a:gd name="T57" fmla="*/ 206 h 274"/>
                <a:gd name="T58" fmla="*/ 259 w 276"/>
                <a:gd name="T59" fmla="*/ 229 h 274"/>
                <a:gd name="T60" fmla="*/ 251 w 276"/>
                <a:gd name="T61" fmla="*/ 256 h 274"/>
                <a:gd name="T62" fmla="*/ 221 w 276"/>
                <a:gd name="T63" fmla="*/ 257 h 274"/>
                <a:gd name="T64" fmla="*/ 203 w 276"/>
                <a:gd name="T65" fmla="*/ 234 h 274"/>
                <a:gd name="T66" fmla="*/ 195 w 276"/>
                <a:gd name="T67" fmla="*/ 218 h 274"/>
                <a:gd name="T68" fmla="*/ 171 w 276"/>
                <a:gd name="T69" fmla="*/ 242 h 274"/>
                <a:gd name="T70" fmla="*/ 142 w 276"/>
                <a:gd name="T71" fmla="*/ 271 h 274"/>
                <a:gd name="T72" fmla="*/ 134 w 276"/>
                <a:gd name="T73" fmla="*/ 271 h 274"/>
                <a:gd name="T74" fmla="*/ 85 w 276"/>
                <a:gd name="T75" fmla="*/ 221 h 274"/>
                <a:gd name="T76" fmla="*/ 81 w 276"/>
                <a:gd name="T77" fmla="*/ 21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6" h="274">
                  <a:moveTo>
                    <a:pt x="81" y="219"/>
                  </a:moveTo>
                  <a:cubicBezTo>
                    <a:pt x="78" y="226"/>
                    <a:pt x="74" y="232"/>
                    <a:pt x="71" y="239"/>
                  </a:cubicBezTo>
                  <a:cubicBezTo>
                    <a:pt x="67" y="247"/>
                    <a:pt x="62" y="255"/>
                    <a:pt x="54" y="260"/>
                  </a:cubicBezTo>
                  <a:cubicBezTo>
                    <a:pt x="40" y="268"/>
                    <a:pt x="24" y="263"/>
                    <a:pt x="17" y="250"/>
                  </a:cubicBezTo>
                  <a:cubicBezTo>
                    <a:pt x="12" y="239"/>
                    <a:pt x="16" y="222"/>
                    <a:pt x="28" y="215"/>
                  </a:cubicBezTo>
                  <a:cubicBezTo>
                    <a:pt x="36" y="210"/>
                    <a:pt x="45" y="205"/>
                    <a:pt x="53" y="201"/>
                  </a:cubicBezTo>
                  <a:cubicBezTo>
                    <a:pt x="55" y="200"/>
                    <a:pt x="57" y="199"/>
                    <a:pt x="60" y="197"/>
                  </a:cubicBezTo>
                  <a:cubicBezTo>
                    <a:pt x="40" y="177"/>
                    <a:pt x="21" y="157"/>
                    <a:pt x="0" y="137"/>
                  </a:cubicBezTo>
                  <a:cubicBezTo>
                    <a:pt x="16" y="122"/>
                    <a:pt x="32" y="107"/>
                    <a:pt x="48" y="91"/>
                  </a:cubicBezTo>
                  <a:cubicBezTo>
                    <a:pt x="51" y="96"/>
                    <a:pt x="53" y="101"/>
                    <a:pt x="56" y="106"/>
                  </a:cubicBezTo>
                  <a:cubicBezTo>
                    <a:pt x="65" y="123"/>
                    <a:pt x="88" y="134"/>
                    <a:pt x="107" y="126"/>
                  </a:cubicBezTo>
                  <a:cubicBezTo>
                    <a:pt x="120" y="121"/>
                    <a:pt x="130" y="106"/>
                    <a:pt x="129" y="91"/>
                  </a:cubicBezTo>
                  <a:cubicBezTo>
                    <a:pt x="128" y="71"/>
                    <a:pt x="116" y="59"/>
                    <a:pt x="99" y="51"/>
                  </a:cubicBezTo>
                  <a:cubicBezTo>
                    <a:pt x="99" y="51"/>
                    <a:pt x="98" y="51"/>
                    <a:pt x="97" y="50"/>
                  </a:cubicBezTo>
                  <a:cubicBezTo>
                    <a:pt x="96" y="49"/>
                    <a:pt x="94" y="48"/>
                    <a:pt x="92" y="47"/>
                  </a:cubicBezTo>
                  <a:cubicBezTo>
                    <a:pt x="107" y="32"/>
                    <a:pt x="123" y="16"/>
                    <a:pt x="139" y="0"/>
                  </a:cubicBezTo>
                  <a:cubicBezTo>
                    <a:pt x="158" y="19"/>
                    <a:pt x="177" y="38"/>
                    <a:pt x="196" y="58"/>
                  </a:cubicBezTo>
                  <a:cubicBezTo>
                    <a:pt x="202" y="47"/>
                    <a:pt x="207" y="38"/>
                    <a:pt x="212" y="28"/>
                  </a:cubicBezTo>
                  <a:cubicBezTo>
                    <a:pt x="219" y="16"/>
                    <a:pt x="236" y="10"/>
                    <a:pt x="248" y="15"/>
                  </a:cubicBezTo>
                  <a:cubicBezTo>
                    <a:pt x="259" y="20"/>
                    <a:pt x="265" y="32"/>
                    <a:pt x="262" y="45"/>
                  </a:cubicBezTo>
                  <a:cubicBezTo>
                    <a:pt x="259" y="57"/>
                    <a:pt x="250" y="63"/>
                    <a:pt x="240" y="68"/>
                  </a:cubicBezTo>
                  <a:cubicBezTo>
                    <a:pt x="233" y="71"/>
                    <a:pt x="227" y="75"/>
                    <a:pt x="221" y="78"/>
                  </a:cubicBezTo>
                  <a:cubicBezTo>
                    <a:pt x="220" y="78"/>
                    <a:pt x="220" y="79"/>
                    <a:pt x="218" y="80"/>
                  </a:cubicBezTo>
                  <a:cubicBezTo>
                    <a:pt x="225" y="87"/>
                    <a:pt x="232" y="94"/>
                    <a:pt x="239" y="100"/>
                  </a:cubicBezTo>
                  <a:cubicBezTo>
                    <a:pt x="250" y="112"/>
                    <a:pt x="262" y="123"/>
                    <a:pt x="273" y="135"/>
                  </a:cubicBezTo>
                  <a:cubicBezTo>
                    <a:pt x="276" y="137"/>
                    <a:pt x="275" y="138"/>
                    <a:pt x="273" y="140"/>
                  </a:cubicBezTo>
                  <a:cubicBezTo>
                    <a:pt x="256" y="157"/>
                    <a:pt x="238" y="175"/>
                    <a:pt x="221" y="192"/>
                  </a:cubicBezTo>
                  <a:cubicBezTo>
                    <a:pt x="220" y="193"/>
                    <a:pt x="219" y="194"/>
                    <a:pt x="218" y="196"/>
                  </a:cubicBezTo>
                  <a:cubicBezTo>
                    <a:pt x="225" y="199"/>
                    <a:pt x="231" y="203"/>
                    <a:pt x="238" y="206"/>
                  </a:cubicBezTo>
                  <a:cubicBezTo>
                    <a:pt x="248" y="211"/>
                    <a:pt x="256" y="217"/>
                    <a:pt x="259" y="229"/>
                  </a:cubicBezTo>
                  <a:cubicBezTo>
                    <a:pt x="262" y="239"/>
                    <a:pt x="258" y="250"/>
                    <a:pt x="251" y="256"/>
                  </a:cubicBezTo>
                  <a:cubicBezTo>
                    <a:pt x="242" y="262"/>
                    <a:pt x="231" y="262"/>
                    <a:pt x="221" y="257"/>
                  </a:cubicBezTo>
                  <a:cubicBezTo>
                    <a:pt x="212" y="252"/>
                    <a:pt x="208" y="243"/>
                    <a:pt x="203" y="234"/>
                  </a:cubicBezTo>
                  <a:cubicBezTo>
                    <a:pt x="201" y="229"/>
                    <a:pt x="198" y="224"/>
                    <a:pt x="195" y="218"/>
                  </a:cubicBezTo>
                  <a:cubicBezTo>
                    <a:pt x="186" y="226"/>
                    <a:pt x="179" y="234"/>
                    <a:pt x="171" y="242"/>
                  </a:cubicBezTo>
                  <a:cubicBezTo>
                    <a:pt x="162" y="252"/>
                    <a:pt x="152" y="261"/>
                    <a:pt x="142" y="271"/>
                  </a:cubicBezTo>
                  <a:cubicBezTo>
                    <a:pt x="139" y="274"/>
                    <a:pt x="137" y="274"/>
                    <a:pt x="134" y="271"/>
                  </a:cubicBezTo>
                  <a:cubicBezTo>
                    <a:pt x="118" y="254"/>
                    <a:pt x="101" y="238"/>
                    <a:pt x="85" y="221"/>
                  </a:cubicBezTo>
                  <a:cubicBezTo>
                    <a:pt x="84" y="220"/>
                    <a:pt x="83" y="220"/>
                    <a:pt x="81" y="219"/>
                  </a:cubicBezTo>
                  <a:close/>
                </a:path>
              </a:pathLst>
            </a:custGeom>
            <a:solidFill>
              <a:srgbClr val="0831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F3BE444D-8D6D-C643-8F6A-D109D2C33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4098" y="3177220"/>
              <a:ext cx="1558069" cy="1558068"/>
            </a:xfrm>
            <a:custGeom>
              <a:avLst/>
              <a:gdLst>
                <a:gd name="T0" fmla="*/ 79 w 275"/>
                <a:gd name="T1" fmla="*/ 58 h 275"/>
                <a:gd name="T2" fmla="*/ 137 w 275"/>
                <a:gd name="T3" fmla="*/ 0 h 275"/>
                <a:gd name="T4" fmla="*/ 182 w 275"/>
                <a:gd name="T5" fmla="*/ 46 h 275"/>
                <a:gd name="T6" fmla="*/ 167 w 275"/>
                <a:gd name="T7" fmla="*/ 54 h 275"/>
                <a:gd name="T8" fmla="*/ 145 w 275"/>
                <a:gd name="T9" fmla="*/ 99 h 275"/>
                <a:gd name="T10" fmla="*/ 202 w 275"/>
                <a:gd name="T11" fmla="*/ 121 h 275"/>
                <a:gd name="T12" fmla="*/ 222 w 275"/>
                <a:gd name="T13" fmla="*/ 97 h 275"/>
                <a:gd name="T14" fmla="*/ 226 w 275"/>
                <a:gd name="T15" fmla="*/ 89 h 275"/>
                <a:gd name="T16" fmla="*/ 248 w 275"/>
                <a:gd name="T17" fmla="*/ 109 h 275"/>
                <a:gd name="T18" fmla="*/ 272 w 275"/>
                <a:gd name="T19" fmla="*/ 134 h 275"/>
                <a:gd name="T20" fmla="*/ 272 w 275"/>
                <a:gd name="T21" fmla="*/ 140 h 275"/>
                <a:gd name="T22" fmla="*/ 218 w 275"/>
                <a:gd name="T23" fmla="*/ 194 h 275"/>
                <a:gd name="T24" fmla="*/ 220 w 275"/>
                <a:gd name="T25" fmla="*/ 200 h 275"/>
                <a:gd name="T26" fmla="*/ 242 w 275"/>
                <a:gd name="T27" fmla="*/ 212 h 275"/>
                <a:gd name="T28" fmla="*/ 254 w 275"/>
                <a:gd name="T29" fmla="*/ 253 h 275"/>
                <a:gd name="T30" fmla="*/ 230 w 275"/>
                <a:gd name="T31" fmla="*/ 263 h 275"/>
                <a:gd name="T32" fmla="*/ 202 w 275"/>
                <a:gd name="T33" fmla="*/ 238 h 275"/>
                <a:gd name="T34" fmla="*/ 193 w 275"/>
                <a:gd name="T35" fmla="*/ 220 h 275"/>
                <a:gd name="T36" fmla="*/ 179 w 275"/>
                <a:gd name="T37" fmla="*/ 233 h 275"/>
                <a:gd name="T38" fmla="*/ 141 w 275"/>
                <a:gd name="T39" fmla="*/ 272 h 275"/>
                <a:gd name="T40" fmla="*/ 135 w 275"/>
                <a:gd name="T41" fmla="*/ 273 h 275"/>
                <a:gd name="T42" fmla="*/ 91 w 275"/>
                <a:gd name="T43" fmla="*/ 229 h 275"/>
                <a:gd name="T44" fmla="*/ 105 w 275"/>
                <a:gd name="T45" fmla="*/ 221 h 275"/>
                <a:gd name="T46" fmla="*/ 124 w 275"/>
                <a:gd name="T47" fmla="*/ 170 h 275"/>
                <a:gd name="T48" fmla="*/ 89 w 275"/>
                <a:gd name="T49" fmla="*/ 148 h 275"/>
                <a:gd name="T50" fmla="*/ 50 w 275"/>
                <a:gd name="T51" fmla="*/ 178 h 275"/>
                <a:gd name="T52" fmla="*/ 46 w 275"/>
                <a:gd name="T53" fmla="*/ 185 h 275"/>
                <a:gd name="T54" fmla="*/ 41 w 275"/>
                <a:gd name="T55" fmla="*/ 178 h 275"/>
                <a:gd name="T56" fmla="*/ 3 w 275"/>
                <a:gd name="T57" fmla="*/ 141 h 275"/>
                <a:gd name="T58" fmla="*/ 3 w 275"/>
                <a:gd name="T59" fmla="*/ 134 h 275"/>
                <a:gd name="T60" fmla="*/ 55 w 275"/>
                <a:gd name="T61" fmla="*/ 83 h 275"/>
                <a:gd name="T62" fmla="*/ 59 w 275"/>
                <a:gd name="T63" fmla="*/ 79 h 275"/>
                <a:gd name="T64" fmla="*/ 46 w 275"/>
                <a:gd name="T65" fmla="*/ 71 h 275"/>
                <a:gd name="T66" fmla="*/ 27 w 275"/>
                <a:gd name="T67" fmla="*/ 62 h 275"/>
                <a:gd name="T68" fmla="*/ 14 w 275"/>
                <a:gd name="T69" fmla="*/ 23 h 275"/>
                <a:gd name="T70" fmla="*/ 42 w 275"/>
                <a:gd name="T71" fmla="*/ 11 h 275"/>
                <a:gd name="T72" fmla="*/ 67 w 275"/>
                <a:gd name="T73" fmla="*/ 35 h 275"/>
                <a:gd name="T74" fmla="*/ 79 w 275"/>
                <a:gd name="T75" fmla="*/ 5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5" h="275">
                  <a:moveTo>
                    <a:pt x="79" y="58"/>
                  </a:moveTo>
                  <a:cubicBezTo>
                    <a:pt x="99" y="38"/>
                    <a:pt x="118" y="19"/>
                    <a:pt x="137" y="0"/>
                  </a:cubicBezTo>
                  <a:cubicBezTo>
                    <a:pt x="152" y="16"/>
                    <a:pt x="167" y="31"/>
                    <a:pt x="182" y="46"/>
                  </a:cubicBezTo>
                  <a:cubicBezTo>
                    <a:pt x="178" y="48"/>
                    <a:pt x="173" y="51"/>
                    <a:pt x="167" y="54"/>
                  </a:cubicBezTo>
                  <a:cubicBezTo>
                    <a:pt x="151" y="62"/>
                    <a:pt x="141" y="82"/>
                    <a:pt x="145" y="99"/>
                  </a:cubicBezTo>
                  <a:cubicBezTo>
                    <a:pt x="151" y="125"/>
                    <a:pt x="179" y="135"/>
                    <a:pt x="202" y="121"/>
                  </a:cubicBezTo>
                  <a:cubicBezTo>
                    <a:pt x="212" y="115"/>
                    <a:pt x="218" y="106"/>
                    <a:pt x="222" y="97"/>
                  </a:cubicBezTo>
                  <a:cubicBezTo>
                    <a:pt x="224" y="94"/>
                    <a:pt x="225" y="92"/>
                    <a:pt x="226" y="89"/>
                  </a:cubicBezTo>
                  <a:cubicBezTo>
                    <a:pt x="234" y="96"/>
                    <a:pt x="241" y="102"/>
                    <a:pt x="248" y="109"/>
                  </a:cubicBezTo>
                  <a:cubicBezTo>
                    <a:pt x="256" y="118"/>
                    <a:pt x="264" y="126"/>
                    <a:pt x="272" y="134"/>
                  </a:cubicBezTo>
                  <a:cubicBezTo>
                    <a:pt x="275" y="137"/>
                    <a:pt x="275" y="138"/>
                    <a:pt x="272" y="140"/>
                  </a:cubicBezTo>
                  <a:cubicBezTo>
                    <a:pt x="254" y="158"/>
                    <a:pt x="237" y="176"/>
                    <a:pt x="218" y="194"/>
                  </a:cubicBezTo>
                  <a:cubicBezTo>
                    <a:pt x="215" y="198"/>
                    <a:pt x="216" y="199"/>
                    <a:pt x="220" y="200"/>
                  </a:cubicBezTo>
                  <a:cubicBezTo>
                    <a:pt x="227" y="204"/>
                    <a:pt x="235" y="208"/>
                    <a:pt x="242" y="212"/>
                  </a:cubicBezTo>
                  <a:cubicBezTo>
                    <a:pt x="258" y="220"/>
                    <a:pt x="263" y="240"/>
                    <a:pt x="254" y="253"/>
                  </a:cubicBezTo>
                  <a:cubicBezTo>
                    <a:pt x="250" y="260"/>
                    <a:pt x="238" y="265"/>
                    <a:pt x="230" y="263"/>
                  </a:cubicBezTo>
                  <a:cubicBezTo>
                    <a:pt x="215" y="261"/>
                    <a:pt x="208" y="250"/>
                    <a:pt x="202" y="238"/>
                  </a:cubicBezTo>
                  <a:cubicBezTo>
                    <a:pt x="199" y="232"/>
                    <a:pt x="196" y="226"/>
                    <a:pt x="193" y="220"/>
                  </a:cubicBezTo>
                  <a:cubicBezTo>
                    <a:pt x="188" y="225"/>
                    <a:pt x="184" y="229"/>
                    <a:pt x="179" y="233"/>
                  </a:cubicBezTo>
                  <a:cubicBezTo>
                    <a:pt x="166" y="246"/>
                    <a:pt x="154" y="259"/>
                    <a:pt x="141" y="272"/>
                  </a:cubicBezTo>
                  <a:cubicBezTo>
                    <a:pt x="140" y="273"/>
                    <a:pt x="138" y="275"/>
                    <a:pt x="135" y="273"/>
                  </a:cubicBezTo>
                  <a:cubicBezTo>
                    <a:pt x="121" y="258"/>
                    <a:pt x="106" y="243"/>
                    <a:pt x="91" y="229"/>
                  </a:cubicBezTo>
                  <a:cubicBezTo>
                    <a:pt x="96" y="226"/>
                    <a:pt x="100" y="223"/>
                    <a:pt x="105" y="221"/>
                  </a:cubicBezTo>
                  <a:cubicBezTo>
                    <a:pt x="124" y="211"/>
                    <a:pt x="132" y="189"/>
                    <a:pt x="124" y="170"/>
                  </a:cubicBezTo>
                  <a:cubicBezTo>
                    <a:pt x="119" y="156"/>
                    <a:pt x="103" y="147"/>
                    <a:pt x="89" y="148"/>
                  </a:cubicBezTo>
                  <a:cubicBezTo>
                    <a:pt x="69" y="150"/>
                    <a:pt x="58" y="161"/>
                    <a:pt x="50" y="178"/>
                  </a:cubicBezTo>
                  <a:cubicBezTo>
                    <a:pt x="49" y="180"/>
                    <a:pt x="48" y="181"/>
                    <a:pt x="46" y="185"/>
                  </a:cubicBezTo>
                  <a:cubicBezTo>
                    <a:pt x="44" y="182"/>
                    <a:pt x="43" y="180"/>
                    <a:pt x="41" y="178"/>
                  </a:cubicBezTo>
                  <a:cubicBezTo>
                    <a:pt x="28" y="165"/>
                    <a:pt x="16" y="153"/>
                    <a:pt x="3" y="141"/>
                  </a:cubicBezTo>
                  <a:cubicBezTo>
                    <a:pt x="0" y="138"/>
                    <a:pt x="0" y="137"/>
                    <a:pt x="3" y="134"/>
                  </a:cubicBezTo>
                  <a:cubicBezTo>
                    <a:pt x="21" y="117"/>
                    <a:pt x="38" y="100"/>
                    <a:pt x="55" y="83"/>
                  </a:cubicBezTo>
                  <a:cubicBezTo>
                    <a:pt x="56" y="81"/>
                    <a:pt x="57" y="80"/>
                    <a:pt x="59" y="79"/>
                  </a:cubicBezTo>
                  <a:cubicBezTo>
                    <a:pt x="54" y="76"/>
                    <a:pt x="50" y="74"/>
                    <a:pt x="46" y="71"/>
                  </a:cubicBezTo>
                  <a:cubicBezTo>
                    <a:pt x="40" y="68"/>
                    <a:pt x="33" y="65"/>
                    <a:pt x="27" y="62"/>
                  </a:cubicBezTo>
                  <a:cubicBezTo>
                    <a:pt x="13" y="55"/>
                    <a:pt x="7" y="36"/>
                    <a:pt x="14" y="23"/>
                  </a:cubicBezTo>
                  <a:cubicBezTo>
                    <a:pt x="19" y="13"/>
                    <a:pt x="32" y="9"/>
                    <a:pt x="42" y="11"/>
                  </a:cubicBezTo>
                  <a:cubicBezTo>
                    <a:pt x="55" y="15"/>
                    <a:pt x="62" y="24"/>
                    <a:pt x="67" y="35"/>
                  </a:cubicBezTo>
                  <a:cubicBezTo>
                    <a:pt x="70" y="43"/>
                    <a:pt x="74" y="50"/>
                    <a:pt x="79" y="58"/>
                  </a:cubicBezTo>
                  <a:close/>
                </a:path>
              </a:pathLst>
            </a:custGeom>
            <a:solidFill>
              <a:srgbClr val="EF96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392B5B54-6B39-EC4B-9772-0F58FAA9B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576" y="4002742"/>
              <a:ext cx="1563703" cy="1552434"/>
            </a:xfrm>
            <a:custGeom>
              <a:avLst/>
              <a:gdLst>
                <a:gd name="T0" fmla="*/ 45 w 276"/>
                <a:gd name="T1" fmla="*/ 92 h 274"/>
                <a:gd name="T2" fmla="*/ 57 w 276"/>
                <a:gd name="T3" fmla="*/ 111 h 274"/>
                <a:gd name="T4" fmla="*/ 116 w 276"/>
                <a:gd name="T5" fmla="*/ 115 h 274"/>
                <a:gd name="T6" fmla="*/ 116 w 276"/>
                <a:gd name="T7" fmla="*/ 64 h 274"/>
                <a:gd name="T8" fmla="*/ 96 w 276"/>
                <a:gd name="T9" fmla="*/ 49 h 274"/>
                <a:gd name="T10" fmla="*/ 91 w 276"/>
                <a:gd name="T11" fmla="*/ 47 h 274"/>
                <a:gd name="T12" fmla="*/ 139 w 276"/>
                <a:gd name="T13" fmla="*/ 0 h 274"/>
                <a:gd name="T14" fmla="*/ 193 w 276"/>
                <a:gd name="T15" fmla="*/ 54 h 274"/>
                <a:gd name="T16" fmla="*/ 196 w 276"/>
                <a:gd name="T17" fmla="*/ 57 h 274"/>
                <a:gd name="T18" fmla="*/ 207 w 276"/>
                <a:gd name="T19" fmla="*/ 36 h 274"/>
                <a:gd name="T20" fmla="*/ 227 w 276"/>
                <a:gd name="T21" fmla="*/ 16 h 274"/>
                <a:gd name="T22" fmla="*/ 253 w 276"/>
                <a:gd name="T23" fmla="*/ 20 h 274"/>
                <a:gd name="T24" fmla="*/ 260 w 276"/>
                <a:gd name="T25" fmla="*/ 46 h 274"/>
                <a:gd name="T26" fmla="*/ 237 w 276"/>
                <a:gd name="T27" fmla="*/ 69 h 274"/>
                <a:gd name="T28" fmla="*/ 218 w 276"/>
                <a:gd name="T29" fmla="*/ 79 h 274"/>
                <a:gd name="T30" fmla="*/ 276 w 276"/>
                <a:gd name="T31" fmla="*/ 137 h 274"/>
                <a:gd name="T32" fmla="*/ 261 w 276"/>
                <a:gd name="T33" fmla="*/ 152 h 274"/>
                <a:gd name="T34" fmla="*/ 220 w 276"/>
                <a:gd name="T35" fmla="*/ 192 h 274"/>
                <a:gd name="T36" fmla="*/ 221 w 276"/>
                <a:gd name="T37" fmla="*/ 198 h 274"/>
                <a:gd name="T38" fmla="*/ 248 w 276"/>
                <a:gd name="T39" fmla="*/ 213 h 274"/>
                <a:gd name="T40" fmla="*/ 253 w 276"/>
                <a:gd name="T41" fmla="*/ 254 h 274"/>
                <a:gd name="T42" fmla="*/ 213 w 276"/>
                <a:gd name="T43" fmla="*/ 250 h 274"/>
                <a:gd name="T44" fmla="*/ 199 w 276"/>
                <a:gd name="T45" fmla="*/ 225 h 274"/>
                <a:gd name="T46" fmla="*/ 195 w 276"/>
                <a:gd name="T47" fmla="*/ 218 h 274"/>
                <a:gd name="T48" fmla="*/ 178 w 276"/>
                <a:gd name="T49" fmla="*/ 234 h 274"/>
                <a:gd name="T50" fmla="*/ 141 w 276"/>
                <a:gd name="T51" fmla="*/ 272 h 274"/>
                <a:gd name="T52" fmla="*/ 135 w 276"/>
                <a:gd name="T53" fmla="*/ 272 h 274"/>
                <a:gd name="T54" fmla="*/ 92 w 276"/>
                <a:gd name="T55" fmla="*/ 229 h 274"/>
                <a:gd name="T56" fmla="*/ 91 w 276"/>
                <a:gd name="T57" fmla="*/ 227 h 274"/>
                <a:gd name="T58" fmla="*/ 108 w 276"/>
                <a:gd name="T59" fmla="*/ 219 h 274"/>
                <a:gd name="T60" fmla="*/ 128 w 276"/>
                <a:gd name="T61" fmla="*/ 174 h 274"/>
                <a:gd name="T62" fmla="*/ 78 w 276"/>
                <a:gd name="T63" fmla="*/ 149 h 274"/>
                <a:gd name="T64" fmla="*/ 52 w 276"/>
                <a:gd name="T65" fmla="*/ 176 h 274"/>
                <a:gd name="T66" fmla="*/ 48 w 276"/>
                <a:gd name="T67" fmla="*/ 184 h 274"/>
                <a:gd name="T68" fmla="*/ 30 w 276"/>
                <a:gd name="T69" fmla="*/ 166 h 274"/>
                <a:gd name="T70" fmla="*/ 4 w 276"/>
                <a:gd name="T71" fmla="*/ 140 h 274"/>
                <a:gd name="T72" fmla="*/ 3 w 276"/>
                <a:gd name="T73" fmla="*/ 135 h 274"/>
                <a:gd name="T74" fmla="*/ 45 w 276"/>
                <a:gd name="T75" fmla="*/ 9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6" h="274">
                  <a:moveTo>
                    <a:pt x="45" y="92"/>
                  </a:moveTo>
                  <a:cubicBezTo>
                    <a:pt x="50" y="99"/>
                    <a:pt x="53" y="106"/>
                    <a:pt x="57" y="111"/>
                  </a:cubicBezTo>
                  <a:cubicBezTo>
                    <a:pt x="72" y="129"/>
                    <a:pt x="99" y="133"/>
                    <a:pt x="116" y="115"/>
                  </a:cubicBezTo>
                  <a:cubicBezTo>
                    <a:pt x="129" y="102"/>
                    <a:pt x="129" y="79"/>
                    <a:pt x="116" y="64"/>
                  </a:cubicBezTo>
                  <a:cubicBezTo>
                    <a:pt x="110" y="57"/>
                    <a:pt x="103" y="53"/>
                    <a:pt x="96" y="49"/>
                  </a:cubicBezTo>
                  <a:cubicBezTo>
                    <a:pt x="94" y="48"/>
                    <a:pt x="93" y="48"/>
                    <a:pt x="91" y="47"/>
                  </a:cubicBezTo>
                  <a:cubicBezTo>
                    <a:pt x="106" y="32"/>
                    <a:pt x="139" y="0"/>
                    <a:pt x="139" y="0"/>
                  </a:cubicBezTo>
                  <a:cubicBezTo>
                    <a:pt x="141" y="3"/>
                    <a:pt x="181" y="42"/>
                    <a:pt x="193" y="54"/>
                  </a:cubicBezTo>
                  <a:cubicBezTo>
                    <a:pt x="193" y="55"/>
                    <a:pt x="194" y="56"/>
                    <a:pt x="196" y="57"/>
                  </a:cubicBezTo>
                  <a:cubicBezTo>
                    <a:pt x="200" y="50"/>
                    <a:pt x="204" y="43"/>
                    <a:pt x="207" y="36"/>
                  </a:cubicBezTo>
                  <a:cubicBezTo>
                    <a:pt x="211" y="27"/>
                    <a:pt x="217" y="19"/>
                    <a:pt x="227" y="16"/>
                  </a:cubicBezTo>
                  <a:cubicBezTo>
                    <a:pt x="236" y="12"/>
                    <a:pt x="245" y="13"/>
                    <a:pt x="253" y="20"/>
                  </a:cubicBezTo>
                  <a:cubicBezTo>
                    <a:pt x="261" y="26"/>
                    <a:pt x="263" y="35"/>
                    <a:pt x="260" y="46"/>
                  </a:cubicBezTo>
                  <a:cubicBezTo>
                    <a:pt x="257" y="58"/>
                    <a:pt x="248" y="64"/>
                    <a:pt x="237" y="69"/>
                  </a:cubicBezTo>
                  <a:cubicBezTo>
                    <a:pt x="231" y="72"/>
                    <a:pt x="225" y="76"/>
                    <a:pt x="218" y="79"/>
                  </a:cubicBezTo>
                  <a:cubicBezTo>
                    <a:pt x="237" y="99"/>
                    <a:pt x="256" y="117"/>
                    <a:pt x="276" y="137"/>
                  </a:cubicBezTo>
                  <a:cubicBezTo>
                    <a:pt x="270" y="142"/>
                    <a:pt x="266" y="147"/>
                    <a:pt x="261" y="152"/>
                  </a:cubicBezTo>
                  <a:cubicBezTo>
                    <a:pt x="247" y="166"/>
                    <a:pt x="234" y="179"/>
                    <a:pt x="220" y="192"/>
                  </a:cubicBezTo>
                  <a:cubicBezTo>
                    <a:pt x="217" y="195"/>
                    <a:pt x="218" y="197"/>
                    <a:pt x="221" y="198"/>
                  </a:cubicBezTo>
                  <a:cubicBezTo>
                    <a:pt x="230" y="203"/>
                    <a:pt x="240" y="207"/>
                    <a:pt x="248" y="213"/>
                  </a:cubicBezTo>
                  <a:cubicBezTo>
                    <a:pt x="262" y="222"/>
                    <a:pt x="265" y="244"/>
                    <a:pt x="253" y="254"/>
                  </a:cubicBezTo>
                  <a:cubicBezTo>
                    <a:pt x="242" y="266"/>
                    <a:pt x="223" y="263"/>
                    <a:pt x="213" y="250"/>
                  </a:cubicBezTo>
                  <a:cubicBezTo>
                    <a:pt x="207" y="242"/>
                    <a:pt x="203" y="233"/>
                    <a:pt x="199" y="225"/>
                  </a:cubicBezTo>
                  <a:cubicBezTo>
                    <a:pt x="197" y="223"/>
                    <a:pt x="196" y="221"/>
                    <a:pt x="195" y="218"/>
                  </a:cubicBezTo>
                  <a:cubicBezTo>
                    <a:pt x="189" y="224"/>
                    <a:pt x="184" y="229"/>
                    <a:pt x="178" y="234"/>
                  </a:cubicBezTo>
                  <a:cubicBezTo>
                    <a:pt x="166" y="247"/>
                    <a:pt x="153" y="259"/>
                    <a:pt x="141" y="272"/>
                  </a:cubicBezTo>
                  <a:cubicBezTo>
                    <a:pt x="139" y="274"/>
                    <a:pt x="137" y="274"/>
                    <a:pt x="135" y="272"/>
                  </a:cubicBezTo>
                  <a:cubicBezTo>
                    <a:pt x="121" y="258"/>
                    <a:pt x="107" y="243"/>
                    <a:pt x="92" y="229"/>
                  </a:cubicBezTo>
                  <a:cubicBezTo>
                    <a:pt x="92" y="229"/>
                    <a:pt x="92" y="228"/>
                    <a:pt x="91" y="227"/>
                  </a:cubicBezTo>
                  <a:cubicBezTo>
                    <a:pt x="97" y="225"/>
                    <a:pt x="102" y="222"/>
                    <a:pt x="108" y="219"/>
                  </a:cubicBezTo>
                  <a:cubicBezTo>
                    <a:pt x="123" y="210"/>
                    <a:pt x="132" y="191"/>
                    <a:pt x="128" y="174"/>
                  </a:cubicBezTo>
                  <a:cubicBezTo>
                    <a:pt x="123" y="151"/>
                    <a:pt x="100" y="141"/>
                    <a:pt x="78" y="149"/>
                  </a:cubicBezTo>
                  <a:cubicBezTo>
                    <a:pt x="65" y="154"/>
                    <a:pt x="58" y="164"/>
                    <a:pt x="52" y="176"/>
                  </a:cubicBezTo>
                  <a:cubicBezTo>
                    <a:pt x="51" y="178"/>
                    <a:pt x="49" y="181"/>
                    <a:pt x="48" y="184"/>
                  </a:cubicBezTo>
                  <a:cubicBezTo>
                    <a:pt x="41" y="178"/>
                    <a:pt x="35" y="172"/>
                    <a:pt x="30" y="166"/>
                  </a:cubicBezTo>
                  <a:cubicBezTo>
                    <a:pt x="21" y="158"/>
                    <a:pt x="12" y="149"/>
                    <a:pt x="4" y="140"/>
                  </a:cubicBezTo>
                  <a:cubicBezTo>
                    <a:pt x="2" y="139"/>
                    <a:pt x="0" y="137"/>
                    <a:pt x="3" y="135"/>
                  </a:cubicBezTo>
                  <a:cubicBezTo>
                    <a:pt x="17" y="121"/>
                    <a:pt x="31" y="106"/>
                    <a:pt x="45" y="92"/>
                  </a:cubicBezTo>
                  <a:close/>
                </a:path>
              </a:pathLst>
            </a:custGeom>
            <a:solidFill>
              <a:srgbClr val="6983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AB280513-9044-9549-8E75-DD52014B8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9845" y="2348880"/>
              <a:ext cx="1552433" cy="1552434"/>
            </a:xfrm>
            <a:custGeom>
              <a:avLst/>
              <a:gdLst>
                <a:gd name="T0" fmla="*/ 216 w 274"/>
                <a:gd name="T1" fmla="*/ 79 h 274"/>
                <a:gd name="T2" fmla="*/ 234 w 274"/>
                <a:gd name="T3" fmla="*/ 98 h 274"/>
                <a:gd name="T4" fmla="*/ 270 w 274"/>
                <a:gd name="T5" fmla="*/ 134 h 274"/>
                <a:gd name="T6" fmla="*/ 274 w 274"/>
                <a:gd name="T7" fmla="*/ 138 h 274"/>
                <a:gd name="T8" fmla="*/ 227 w 274"/>
                <a:gd name="T9" fmla="*/ 184 h 274"/>
                <a:gd name="T10" fmla="*/ 226 w 274"/>
                <a:gd name="T11" fmla="*/ 184 h 274"/>
                <a:gd name="T12" fmla="*/ 214 w 274"/>
                <a:gd name="T13" fmla="*/ 163 h 274"/>
                <a:gd name="T14" fmla="*/ 171 w 274"/>
                <a:gd name="T15" fmla="*/ 146 h 274"/>
                <a:gd name="T16" fmla="*/ 144 w 274"/>
                <a:gd name="T17" fmla="*/ 187 h 274"/>
                <a:gd name="T18" fmla="*/ 174 w 274"/>
                <a:gd name="T19" fmla="*/ 223 h 274"/>
                <a:gd name="T20" fmla="*/ 183 w 274"/>
                <a:gd name="T21" fmla="*/ 227 h 274"/>
                <a:gd name="T22" fmla="*/ 136 w 274"/>
                <a:gd name="T23" fmla="*/ 274 h 274"/>
                <a:gd name="T24" fmla="*/ 90 w 274"/>
                <a:gd name="T25" fmla="*/ 228 h 274"/>
                <a:gd name="T26" fmla="*/ 105 w 274"/>
                <a:gd name="T27" fmla="*/ 220 h 274"/>
                <a:gd name="T28" fmla="*/ 124 w 274"/>
                <a:gd name="T29" fmla="*/ 172 h 274"/>
                <a:gd name="T30" fmla="*/ 95 w 274"/>
                <a:gd name="T31" fmla="*/ 148 h 274"/>
                <a:gd name="T32" fmla="*/ 50 w 274"/>
                <a:gd name="T33" fmla="*/ 176 h 274"/>
                <a:gd name="T34" fmla="*/ 46 w 274"/>
                <a:gd name="T35" fmla="*/ 183 h 274"/>
                <a:gd name="T36" fmla="*/ 0 w 274"/>
                <a:gd name="T37" fmla="*/ 136 h 274"/>
                <a:gd name="T38" fmla="*/ 57 w 274"/>
                <a:gd name="T39" fmla="*/ 80 h 274"/>
                <a:gd name="T40" fmla="*/ 40 w 274"/>
                <a:gd name="T41" fmla="*/ 70 h 274"/>
                <a:gd name="T42" fmla="*/ 25 w 274"/>
                <a:gd name="T43" fmla="*/ 63 h 274"/>
                <a:gd name="T44" fmla="*/ 12 w 274"/>
                <a:gd name="T45" fmla="*/ 31 h 274"/>
                <a:gd name="T46" fmla="*/ 43 w 274"/>
                <a:gd name="T47" fmla="*/ 14 h 274"/>
                <a:gd name="T48" fmla="*/ 67 w 274"/>
                <a:gd name="T49" fmla="*/ 37 h 274"/>
                <a:gd name="T50" fmla="*/ 77 w 274"/>
                <a:gd name="T51" fmla="*/ 57 h 274"/>
                <a:gd name="T52" fmla="*/ 134 w 274"/>
                <a:gd name="T53" fmla="*/ 0 h 274"/>
                <a:gd name="T54" fmla="*/ 194 w 274"/>
                <a:gd name="T55" fmla="*/ 59 h 274"/>
                <a:gd name="T56" fmla="*/ 202 w 274"/>
                <a:gd name="T57" fmla="*/ 44 h 274"/>
                <a:gd name="T58" fmla="*/ 211 w 274"/>
                <a:gd name="T59" fmla="*/ 28 h 274"/>
                <a:gd name="T60" fmla="*/ 246 w 274"/>
                <a:gd name="T61" fmla="*/ 14 h 274"/>
                <a:gd name="T62" fmla="*/ 261 w 274"/>
                <a:gd name="T63" fmla="*/ 43 h 274"/>
                <a:gd name="T64" fmla="*/ 239 w 274"/>
                <a:gd name="T65" fmla="*/ 67 h 274"/>
                <a:gd name="T66" fmla="*/ 216 w 274"/>
                <a:gd name="T67" fmla="*/ 7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274">
                  <a:moveTo>
                    <a:pt x="216" y="79"/>
                  </a:moveTo>
                  <a:cubicBezTo>
                    <a:pt x="222" y="86"/>
                    <a:pt x="228" y="92"/>
                    <a:pt x="234" y="98"/>
                  </a:cubicBezTo>
                  <a:cubicBezTo>
                    <a:pt x="246" y="110"/>
                    <a:pt x="258" y="122"/>
                    <a:pt x="270" y="134"/>
                  </a:cubicBezTo>
                  <a:cubicBezTo>
                    <a:pt x="272" y="136"/>
                    <a:pt x="274" y="138"/>
                    <a:pt x="274" y="138"/>
                  </a:cubicBezTo>
                  <a:cubicBezTo>
                    <a:pt x="274" y="138"/>
                    <a:pt x="242" y="169"/>
                    <a:pt x="227" y="184"/>
                  </a:cubicBezTo>
                  <a:cubicBezTo>
                    <a:pt x="227" y="184"/>
                    <a:pt x="227" y="184"/>
                    <a:pt x="226" y="184"/>
                  </a:cubicBezTo>
                  <a:cubicBezTo>
                    <a:pt x="222" y="177"/>
                    <a:pt x="218" y="170"/>
                    <a:pt x="214" y="163"/>
                  </a:cubicBezTo>
                  <a:cubicBezTo>
                    <a:pt x="204" y="149"/>
                    <a:pt x="186" y="142"/>
                    <a:pt x="171" y="146"/>
                  </a:cubicBezTo>
                  <a:cubicBezTo>
                    <a:pt x="152" y="151"/>
                    <a:pt x="141" y="168"/>
                    <a:pt x="144" y="187"/>
                  </a:cubicBezTo>
                  <a:cubicBezTo>
                    <a:pt x="147" y="205"/>
                    <a:pt x="159" y="215"/>
                    <a:pt x="174" y="223"/>
                  </a:cubicBezTo>
                  <a:cubicBezTo>
                    <a:pt x="177" y="224"/>
                    <a:pt x="180" y="226"/>
                    <a:pt x="183" y="227"/>
                  </a:cubicBezTo>
                  <a:cubicBezTo>
                    <a:pt x="167" y="243"/>
                    <a:pt x="151" y="259"/>
                    <a:pt x="136" y="274"/>
                  </a:cubicBezTo>
                  <a:cubicBezTo>
                    <a:pt x="121" y="259"/>
                    <a:pt x="106" y="244"/>
                    <a:pt x="90" y="228"/>
                  </a:cubicBezTo>
                  <a:cubicBezTo>
                    <a:pt x="95" y="226"/>
                    <a:pt x="100" y="223"/>
                    <a:pt x="105" y="220"/>
                  </a:cubicBezTo>
                  <a:cubicBezTo>
                    <a:pt x="122" y="210"/>
                    <a:pt x="130" y="191"/>
                    <a:pt x="124" y="172"/>
                  </a:cubicBezTo>
                  <a:cubicBezTo>
                    <a:pt x="121" y="160"/>
                    <a:pt x="107" y="149"/>
                    <a:pt x="95" y="148"/>
                  </a:cubicBezTo>
                  <a:cubicBezTo>
                    <a:pt x="74" y="146"/>
                    <a:pt x="60" y="156"/>
                    <a:pt x="50" y="176"/>
                  </a:cubicBezTo>
                  <a:cubicBezTo>
                    <a:pt x="49" y="178"/>
                    <a:pt x="47" y="181"/>
                    <a:pt x="46" y="183"/>
                  </a:cubicBezTo>
                  <a:cubicBezTo>
                    <a:pt x="31" y="167"/>
                    <a:pt x="15" y="152"/>
                    <a:pt x="0" y="136"/>
                  </a:cubicBezTo>
                  <a:cubicBezTo>
                    <a:pt x="18" y="118"/>
                    <a:pt x="37" y="99"/>
                    <a:pt x="57" y="80"/>
                  </a:cubicBezTo>
                  <a:cubicBezTo>
                    <a:pt x="50" y="76"/>
                    <a:pt x="45" y="73"/>
                    <a:pt x="40" y="70"/>
                  </a:cubicBezTo>
                  <a:cubicBezTo>
                    <a:pt x="35" y="68"/>
                    <a:pt x="30" y="66"/>
                    <a:pt x="25" y="63"/>
                  </a:cubicBezTo>
                  <a:cubicBezTo>
                    <a:pt x="14" y="55"/>
                    <a:pt x="9" y="44"/>
                    <a:pt x="12" y="31"/>
                  </a:cubicBezTo>
                  <a:cubicBezTo>
                    <a:pt x="15" y="17"/>
                    <a:pt x="30" y="10"/>
                    <a:pt x="43" y="14"/>
                  </a:cubicBezTo>
                  <a:cubicBezTo>
                    <a:pt x="55" y="17"/>
                    <a:pt x="62" y="26"/>
                    <a:pt x="67" y="37"/>
                  </a:cubicBezTo>
                  <a:cubicBezTo>
                    <a:pt x="70" y="44"/>
                    <a:pt x="74" y="50"/>
                    <a:pt x="77" y="57"/>
                  </a:cubicBezTo>
                  <a:cubicBezTo>
                    <a:pt x="95" y="39"/>
                    <a:pt x="116" y="19"/>
                    <a:pt x="134" y="0"/>
                  </a:cubicBezTo>
                  <a:cubicBezTo>
                    <a:pt x="145" y="11"/>
                    <a:pt x="194" y="59"/>
                    <a:pt x="194" y="59"/>
                  </a:cubicBezTo>
                  <a:cubicBezTo>
                    <a:pt x="194" y="59"/>
                    <a:pt x="200" y="49"/>
                    <a:pt x="202" y="44"/>
                  </a:cubicBezTo>
                  <a:cubicBezTo>
                    <a:pt x="205" y="39"/>
                    <a:pt x="208" y="33"/>
                    <a:pt x="211" y="28"/>
                  </a:cubicBezTo>
                  <a:cubicBezTo>
                    <a:pt x="218" y="15"/>
                    <a:pt x="234" y="10"/>
                    <a:pt x="246" y="14"/>
                  </a:cubicBezTo>
                  <a:cubicBezTo>
                    <a:pt x="257" y="19"/>
                    <a:pt x="263" y="30"/>
                    <a:pt x="261" y="43"/>
                  </a:cubicBezTo>
                  <a:cubicBezTo>
                    <a:pt x="258" y="55"/>
                    <a:pt x="250" y="62"/>
                    <a:pt x="239" y="67"/>
                  </a:cubicBezTo>
                  <a:cubicBezTo>
                    <a:pt x="231" y="71"/>
                    <a:pt x="224" y="75"/>
                    <a:pt x="216" y="79"/>
                  </a:cubicBezTo>
                  <a:close/>
                </a:path>
              </a:pathLst>
            </a:custGeom>
            <a:solidFill>
              <a:srgbClr val="D3DB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6" name="Grafik 105" descr="Benutzernetzwerk Silhouette">
            <a:extLst>
              <a:ext uri="{FF2B5EF4-FFF2-40B4-BE49-F238E27FC236}">
                <a16:creationId xmlns:a16="http://schemas.microsoft.com/office/drawing/2014/main" id="{1FAA5E06-0F24-D74A-B035-CDA85476374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8366" y="3884445"/>
            <a:ext cx="603146" cy="603146"/>
          </a:xfrm>
          <a:prstGeom prst="rect">
            <a:avLst/>
          </a:prstGeom>
        </p:spPr>
      </p:pic>
      <p:pic>
        <p:nvPicPr>
          <p:cNvPr id="107" name="Grafik 106" descr="Gruppe von Personen Silhouette">
            <a:extLst>
              <a:ext uri="{FF2B5EF4-FFF2-40B4-BE49-F238E27FC236}">
                <a16:creationId xmlns:a16="http://schemas.microsoft.com/office/drawing/2014/main" id="{41414F12-BBEC-B64A-9D8C-36806E968E8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2494" y="3864675"/>
            <a:ext cx="603146" cy="603146"/>
          </a:xfrm>
          <a:prstGeom prst="rect">
            <a:avLst/>
          </a:prstGeom>
        </p:spPr>
      </p:pic>
      <p:pic>
        <p:nvPicPr>
          <p:cNvPr id="108" name="Grafik 107" descr="Person unter Lupe Silhouette">
            <a:extLst>
              <a:ext uri="{FF2B5EF4-FFF2-40B4-BE49-F238E27FC236}">
                <a16:creationId xmlns:a16="http://schemas.microsoft.com/office/drawing/2014/main" id="{C5D514FA-465A-1843-A9F4-6B2947BF753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6622" y="3774195"/>
            <a:ext cx="603146" cy="603146"/>
          </a:xfrm>
          <a:prstGeom prst="rect">
            <a:avLst/>
          </a:prstGeom>
        </p:spPr>
      </p:pic>
      <p:pic>
        <p:nvPicPr>
          <p:cNvPr id="109" name="Grafik 108" descr="Gesundheitsdokument Silhouette">
            <a:extLst>
              <a:ext uri="{FF2B5EF4-FFF2-40B4-BE49-F238E27FC236}">
                <a16:creationId xmlns:a16="http://schemas.microsoft.com/office/drawing/2014/main" id="{3AA5B63D-D473-A54F-B750-1BF716FECE4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80748" y="3776509"/>
            <a:ext cx="603146" cy="603146"/>
          </a:xfrm>
          <a:prstGeom prst="rect">
            <a:avLst/>
          </a:prstGeom>
        </p:spPr>
      </p:pic>
      <p:grpSp>
        <p:nvGrpSpPr>
          <p:cNvPr id="38" name="Gruppieren 37" descr="Banderole mit einfarbiger Füllung">
            <a:extLst>
              <a:ext uri="{FF2B5EF4-FFF2-40B4-BE49-F238E27FC236}">
                <a16:creationId xmlns:a16="http://schemas.microsoft.com/office/drawing/2014/main" id="{C04C40D7-B80C-8345-AAD8-8F02FAC65F4E}"/>
              </a:ext>
            </a:extLst>
          </p:cNvPr>
          <p:cNvGrpSpPr/>
          <p:nvPr/>
        </p:nvGrpSpPr>
        <p:grpSpPr>
          <a:xfrm>
            <a:off x="811821" y="5371308"/>
            <a:ext cx="1631791" cy="655005"/>
            <a:chOff x="3219955" y="2289529"/>
            <a:chExt cx="5745166" cy="2172051"/>
          </a:xfrm>
        </p:grpSpPr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CA24D48B-FAE1-7D4E-B3A6-A6CEA7AEA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955" y="2289529"/>
              <a:ext cx="4438241" cy="954996"/>
            </a:xfrm>
            <a:prstGeom prst="rect">
              <a:avLst/>
            </a:prstGeom>
            <a:solidFill>
              <a:srgbClr val="D3D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3A93DB97-E5DC-6C47-B4EC-5D02DFAF2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280" y="3246025"/>
              <a:ext cx="3248917" cy="261887"/>
            </a:xfrm>
            <a:custGeom>
              <a:avLst/>
              <a:gdLst>
                <a:gd name="T0" fmla="*/ 2568 w 2568"/>
                <a:gd name="T1" fmla="*/ 0 h 207"/>
                <a:gd name="T2" fmla="*/ 699 w 2568"/>
                <a:gd name="T3" fmla="*/ 0 h 207"/>
                <a:gd name="T4" fmla="*/ 0 w 2568"/>
                <a:gd name="T5" fmla="*/ 207 h 207"/>
                <a:gd name="T6" fmla="*/ 1869 w 2568"/>
                <a:gd name="T7" fmla="*/ 207 h 207"/>
                <a:gd name="T8" fmla="*/ 2568 w 2568"/>
                <a:gd name="T9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8" h="207">
                  <a:moveTo>
                    <a:pt x="2568" y="0"/>
                  </a:moveTo>
                  <a:lnTo>
                    <a:pt x="699" y="0"/>
                  </a:lnTo>
                  <a:lnTo>
                    <a:pt x="0" y="207"/>
                  </a:lnTo>
                  <a:lnTo>
                    <a:pt x="1869" y="207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rgbClr val="08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1CADEDC7-A0D3-B64C-B68A-6576054C2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281" y="3506584"/>
              <a:ext cx="4555840" cy="954996"/>
            </a:xfrm>
            <a:custGeom>
              <a:avLst/>
              <a:gdLst>
                <a:gd name="T0" fmla="*/ 2568 w 2810"/>
                <a:gd name="T1" fmla="*/ 652 h 652"/>
                <a:gd name="T2" fmla="*/ 0 w 2810"/>
                <a:gd name="T3" fmla="*/ 652 h 652"/>
                <a:gd name="T4" fmla="*/ 0 w 2810"/>
                <a:gd name="T5" fmla="*/ 0 h 652"/>
                <a:gd name="T6" fmla="*/ 2568 w 2810"/>
                <a:gd name="T7" fmla="*/ 0 h 652"/>
                <a:gd name="T8" fmla="*/ 2810 w 2810"/>
                <a:gd name="T9" fmla="*/ 326 h 652"/>
                <a:gd name="T10" fmla="*/ 2568 w 2810"/>
                <a:gd name="T11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0" h="652">
                  <a:moveTo>
                    <a:pt x="2568" y="652"/>
                  </a:moveTo>
                  <a:lnTo>
                    <a:pt x="0" y="652"/>
                  </a:lnTo>
                  <a:lnTo>
                    <a:pt x="0" y="0"/>
                  </a:lnTo>
                  <a:lnTo>
                    <a:pt x="2568" y="0"/>
                  </a:lnTo>
                  <a:lnTo>
                    <a:pt x="2810" y="326"/>
                  </a:lnTo>
                  <a:lnTo>
                    <a:pt x="2568" y="652"/>
                  </a:lnTo>
                  <a:close/>
                </a:path>
              </a:pathLst>
            </a:custGeom>
            <a:solidFill>
              <a:srgbClr val="D3D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0" name="Group 53" descr="Gruppe von Personen mit einfarbiger Füllung">
            <a:extLst>
              <a:ext uri="{FF2B5EF4-FFF2-40B4-BE49-F238E27FC236}">
                <a16:creationId xmlns:a16="http://schemas.microsoft.com/office/drawing/2014/main" id="{20CB68C7-BE43-DE40-8C74-038DD52D1BCC}"/>
              </a:ext>
            </a:extLst>
          </p:cNvPr>
          <p:cNvGrpSpPr/>
          <p:nvPr/>
        </p:nvGrpSpPr>
        <p:grpSpPr>
          <a:xfrm>
            <a:off x="2912398" y="5249976"/>
            <a:ext cx="1320892" cy="750935"/>
            <a:chOff x="5511800" y="3492501"/>
            <a:chExt cx="776289" cy="441325"/>
          </a:xfrm>
          <a:solidFill>
            <a:srgbClr val="D3DB2B"/>
          </a:solidFill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4615FDAA-188F-C545-B329-A53D0987B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865" y="3732213"/>
              <a:ext cx="383352" cy="201613"/>
            </a:xfrm>
            <a:custGeom>
              <a:avLst/>
              <a:gdLst>
                <a:gd name="T0" fmla="*/ 0 w 270"/>
                <a:gd name="T1" fmla="*/ 143 h 143"/>
                <a:gd name="T2" fmla="*/ 61 w 270"/>
                <a:gd name="T3" fmla="*/ 31 h 143"/>
                <a:gd name="T4" fmla="*/ 206 w 270"/>
                <a:gd name="T5" fmla="*/ 30 h 143"/>
                <a:gd name="T6" fmla="*/ 270 w 270"/>
                <a:gd name="T7" fmla="*/ 143 h 143"/>
                <a:gd name="T8" fmla="*/ 0 w 270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143">
                  <a:moveTo>
                    <a:pt x="0" y="143"/>
                  </a:moveTo>
                  <a:cubicBezTo>
                    <a:pt x="2" y="96"/>
                    <a:pt x="21" y="57"/>
                    <a:pt x="61" y="31"/>
                  </a:cubicBezTo>
                  <a:cubicBezTo>
                    <a:pt x="108" y="1"/>
                    <a:pt x="158" y="0"/>
                    <a:pt x="206" y="30"/>
                  </a:cubicBezTo>
                  <a:cubicBezTo>
                    <a:pt x="248" y="55"/>
                    <a:pt x="268" y="94"/>
                    <a:pt x="270" y="143"/>
                  </a:cubicBezTo>
                  <a:cubicBezTo>
                    <a:pt x="180" y="143"/>
                    <a:pt x="90" y="143"/>
                    <a:pt x="0" y="1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1B442A3C-204B-B043-8C91-A7DC4A339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536" y="3492501"/>
              <a:ext cx="226818" cy="220663"/>
            </a:xfrm>
            <a:custGeom>
              <a:avLst/>
              <a:gdLst>
                <a:gd name="T0" fmla="*/ 79 w 158"/>
                <a:gd name="T1" fmla="*/ 157 h 157"/>
                <a:gd name="T2" fmla="*/ 0 w 158"/>
                <a:gd name="T3" fmla="*/ 78 h 157"/>
                <a:gd name="T4" fmla="*/ 79 w 158"/>
                <a:gd name="T5" fmla="*/ 0 h 157"/>
                <a:gd name="T6" fmla="*/ 157 w 158"/>
                <a:gd name="T7" fmla="*/ 79 h 157"/>
                <a:gd name="T8" fmla="*/ 79 w 158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7">
                  <a:moveTo>
                    <a:pt x="79" y="157"/>
                  </a:moveTo>
                  <a:cubicBezTo>
                    <a:pt x="36" y="157"/>
                    <a:pt x="0" y="122"/>
                    <a:pt x="0" y="78"/>
                  </a:cubicBezTo>
                  <a:cubicBezTo>
                    <a:pt x="1" y="35"/>
                    <a:pt x="35" y="0"/>
                    <a:pt x="79" y="0"/>
                  </a:cubicBezTo>
                  <a:cubicBezTo>
                    <a:pt x="123" y="0"/>
                    <a:pt x="158" y="35"/>
                    <a:pt x="157" y="79"/>
                  </a:cubicBezTo>
                  <a:cubicBezTo>
                    <a:pt x="157" y="122"/>
                    <a:pt x="122" y="157"/>
                    <a:pt x="79" y="1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56A8123A-AD1C-BB4C-9CF9-2F990828E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692" y="3556001"/>
              <a:ext cx="191676" cy="188913"/>
            </a:xfrm>
            <a:custGeom>
              <a:avLst/>
              <a:gdLst>
                <a:gd name="T0" fmla="*/ 134 w 135"/>
                <a:gd name="T1" fmla="*/ 67 h 135"/>
                <a:gd name="T2" fmla="*/ 68 w 135"/>
                <a:gd name="T3" fmla="*/ 134 h 135"/>
                <a:gd name="T4" fmla="*/ 0 w 135"/>
                <a:gd name="T5" fmla="*/ 67 h 135"/>
                <a:gd name="T6" fmla="*/ 67 w 135"/>
                <a:gd name="T7" fmla="*/ 0 h 135"/>
                <a:gd name="T8" fmla="*/ 134 w 135"/>
                <a:gd name="T9" fmla="*/ 6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5">
                  <a:moveTo>
                    <a:pt x="134" y="67"/>
                  </a:moveTo>
                  <a:cubicBezTo>
                    <a:pt x="135" y="104"/>
                    <a:pt x="104" y="134"/>
                    <a:pt x="68" y="134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104" y="0"/>
                    <a:pt x="135" y="31"/>
                    <a:pt x="134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CEED0321-90B6-7A4C-927A-0C178F9AC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21" y="3556001"/>
              <a:ext cx="191676" cy="188913"/>
            </a:xfrm>
            <a:custGeom>
              <a:avLst/>
              <a:gdLst>
                <a:gd name="T0" fmla="*/ 1 w 135"/>
                <a:gd name="T1" fmla="*/ 67 h 134"/>
                <a:gd name="T2" fmla="*/ 68 w 135"/>
                <a:gd name="T3" fmla="*/ 0 h 134"/>
                <a:gd name="T4" fmla="*/ 135 w 135"/>
                <a:gd name="T5" fmla="*/ 67 h 134"/>
                <a:gd name="T6" fmla="*/ 68 w 135"/>
                <a:gd name="T7" fmla="*/ 134 h 134"/>
                <a:gd name="T8" fmla="*/ 1 w 135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34">
                  <a:moveTo>
                    <a:pt x="1" y="67"/>
                  </a:moveTo>
                  <a:cubicBezTo>
                    <a:pt x="0" y="31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5"/>
                    <a:pt x="104" y="134"/>
                    <a:pt x="68" y="134"/>
                  </a:cubicBezTo>
                  <a:cubicBezTo>
                    <a:pt x="31" y="134"/>
                    <a:pt x="0" y="104"/>
                    <a:pt x="1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84B32B75-41A8-5A41-8FBE-201019012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71" y="3754438"/>
              <a:ext cx="226818" cy="179388"/>
            </a:xfrm>
            <a:custGeom>
              <a:avLst/>
              <a:gdLst>
                <a:gd name="T0" fmla="*/ 155 w 161"/>
                <a:gd name="T1" fmla="*/ 128 h 128"/>
                <a:gd name="T2" fmla="*/ 45 w 161"/>
                <a:gd name="T3" fmla="*/ 128 h 128"/>
                <a:gd name="T4" fmla="*/ 0 w 161"/>
                <a:gd name="T5" fmla="*/ 18 h 128"/>
                <a:gd name="T6" fmla="*/ 103 w 161"/>
                <a:gd name="T7" fmla="*/ 20 h 128"/>
                <a:gd name="T8" fmla="*/ 155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155" y="128"/>
                  </a:moveTo>
                  <a:cubicBezTo>
                    <a:pt x="119" y="128"/>
                    <a:pt x="82" y="128"/>
                    <a:pt x="45" y="128"/>
                  </a:cubicBezTo>
                  <a:cubicBezTo>
                    <a:pt x="44" y="86"/>
                    <a:pt x="29" y="49"/>
                    <a:pt x="0" y="18"/>
                  </a:cubicBezTo>
                  <a:cubicBezTo>
                    <a:pt x="25" y="3"/>
                    <a:pt x="69" y="0"/>
                    <a:pt x="103" y="20"/>
                  </a:cubicBezTo>
                  <a:cubicBezTo>
                    <a:pt x="144" y="45"/>
                    <a:pt x="161" y="89"/>
                    <a:pt x="155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634CD2A5-A42D-6546-84DA-B42F3522D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800" y="3754438"/>
              <a:ext cx="226818" cy="179388"/>
            </a:xfrm>
            <a:custGeom>
              <a:avLst/>
              <a:gdLst>
                <a:gd name="T0" fmla="*/ 6 w 161"/>
                <a:gd name="T1" fmla="*/ 128 h 128"/>
                <a:gd name="T2" fmla="*/ 116 w 161"/>
                <a:gd name="T3" fmla="*/ 128 h 128"/>
                <a:gd name="T4" fmla="*/ 161 w 161"/>
                <a:gd name="T5" fmla="*/ 18 h 128"/>
                <a:gd name="T6" fmla="*/ 58 w 161"/>
                <a:gd name="T7" fmla="*/ 20 h 128"/>
                <a:gd name="T8" fmla="*/ 6 w 161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28">
                  <a:moveTo>
                    <a:pt x="6" y="128"/>
                  </a:moveTo>
                  <a:cubicBezTo>
                    <a:pt x="42" y="128"/>
                    <a:pt x="79" y="128"/>
                    <a:pt x="116" y="128"/>
                  </a:cubicBezTo>
                  <a:cubicBezTo>
                    <a:pt x="117" y="86"/>
                    <a:pt x="132" y="49"/>
                    <a:pt x="161" y="18"/>
                  </a:cubicBezTo>
                  <a:cubicBezTo>
                    <a:pt x="136" y="3"/>
                    <a:pt x="92" y="0"/>
                    <a:pt x="58" y="20"/>
                  </a:cubicBezTo>
                  <a:cubicBezTo>
                    <a:pt x="17" y="45"/>
                    <a:pt x="0" y="89"/>
                    <a:pt x="6" y="1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5" name="Grafik 104" descr="Puzzleteile Silhouette">
            <a:extLst>
              <a:ext uri="{FF2B5EF4-FFF2-40B4-BE49-F238E27FC236}">
                <a16:creationId xmlns:a16="http://schemas.microsoft.com/office/drawing/2014/main" id="{830A1C76-8A88-1140-B2F8-CE3518F8479F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4238" y="3917221"/>
            <a:ext cx="603146" cy="603146"/>
          </a:xfrm>
          <a:prstGeom prst="rect">
            <a:avLst/>
          </a:prstGeom>
        </p:spPr>
      </p:pic>
      <p:grpSp>
        <p:nvGrpSpPr>
          <p:cNvPr id="3" name="Gruppieren 2" descr="Banderole mit mehrfarbiger Füllung">
            <a:extLst>
              <a:ext uri="{FF2B5EF4-FFF2-40B4-BE49-F238E27FC236}">
                <a16:creationId xmlns:a16="http://schemas.microsoft.com/office/drawing/2014/main" id="{9A45559C-7E4C-9447-AAD6-5111DC64AA04}"/>
              </a:ext>
            </a:extLst>
          </p:cNvPr>
          <p:cNvGrpSpPr/>
          <p:nvPr/>
        </p:nvGrpSpPr>
        <p:grpSpPr>
          <a:xfrm>
            <a:off x="7397088" y="5171543"/>
            <a:ext cx="1566307" cy="924742"/>
            <a:chOff x="1762440" y="1553606"/>
            <a:chExt cx="8945411" cy="4899210"/>
          </a:xfrm>
        </p:grpSpPr>
        <p:sp>
          <p:nvSpPr>
            <p:cNvPr id="98" name="Rectangle 2">
              <a:extLst>
                <a:ext uri="{FF2B5EF4-FFF2-40B4-BE49-F238E27FC236}">
                  <a16:creationId xmlns:a16="http://schemas.microsoft.com/office/drawing/2014/main" id="{DC041C65-2EEB-474A-835E-2E3CC04695B0}"/>
                </a:ext>
              </a:extLst>
            </p:cNvPr>
            <p:cNvSpPr/>
            <p:nvPr/>
          </p:nvSpPr>
          <p:spPr>
            <a:xfrm rot="3622670">
              <a:off x="2752648" y="3472782"/>
              <a:ext cx="3237301" cy="2722768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2670195 w 6172623"/>
                <a:gd name="connsiteY2" fmla="*/ 1204707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0 w 6172623"/>
                <a:gd name="connsiteY2" fmla="*/ 1249680 h 1249680"/>
                <a:gd name="connsiteX3" fmla="*/ 0 w 6172623"/>
                <a:gd name="connsiteY3" fmla="*/ 0 h 1249680"/>
                <a:gd name="connsiteX0" fmla="*/ 0 w 7420220"/>
                <a:gd name="connsiteY0" fmla="*/ 0 h 1249680"/>
                <a:gd name="connsiteX1" fmla="*/ 7420221 w 7420220"/>
                <a:gd name="connsiteY1" fmla="*/ 588872 h 1249680"/>
                <a:gd name="connsiteX2" fmla="*/ 0 w 7420220"/>
                <a:gd name="connsiteY2" fmla="*/ 1249680 h 1249680"/>
                <a:gd name="connsiteX3" fmla="*/ 0 w 7420220"/>
                <a:gd name="connsiteY3" fmla="*/ 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0220" h="1249680">
                  <a:moveTo>
                    <a:pt x="0" y="0"/>
                  </a:moveTo>
                  <a:lnTo>
                    <a:pt x="7420221" y="588872"/>
                  </a:lnTo>
                  <a:lnTo>
                    <a:pt x="0" y="124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2">
              <a:extLst>
                <a:ext uri="{FF2B5EF4-FFF2-40B4-BE49-F238E27FC236}">
                  <a16:creationId xmlns:a16="http://schemas.microsoft.com/office/drawing/2014/main" id="{A32AAD65-7970-CD49-81B3-8B7E1EC76183}"/>
                </a:ext>
              </a:extLst>
            </p:cNvPr>
            <p:cNvSpPr/>
            <p:nvPr/>
          </p:nvSpPr>
          <p:spPr>
            <a:xfrm rot="4430165">
              <a:off x="4323002" y="5128430"/>
              <a:ext cx="1397897" cy="821387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2670195 w 6172623"/>
                <a:gd name="connsiteY2" fmla="*/ 1204707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0 w 6172623"/>
                <a:gd name="connsiteY2" fmla="*/ 1249680 h 1249680"/>
                <a:gd name="connsiteX3" fmla="*/ 0 w 6172623"/>
                <a:gd name="connsiteY3" fmla="*/ 0 h 1249680"/>
                <a:gd name="connsiteX0" fmla="*/ 0 w 7420220"/>
                <a:gd name="connsiteY0" fmla="*/ 0 h 1249680"/>
                <a:gd name="connsiteX1" fmla="*/ 7420221 w 7420220"/>
                <a:gd name="connsiteY1" fmla="*/ 588872 h 1249680"/>
                <a:gd name="connsiteX2" fmla="*/ 0 w 7420220"/>
                <a:gd name="connsiteY2" fmla="*/ 1249680 h 1249680"/>
                <a:gd name="connsiteX3" fmla="*/ 0 w 7420220"/>
                <a:gd name="connsiteY3" fmla="*/ 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0220" h="1249680">
                  <a:moveTo>
                    <a:pt x="0" y="0"/>
                  </a:moveTo>
                  <a:lnTo>
                    <a:pt x="7420221" y="588872"/>
                  </a:lnTo>
                  <a:lnTo>
                    <a:pt x="0" y="124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2">
              <a:extLst>
                <a:ext uri="{FF2B5EF4-FFF2-40B4-BE49-F238E27FC236}">
                  <a16:creationId xmlns:a16="http://schemas.microsoft.com/office/drawing/2014/main" id="{69AFC26A-8071-754D-899B-275E7EA41B8B}"/>
                </a:ext>
              </a:extLst>
            </p:cNvPr>
            <p:cNvSpPr/>
            <p:nvPr/>
          </p:nvSpPr>
          <p:spPr>
            <a:xfrm rot="21132827">
              <a:off x="4313266" y="3157818"/>
              <a:ext cx="6031308" cy="1429519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175495 w 6172623"/>
                <a:gd name="connsiteY0" fmla="*/ 0 h 1255329"/>
                <a:gd name="connsiteX1" fmla="*/ 6172623 w 6172623"/>
                <a:gd name="connsiteY1" fmla="*/ 5649 h 1255329"/>
                <a:gd name="connsiteX2" fmla="*/ 4612640 w 6172623"/>
                <a:gd name="connsiteY2" fmla="*/ 1255329 h 1255329"/>
                <a:gd name="connsiteX3" fmla="*/ 0 w 6172623"/>
                <a:gd name="connsiteY3" fmla="*/ 1255329 h 1255329"/>
                <a:gd name="connsiteX4" fmla="*/ 175495 w 6172623"/>
                <a:gd name="connsiteY4" fmla="*/ 0 h 125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623" h="1255329">
                  <a:moveTo>
                    <a:pt x="175495" y="0"/>
                  </a:moveTo>
                  <a:lnTo>
                    <a:pt x="6172623" y="5649"/>
                  </a:lnTo>
                  <a:lnTo>
                    <a:pt x="4612640" y="1255329"/>
                  </a:lnTo>
                  <a:lnTo>
                    <a:pt x="0" y="1255329"/>
                  </a:lnTo>
                  <a:lnTo>
                    <a:pt x="175495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8701D250-62AE-494A-B5B8-8E8547A9020C}"/>
                </a:ext>
              </a:extLst>
            </p:cNvPr>
            <p:cNvSpPr/>
            <p:nvPr/>
          </p:nvSpPr>
          <p:spPr>
            <a:xfrm rot="2973115">
              <a:off x="1916605" y="2912884"/>
              <a:ext cx="1397897" cy="821387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2670195 w 6172623"/>
                <a:gd name="connsiteY2" fmla="*/ 1204707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0 w 6172623"/>
                <a:gd name="connsiteY2" fmla="*/ 1249680 h 1249680"/>
                <a:gd name="connsiteX3" fmla="*/ 0 w 6172623"/>
                <a:gd name="connsiteY3" fmla="*/ 0 h 1249680"/>
                <a:gd name="connsiteX0" fmla="*/ 0 w 7420220"/>
                <a:gd name="connsiteY0" fmla="*/ 0 h 1249680"/>
                <a:gd name="connsiteX1" fmla="*/ 7420221 w 7420220"/>
                <a:gd name="connsiteY1" fmla="*/ 588872 h 1249680"/>
                <a:gd name="connsiteX2" fmla="*/ 0 w 7420220"/>
                <a:gd name="connsiteY2" fmla="*/ 1249680 h 1249680"/>
                <a:gd name="connsiteX3" fmla="*/ 0 w 7420220"/>
                <a:gd name="connsiteY3" fmla="*/ 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0220" h="1249680">
                  <a:moveTo>
                    <a:pt x="0" y="0"/>
                  </a:moveTo>
                  <a:lnTo>
                    <a:pt x="7420221" y="588872"/>
                  </a:lnTo>
                  <a:lnTo>
                    <a:pt x="0" y="1249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2">
              <a:extLst>
                <a:ext uri="{FF2B5EF4-FFF2-40B4-BE49-F238E27FC236}">
                  <a16:creationId xmlns:a16="http://schemas.microsoft.com/office/drawing/2014/main" id="{7E40A824-1719-F04A-BA65-F2F6C76B6D7C}"/>
                </a:ext>
              </a:extLst>
            </p:cNvPr>
            <p:cNvSpPr/>
            <p:nvPr/>
          </p:nvSpPr>
          <p:spPr>
            <a:xfrm rot="21132827">
              <a:off x="2239937" y="1769765"/>
              <a:ext cx="8467914" cy="1786780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175495 w 6172623"/>
                <a:gd name="connsiteY0" fmla="*/ 0 h 1255329"/>
                <a:gd name="connsiteX1" fmla="*/ 6172623 w 6172623"/>
                <a:gd name="connsiteY1" fmla="*/ 5649 h 1255329"/>
                <a:gd name="connsiteX2" fmla="*/ 4612640 w 6172623"/>
                <a:gd name="connsiteY2" fmla="*/ 1255329 h 1255329"/>
                <a:gd name="connsiteX3" fmla="*/ 0 w 6172623"/>
                <a:gd name="connsiteY3" fmla="*/ 1255329 h 1255329"/>
                <a:gd name="connsiteX4" fmla="*/ 175495 w 6172623"/>
                <a:gd name="connsiteY4" fmla="*/ 0 h 125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623" h="1255329">
                  <a:moveTo>
                    <a:pt x="175495" y="0"/>
                  </a:moveTo>
                  <a:lnTo>
                    <a:pt x="6172623" y="5649"/>
                  </a:lnTo>
                  <a:lnTo>
                    <a:pt x="4612640" y="1255329"/>
                  </a:lnTo>
                  <a:lnTo>
                    <a:pt x="0" y="1255329"/>
                  </a:lnTo>
                  <a:lnTo>
                    <a:pt x="175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tangle 2">
              <a:extLst>
                <a:ext uri="{FF2B5EF4-FFF2-40B4-BE49-F238E27FC236}">
                  <a16:creationId xmlns:a16="http://schemas.microsoft.com/office/drawing/2014/main" id="{F91896F3-8579-374D-8B65-C14AAB243CA6}"/>
                </a:ext>
              </a:extLst>
            </p:cNvPr>
            <p:cNvSpPr/>
            <p:nvPr/>
          </p:nvSpPr>
          <p:spPr>
            <a:xfrm rot="21132827">
              <a:off x="1762440" y="1553606"/>
              <a:ext cx="4720606" cy="1198839"/>
            </a:xfrm>
            <a:custGeom>
              <a:avLst/>
              <a:gdLst>
                <a:gd name="connsiteX0" fmla="*/ 0 w 4612640"/>
                <a:gd name="connsiteY0" fmla="*/ 0 h 1249680"/>
                <a:gd name="connsiteX1" fmla="*/ 4612640 w 4612640"/>
                <a:gd name="connsiteY1" fmla="*/ 0 h 1249680"/>
                <a:gd name="connsiteX2" fmla="*/ 4612640 w 4612640"/>
                <a:gd name="connsiteY2" fmla="*/ 1249680 h 1249680"/>
                <a:gd name="connsiteX3" fmla="*/ 0 w 4612640"/>
                <a:gd name="connsiteY3" fmla="*/ 1249680 h 1249680"/>
                <a:gd name="connsiteX4" fmla="*/ 0 w 4612640"/>
                <a:gd name="connsiteY4" fmla="*/ 0 h 1249680"/>
                <a:gd name="connsiteX0" fmla="*/ 0 w 6172623"/>
                <a:gd name="connsiteY0" fmla="*/ 0 h 1249680"/>
                <a:gd name="connsiteX1" fmla="*/ 6172623 w 6172623"/>
                <a:gd name="connsiteY1" fmla="*/ 0 h 1249680"/>
                <a:gd name="connsiteX2" fmla="*/ 4612640 w 6172623"/>
                <a:gd name="connsiteY2" fmla="*/ 1249680 h 1249680"/>
                <a:gd name="connsiteX3" fmla="*/ 0 w 6172623"/>
                <a:gd name="connsiteY3" fmla="*/ 1249680 h 1249680"/>
                <a:gd name="connsiteX4" fmla="*/ 0 w 6172623"/>
                <a:gd name="connsiteY4" fmla="*/ 0 h 1249680"/>
                <a:gd name="connsiteX0" fmla="*/ 175495 w 6172623"/>
                <a:gd name="connsiteY0" fmla="*/ 0 h 1255329"/>
                <a:gd name="connsiteX1" fmla="*/ 6172623 w 6172623"/>
                <a:gd name="connsiteY1" fmla="*/ 5649 h 1255329"/>
                <a:gd name="connsiteX2" fmla="*/ 4612640 w 6172623"/>
                <a:gd name="connsiteY2" fmla="*/ 1255329 h 1255329"/>
                <a:gd name="connsiteX3" fmla="*/ 0 w 6172623"/>
                <a:gd name="connsiteY3" fmla="*/ 1255329 h 1255329"/>
                <a:gd name="connsiteX4" fmla="*/ 175495 w 6172623"/>
                <a:gd name="connsiteY4" fmla="*/ 0 h 125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623" h="1255329">
                  <a:moveTo>
                    <a:pt x="175495" y="0"/>
                  </a:moveTo>
                  <a:lnTo>
                    <a:pt x="6172623" y="5649"/>
                  </a:lnTo>
                  <a:lnTo>
                    <a:pt x="4612640" y="1255329"/>
                  </a:lnTo>
                  <a:lnTo>
                    <a:pt x="0" y="1255329"/>
                  </a:lnTo>
                  <a:lnTo>
                    <a:pt x="175495" y="0"/>
                  </a:lnTo>
                  <a:close/>
                </a:path>
              </a:pathLst>
            </a:custGeom>
            <a:solidFill>
              <a:srgbClr val="6E6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uppieren 4" descr="Linie mit kleinem Dreieck, Spitze zeigt nach oben">
            <a:extLst>
              <a:ext uri="{FF2B5EF4-FFF2-40B4-BE49-F238E27FC236}">
                <a16:creationId xmlns:a16="http://schemas.microsoft.com/office/drawing/2014/main" id="{51FE5462-7AAD-8844-AF31-9E517B639417}"/>
              </a:ext>
            </a:extLst>
          </p:cNvPr>
          <p:cNvGrpSpPr/>
          <p:nvPr/>
        </p:nvGrpSpPr>
        <p:grpSpPr>
          <a:xfrm>
            <a:off x="9432182" y="5312779"/>
            <a:ext cx="2097131" cy="219737"/>
            <a:chOff x="1202275" y="5946067"/>
            <a:chExt cx="2097131" cy="219737"/>
          </a:xfrm>
        </p:grpSpPr>
        <p:sp>
          <p:nvSpPr>
            <p:cNvPr id="42" name="Gleichschenkliges Dreieck 104">
              <a:extLst>
                <a:ext uri="{FF2B5EF4-FFF2-40B4-BE49-F238E27FC236}">
                  <a16:creationId xmlns:a16="http://schemas.microsoft.com/office/drawing/2014/main" id="{646E7231-012D-6D49-89FD-1692130298C0}"/>
                </a:ext>
              </a:extLst>
            </p:cNvPr>
            <p:cNvSpPr/>
            <p:nvPr/>
          </p:nvSpPr>
          <p:spPr bwMode="auto">
            <a:xfrm>
              <a:off x="2141461" y="5946067"/>
              <a:ext cx="218759" cy="135482"/>
            </a:xfrm>
            <a:prstGeom prst="triangle">
              <a:avLst/>
            </a:prstGeom>
            <a:solidFill>
              <a:srgbClr val="5E89A8"/>
            </a:soli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D20C6A8-8F92-F944-8A80-42AEF6456428}"/>
                </a:ext>
              </a:extLst>
            </p:cNvPr>
            <p:cNvSpPr/>
            <p:nvPr/>
          </p:nvSpPr>
          <p:spPr bwMode="auto">
            <a:xfrm rot="10800000">
              <a:off x="1202275" y="6081852"/>
              <a:ext cx="2097131" cy="83952"/>
            </a:xfrm>
            <a:prstGeom prst="rect">
              <a:avLst/>
            </a:prstGeom>
            <a:solidFill>
              <a:srgbClr val="5E89A8"/>
            </a:solidFill>
            <a:ln w="12700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92" name="Group 50" descr="Megafon mit einfarbiger Füllung">
            <a:extLst>
              <a:ext uri="{FF2B5EF4-FFF2-40B4-BE49-F238E27FC236}">
                <a16:creationId xmlns:a16="http://schemas.microsoft.com/office/drawing/2014/main" id="{2DCF8694-ACCC-DB4F-9244-726BE370512C}"/>
              </a:ext>
            </a:extLst>
          </p:cNvPr>
          <p:cNvGrpSpPr/>
          <p:nvPr/>
        </p:nvGrpSpPr>
        <p:grpSpPr>
          <a:xfrm>
            <a:off x="6124796" y="5286946"/>
            <a:ext cx="803506" cy="639152"/>
            <a:chOff x="3665538" y="1665288"/>
            <a:chExt cx="3702050" cy="2944812"/>
          </a:xfrm>
          <a:solidFill>
            <a:schemeClr val="accent1"/>
          </a:solidFill>
        </p:grpSpPr>
        <p:sp>
          <p:nvSpPr>
            <p:cNvPr id="93" name="Freeform 46">
              <a:extLst>
                <a:ext uri="{FF2B5EF4-FFF2-40B4-BE49-F238E27FC236}">
                  <a16:creationId xmlns:a16="http://schemas.microsoft.com/office/drawing/2014/main" id="{F4B8AEDE-8B9F-9A40-9ECC-DA146F393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47">
              <a:extLst>
                <a:ext uri="{FF2B5EF4-FFF2-40B4-BE49-F238E27FC236}">
                  <a16:creationId xmlns:a16="http://schemas.microsoft.com/office/drawing/2014/main" id="{E09B6761-7192-B445-BDED-E3B7AEB10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 48">
              <a:extLst>
                <a:ext uri="{FF2B5EF4-FFF2-40B4-BE49-F238E27FC236}">
                  <a16:creationId xmlns:a16="http://schemas.microsoft.com/office/drawing/2014/main" id="{DC397AB2-DAD6-7F4A-A6F2-F22D52A03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49">
              <a:extLst>
                <a:ext uri="{FF2B5EF4-FFF2-40B4-BE49-F238E27FC236}">
                  <a16:creationId xmlns:a16="http://schemas.microsoft.com/office/drawing/2014/main" id="{DA83F7AE-BA2E-FC47-BF00-80512F06A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50">
              <a:extLst>
                <a:ext uri="{FF2B5EF4-FFF2-40B4-BE49-F238E27FC236}">
                  <a16:creationId xmlns:a16="http://schemas.microsoft.com/office/drawing/2014/main" id="{9DFE8799-877D-8443-B33F-1E39F06FC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5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ine Ecke des Rechtecks abrunden 9">
            <a:extLst>
              <a:ext uri="{FF2B5EF4-FFF2-40B4-BE49-F238E27FC236}">
                <a16:creationId xmlns:a16="http://schemas.microsoft.com/office/drawing/2014/main" id="{DE11EBF7-11AB-9A48-B79A-33133742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-968976" y="968976"/>
            <a:ext cx="5979600" cy="4041648"/>
          </a:xfrm>
          <a:prstGeom prst="round1Rect">
            <a:avLst/>
          </a:prstGeom>
          <a:solidFill>
            <a:srgbClr val="D3DB2B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A0E5C98-4452-654B-B7C1-9933E1DC5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3198" y="665651"/>
            <a:ext cx="7679560" cy="2048546"/>
            <a:chOff x="853198" y="639147"/>
            <a:chExt cx="7679560" cy="2048546"/>
          </a:xfrm>
          <a:solidFill>
            <a:srgbClr val="083062"/>
          </a:solidFill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33C5505E-2EBA-EC40-ABCD-0070390ADF1E}"/>
                </a:ext>
              </a:extLst>
            </p:cNvPr>
            <p:cNvSpPr/>
            <p:nvPr/>
          </p:nvSpPr>
          <p:spPr bwMode="auto">
            <a:xfrm>
              <a:off x="853198" y="639147"/>
              <a:ext cx="7679560" cy="1632603"/>
            </a:xfrm>
            <a:prstGeom prst="roundRect">
              <a:avLst>
                <a:gd name="adj" fmla="val 30646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A55BB9A5-095F-3A4D-BF4D-B7BD93675381}"/>
                </a:ext>
              </a:extLst>
            </p:cNvPr>
            <p:cNvSpPr/>
            <p:nvPr/>
          </p:nvSpPr>
          <p:spPr bwMode="auto">
            <a:xfrm>
              <a:off x="853199" y="2022842"/>
              <a:ext cx="6319761" cy="664851"/>
            </a:xfrm>
            <a:custGeom>
              <a:avLst/>
              <a:gdLst>
                <a:gd name="connsiteX0" fmla="*/ 0 w 7120522"/>
                <a:gd name="connsiteY0" fmla="*/ 0 h 664851"/>
                <a:gd name="connsiteX1" fmla="*/ 7120522 w 7120522"/>
                <a:gd name="connsiteY1" fmla="*/ 0 h 664851"/>
                <a:gd name="connsiteX2" fmla="*/ 7120522 w 7120522"/>
                <a:gd name="connsiteY2" fmla="*/ 244575 h 664851"/>
                <a:gd name="connsiteX3" fmla="*/ 828944 w 7120522"/>
                <a:gd name="connsiteY3" fmla="*/ 244575 h 664851"/>
                <a:gd name="connsiteX4" fmla="*/ 66900 w 7120522"/>
                <a:gd name="connsiteY4" fmla="*/ 569743 h 664851"/>
                <a:gd name="connsiteX5" fmla="*/ 2574 w 7120522"/>
                <a:gd name="connsiteY5" fmla="*/ 664851 h 664851"/>
                <a:gd name="connsiteX6" fmla="*/ 0 w 7120522"/>
                <a:gd name="connsiteY6" fmla="*/ 644360 h 66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0522" h="664851">
                  <a:moveTo>
                    <a:pt x="0" y="0"/>
                  </a:moveTo>
                  <a:lnTo>
                    <a:pt x="7120522" y="0"/>
                  </a:lnTo>
                  <a:lnTo>
                    <a:pt x="7120522" y="244575"/>
                  </a:lnTo>
                  <a:lnTo>
                    <a:pt x="828944" y="244575"/>
                  </a:lnTo>
                  <a:cubicBezTo>
                    <a:pt x="511728" y="244575"/>
                    <a:pt x="232049" y="373560"/>
                    <a:pt x="66900" y="569743"/>
                  </a:cubicBezTo>
                  <a:lnTo>
                    <a:pt x="2574" y="664851"/>
                  </a:lnTo>
                  <a:lnTo>
                    <a:pt x="0" y="6443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481D2595-CE4D-F948-83D8-8D33CD042056}"/>
                </a:ext>
              </a:extLst>
            </p:cNvPr>
            <p:cNvSpPr/>
            <p:nvPr/>
          </p:nvSpPr>
          <p:spPr bwMode="auto">
            <a:xfrm>
              <a:off x="853199" y="1325858"/>
              <a:ext cx="6248458" cy="78483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" name="Titel 2">
            <a:extLst>
              <a:ext uri="{FF2B5EF4-FFF2-40B4-BE49-F238E27FC236}">
                <a16:creationId xmlns:a16="http://schemas.microsoft.com/office/drawing/2014/main" id="{20C4A9A2-9243-1550-2405-8D33725D93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3325" y="1040648"/>
            <a:ext cx="10515600" cy="748245"/>
          </a:xfrm>
          <a:prstGeom prst="rect">
            <a:avLst/>
          </a:prstGeom>
        </p:spPr>
        <p:txBody>
          <a:bodyPr/>
          <a:lstStyle/>
          <a:p>
            <a:r>
              <a:rPr lang="de-DE" sz="4500" dirty="0">
                <a:solidFill>
                  <a:schemeClr val="bg1"/>
                </a:solidFill>
                <a:latin typeface="DINProDRVp" panose="02000503030000020004" pitchFamily="2" charset="0"/>
              </a:rPr>
              <a:t>Überschrift einzeilig(45pt)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1D3205D-14CA-564C-A6EE-D127FC59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900" b="0" i="0" u="none" strike="noStrike" cap="none" normalizeH="0" baseline="0">
              <a:ln>
                <a:noFill/>
              </a:ln>
              <a:solidFill>
                <a:srgbClr val="D9DB71"/>
              </a:solidFill>
              <a:effectLst/>
              <a:latin typeface="Arial" panose="020B0604020202020204" pitchFamily="34" charset="0"/>
              <a:ea typeface="ヒラギノ角ゴ Pro W3" pitchFamily="20" charset="-128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7BEC13E-B621-4A42-AECD-B47A12272B00}"/>
              </a:ext>
            </a:extLst>
          </p:cNvPr>
          <p:cNvSpPr txBox="1"/>
          <p:nvPr/>
        </p:nvSpPr>
        <p:spPr>
          <a:xfrm>
            <a:off x="4791672" y="3742554"/>
            <a:ext cx="6510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b="1" dirty="0">
                <a:solidFill>
                  <a:srgbClr val="083062"/>
                </a:solidFill>
                <a:latin typeface="DINProDRVp" panose="02000503030000020004" pitchFamily="2" charset="0"/>
              </a:rPr>
              <a:t>Zwischenüberschrift (24pt)</a:t>
            </a:r>
          </a:p>
          <a:p>
            <a:pPr algn="l"/>
            <a:r>
              <a:rPr lang="de-DE" sz="2000" dirty="0">
                <a:solidFill>
                  <a:srgbClr val="083062"/>
                </a:solidFill>
                <a:latin typeface="DINProDRVp" panose="02000503030000020004" pitchFamily="2" charset="0"/>
              </a:rPr>
              <a:t>Weitere Infos (20pt)</a:t>
            </a:r>
          </a:p>
        </p:txBody>
      </p:sp>
    </p:spTree>
    <p:extLst>
      <p:ext uri="{BB962C8B-B14F-4D97-AF65-F5344CB8AC3E}">
        <p14:creationId xmlns:p14="http://schemas.microsoft.com/office/powerpoint/2010/main" val="262623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BBAA9D7-B775-6BC1-3C9A-829B387A2594}"/>
              </a:ext>
            </a:extLst>
          </p:cNvPr>
          <p:cNvGrpSpPr/>
          <p:nvPr/>
        </p:nvGrpSpPr>
        <p:grpSpPr>
          <a:xfrm>
            <a:off x="849204" y="3377503"/>
            <a:ext cx="3024336" cy="2321550"/>
            <a:chOff x="655479" y="3377503"/>
            <a:chExt cx="3024336" cy="2321550"/>
          </a:xfrm>
        </p:grpSpPr>
        <p:sp>
          <p:nvSpPr>
            <p:cNvPr id="9" name="Textplatzhalter 3">
              <a:extLst>
                <a:ext uri="{FF2B5EF4-FFF2-40B4-BE49-F238E27FC236}">
                  <a16:creationId xmlns:a16="http://schemas.microsoft.com/office/drawing/2014/main" id="{4DB3CE49-11D8-5BE8-D53C-C9325F48C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/>
          </p:nvSpPr>
          <p:spPr>
            <a:xfrm>
              <a:off x="1213361" y="3377503"/>
              <a:ext cx="1548172" cy="254094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16000" indent="-2160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32000" indent="-2160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30000" indent="-1800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10000" indent="-1800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3100"/>
                </a:spcAft>
                <a:tabLst>
                  <a:tab pos="887413" algn="l"/>
                </a:tabLst>
              </a:pPr>
              <a:r>
                <a:rPr lang="de-DE" sz="35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DINPRODRVP-BLACK" panose="02000503030000020004" pitchFamily="2" charset="0"/>
                </a:rPr>
                <a:t>1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D734119-5FE5-2D9D-501A-D7E4684D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5479" y="5519033"/>
              <a:ext cx="3024336" cy="180020"/>
            </a:xfrm>
            <a:prstGeom prst="rect">
              <a:avLst/>
            </a:prstGeom>
            <a:solidFill>
              <a:srgbClr val="D3D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AD57C-EDBB-2641-A61E-20170A82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E6441EE-F01F-4313-B04D-202438F2753B}" type="slidenum">
              <a:rPr lang="de-DE" altLang="de-DE" smtClean="0"/>
              <a:pPr/>
              <a:t>20</a:t>
            </a:fld>
            <a:endParaRPr lang="de-DE" alt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26D0973-7377-53C7-4838-A161E82F2074}"/>
              </a:ext>
            </a:extLst>
          </p:cNvPr>
          <p:cNvSpPr txBox="1">
            <a:spLocks/>
          </p:cNvSpPr>
          <p:nvPr/>
        </p:nvSpPr>
        <p:spPr>
          <a:xfrm>
            <a:off x="4567915" y="1783007"/>
            <a:ext cx="6745848" cy="817901"/>
          </a:xfrm>
          <a:prstGeom prst="rect">
            <a:avLst/>
          </a:prstGeom>
        </p:spPr>
        <p:txBody>
          <a:bodyPr/>
          <a:lstStyle>
            <a:lvl1pPr algn="l" defTabSz="873125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DE" sz="4000">
                <a:latin typeface="DINProDRVp" panose="02000503030000020004" pitchFamily="2" charset="0"/>
              </a:rPr>
              <a:t>Beispiel Kapitel Folie (40pt)</a:t>
            </a:r>
            <a:endParaRPr lang="de-DE" sz="4000" dirty="0">
              <a:latin typeface="DINProDRVp" panose="02000503030000020004" pitchFamily="2" charset="0"/>
            </a:endParaRP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5B8F6561-3C15-9E06-B61E-A9DA014EF18D}"/>
              </a:ext>
            </a:extLst>
          </p:cNvPr>
          <p:cNvSpPr txBox="1">
            <a:spLocks/>
          </p:cNvSpPr>
          <p:nvPr/>
        </p:nvSpPr>
        <p:spPr>
          <a:xfrm>
            <a:off x="4655840" y="2511227"/>
            <a:ext cx="6480720" cy="1732552"/>
          </a:xfrm>
          <a:prstGeom prst="rect">
            <a:avLst/>
          </a:prstGeom>
        </p:spPr>
        <p:txBody>
          <a:bodyPr l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br>
              <a:rPr lang="de-DE" b="1" dirty="0">
                <a:solidFill>
                  <a:srgbClr val="7297B4"/>
                </a:solidFill>
                <a:latin typeface="DINProDRVp" panose="02000503030000020004" pitchFamily="2" charset="0"/>
              </a:rPr>
            </a:br>
            <a:r>
              <a:rPr lang="de-DE" sz="4000" dirty="0">
                <a:solidFill>
                  <a:srgbClr val="6983A1"/>
                </a:solidFill>
                <a:latin typeface="DINProDRVp" panose="02000503030000020004" pitchFamily="2" charset="0"/>
              </a:rPr>
              <a:t>Untertitel </a:t>
            </a:r>
            <a:r>
              <a:rPr lang="de-DE" sz="4000" dirty="0" err="1">
                <a:solidFill>
                  <a:srgbClr val="6983A1"/>
                </a:solidFill>
                <a:latin typeface="DINProDRVp" panose="02000503030000020004" pitchFamily="2" charset="0"/>
              </a:rPr>
              <a:t>lorem</a:t>
            </a:r>
            <a:r>
              <a:rPr lang="de-DE" sz="4000" dirty="0">
                <a:solidFill>
                  <a:srgbClr val="6983A1"/>
                </a:solidFill>
                <a:latin typeface="DINProDRVp" panose="02000503030000020004" pitchFamily="2" charset="0"/>
              </a:rPr>
              <a:t> </a:t>
            </a:r>
            <a:r>
              <a:rPr lang="de-DE" sz="4000" dirty="0" err="1">
                <a:solidFill>
                  <a:srgbClr val="6983A1"/>
                </a:solidFill>
                <a:latin typeface="DINProDRVp" panose="02000503030000020004" pitchFamily="2" charset="0"/>
              </a:rPr>
              <a:t>ipsum</a:t>
            </a:r>
            <a:r>
              <a:rPr lang="de-DE" sz="4000" dirty="0">
                <a:solidFill>
                  <a:srgbClr val="6983A1"/>
                </a:solidFill>
                <a:latin typeface="DINProDRVp" panose="02000503030000020004" pitchFamily="2" charset="0"/>
              </a:rPr>
              <a:t> </a:t>
            </a:r>
            <a:r>
              <a:rPr lang="de-DE" sz="4000" dirty="0" err="1">
                <a:solidFill>
                  <a:srgbClr val="6983A1"/>
                </a:solidFill>
                <a:latin typeface="DINProDRVp" panose="02000503030000020004" pitchFamily="2" charset="0"/>
              </a:rPr>
              <a:t>dolor</a:t>
            </a:r>
            <a:r>
              <a:rPr lang="de-DE" sz="4000" dirty="0">
                <a:solidFill>
                  <a:srgbClr val="6983A1"/>
                </a:solidFill>
                <a:latin typeface="DINProDRVp" panose="02000503030000020004" pitchFamily="2" charset="0"/>
              </a:rPr>
              <a:t> </a:t>
            </a:r>
            <a:r>
              <a:rPr lang="de-DE" sz="4000" dirty="0" err="1">
                <a:solidFill>
                  <a:srgbClr val="6983A1"/>
                </a:solidFill>
                <a:latin typeface="DINProDRVp" panose="02000503030000020004" pitchFamily="2" charset="0"/>
              </a:rPr>
              <a:t>sit</a:t>
            </a:r>
            <a:r>
              <a:rPr lang="de-DE" sz="4000" dirty="0">
                <a:solidFill>
                  <a:srgbClr val="6983A1"/>
                </a:solidFill>
                <a:latin typeface="DINProDRVp" panose="02000503030000020004" pitchFamily="2" charset="0"/>
              </a:rPr>
              <a:t> (40pt)</a:t>
            </a:r>
          </a:p>
          <a:p>
            <a:r>
              <a:rPr lang="de-DE" sz="4000" dirty="0">
                <a:solidFill>
                  <a:srgbClr val="6983A1"/>
                </a:solidFill>
                <a:latin typeface="DINProDRVp" panose="02000503030000020004" pitchFamily="2" charset="0"/>
              </a:rPr>
              <a:t>mehrzeilig rechts </a:t>
            </a: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710B9D92-F97E-5ED8-956E-0911F21A483D}"/>
              </a:ext>
            </a:extLst>
          </p:cNvPr>
          <p:cNvSpPr txBox="1">
            <a:spLocks/>
          </p:cNvSpPr>
          <p:nvPr/>
        </p:nvSpPr>
        <p:spPr>
          <a:xfrm>
            <a:off x="4655840" y="4257092"/>
            <a:ext cx="6368337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400" b="0" dirty="0">
                <a:solidFill>
                  <a:srgbClr val="083163"/>
                </a:solidFill>
                <a:latin typeface="DINProDRVp" panose="02000503030000020004" pitchFamily="2" charset="0"/>
              </a:rPr>
              <a:t>Zwischenüberschrift </a:t>
            </a:r>
            <a:r>
              <a:rPr lang="de-DE" sz="24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2400" b="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24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ipsum</a:t>
            </a:r>
            <a:r>
              <a:rPr lang="de-DE" sz="2400" b="0" dirty="0">
                <a:solidFill>
                  <a:srgbClr val="083163"/>
                </a:solidFill>
                <a:latin typeface="DINProDRVp" panose="02000503030000020004" pitchFamily="2" charset="0"/>
              </a:rPr>
              <a:t> (24pt)</a:t>
            </a:r>
          </a:p>
          <a:p>
            <a:pPr>
              <a:lnSpc>
                <a:spcPct val="150000"/>
              </a:lnSpc>
            </a:pPr>
            <a:r>
              <a:rPr lang="de-DE" sz="2000" b="0" dirty="0">
                <a:solidFill>
                  <a:schemeClr val="bg2"/>
                </a:solidFill>
                <a:latin typeface="DINProDRVp" panose="02000503030000020004" pitchFamily="2" charset="0"/>
              </a:rPr>
              <a:t>Mehrzeilig in </a:t>
            </a:r>
            <a:r>
              <a:rPr lang="de-DE" sz="20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itero</a:t>
            </a:r>
            <a:r>
              <a:rPr lang="de-DE" sz="2000" b="0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sobus</a:t>
            </a:r>
            <a:r>
              <a:rPr lang="de-DE" sz="2000" b="0" dirty="0">
                <a:solidFill>
                  <a:schemeClr val="bg2"/>
                </a:solidFill>
                <a:latin typeface="DINProDRVp" panose="02000503030000020004" pitchFamily="2" charset="0"/>
              </a:rPr>
              <a:t> (20pt)</a:t>
            </a:r>
          </a:p>
        </p:txBody>
      </p:sp>
    </p:spTree>
    <p:extLst>
      <p:ext uri="{BB962C8B-B14F-4D97-AF65-F5344CB8AC3E}">
        <p14:creationId xmlns:p14="http://schemas.microsoft.com/office/powerpoint/2010/main" val="205807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690B9F2-F56E-1EFB-A74C-F99641A82D77}"/>
              </a:ext>
            </a:extLst>
          </p:cNvPr>
          <p:cNvSpPr txBox="1"/>
          <p:nvPr/>
        </p:nvSpPr>
        <p:spPr>
          <a:xfrm>
            <a:off x="2265971" y="-982037"/>
            <a:ext cx="7547674" cy="8710077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sz="56000" dirty="0">
                <a:ln w="53975">
                  <a:solidFill>
                    <a:schemeClr val="bg2">
                      <a:lumMod val="20000"/>
                      <a:lumOff val="80000"/>
                    </a:schemeClr>
                  </a:solidFill>
                </a:ln>
                <a:noFill/>
                <a:latin typeface="DINPRODRVP-BLACK" panose="02000503030000020004" pitchFamily="2" charset="0"/>
              </a:rPr>
              <a:t>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EAD57C-EDBB-2641-A61E-20170A828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E6441EE-F01F-4313-B04D-202438F2753B}" type="slidenum">
              <a:rPr lang="de-DE" altLang="de-DE" smtClean="0"/>
              <a:pPr/>
              <a:t>21</a:t>
            </a:fld>
            <a:endParaRPr lang="de-DE" alt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DD3F4CB9-482D-275D-6387-ED0AED24A1E3}"/>
              </a:ext>
            </a:extLst>
          </p:cNvPr>
          <p:cNvSpPr txBox="1">
            <a:spLocks/>
          </p:cNvSpPr>
          <p:nvPr/>
        </p:nvSpPr>
        <p:spPr>
          <a:xfrm>
            <a:off x="1524000" y="2122343"/>
            <a:ext cx="9144000" cy="884626"/>
          </a:xfrm>
          <a:prstGeom prst="rect">
            <a:avLst/>
          </a:prstGeom>
        </p:spPr>
        <p:txBody>
          <a:bodyPr/>
          <a:lstStyle>
            <a:lvl1pPr algn="l" defTabSz="873125" rtl="0" fontAlgn="base">
              <a:spcBef>
                <a:spcPct val="0"/>
              </a:spcBef>
              <a:spcAft>
                <a:spcPct val="0"/>
              </a:spcAft>
              <a:defRPr sz="2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algn="l" defTabSz="873125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de-DE" sz="4000" dirty="0">
                <a:latin typeface="DINProDRVp" panose="02000503030000020004" pitchFamily="2" charset="0"/>
              </a:rPr>
              <a:t>Beispiel Kapitel Folie</a:t>
            </a:r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A9EFD200-0279-47AB-9158-CD6EC35AFD2D}"/>
              </a:ext>
            </a:extLst>
          </p:cNvPr>
          <p:cNvSpPr txBox="1">
            <a:spLocks/>
          </p:cNvSpPr>
          <p:nvPr/>
        </p:nvSpPr>
        <p:spPr>
          <a:xfrm>
            <a:off x="2855640" y="2146717"/>
            <a:ext cx="6480720" cy="2310471"/>
          </a:xfrm>
          <a:prstGeom prst="rect">
            <a:avLst/>
          </a:prstGeom>
        </p:spPr>
        <p:txBody>
          <a:bodyPr l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dirty="0">
                <a:solidFill>
                  <a:schemeClr val="tx2"/>
                </a:solidFill>
                <a:latin typeface="DINProDRVp" panose="02000503030000020004" pitchFamily="2" charset="0"/>
              </a:rPr>
              <a:t> </a:t>
            </a:r>
            <a:br>
              <a:rPr lang="de-DE" b="1" dirty="0">
                <a:solidFill>
                  <a:schemeClr val="tx2"/>
                </a:solidFill>
                <a:latin typeface="DINProDRVp" panose="02000503030000020004" pitchFamily="2" charset="0"/>
              </a:rPr>
            </a:br>
            <a:r>
              <a:rPr lang="de-DE" sz="4000" dirty="0">
                <a:solidFill>
                  <a:srgbClr val="6983A1"/>
                </a:solidFill>
                <a:latin typeface="DINProDRVp" panose="02000503030000020004" pitchFamily="2" charset="0"/>
              </a:rPr>
              <a:t>Untertitel </a:t>
            </a:r>
            <a:r>
              <a:rPr lang="de-DE" sz="4000" dirty="0" err="1">
                <a:solidFill>
                  <a:srgbClr val="6983A1"/>
                </a:solidFill>
                <a:latin typeface="DINProDRVp" panose="02000503030000020004" pitchFamily="2" charset="0"/>
              </a:rPr>
              <a:t>lorem</a:t>
            </a:r>
            <a:r>
              <a:rPr lang="de-DE" sz="4000" dirty="0">
                <a:solidFill>
                  <a:srgbClr val="6983A1"/>
                </a:solidFill>
                <a:latin typeface="DINProDRVp" panose="02000503030000020004" pitchFamily="2" charset="0"/>
              </a:rPr>
              <a:t> </a:t>
            </a:r>
            <a:r>
              <a:rPr lang="de-DE" sz="4000" dirty="0" err="1">
                <a:solidFill>
                  <a:srgbClr val="6983A1"/>
                </a:solidFill>
                <a:latin typeface="DINProDRVp" panose="02000503030000020004" pitchFamily="2" charset="0"/>
              </a:rPr>
              <a:t>ipsum</a:t>
            </a:r>
            <a:r>
              <a:rPr lang="de-DE" sz="4000" dirty="0">
                <a:solidFill>
                  <a:srgbClr val="6983A1"/>
                </a:solidFill>
                <a:latin typeface="DINProDRVp" panose="02000503030000020004" pitchFamily="2" charset="0"/>
              </a:rPr>
              <a:t> </a:t>
            </a:r>
            <a:r>
              <a:rPr lang="de-DE" sz="4000" dirty="0" err="1">
                <a:solidFill>
                  <a:srgbClr val="6983A1"/>
                </a:solidFill>
                <a:latin typeface="DINProDRVp" panose="02000503030000020004" pitchFamily="2" charset="0"/>
              </a:rPr>
              <a:t>dolor</a:t>
            </a:r>
            <a:r>
              <a:rPr lang="de-DE" sz="4000" dirty="0">
                <a:solidFill>
                  <a:srgbClr val="6983A1"/>
                </a:solidFill>
                <a:latin typeface="DINProDRVp" panose="02000503030000020004" pitchFamily="2" charset="0"/>
              </a:rPr>
              <a:t> </a:t>
            </a:r>
            <a:r>
              <a:rPr lang="de-DE" sz="4000" dirty="0" err="1">
                <a:solidFill>
                  <a:srgbClr val="6983A1"/>
                </a:solidFill>
                <a:latin typeface="DINProDRVp" panose="02000503030000020004" pitchFamily="2" charset="0"/>
              </a:rPr>
              <a:t>sit</a:t>
            </a:r>
            <a:endParaRPr lang="de-DE" sz="4000" dirty="0">
              <a:solidFill>
                <a:srgbClr val="6983A1"/>
              </a:solidFill>
              <a:latin typeface="DINProDRVp" panose="02000503030000020004" pitchFamily="2" charset="0"/>
            </a:endParaRPr>
          </a:p>
          <a:p>
            <a:pPr algn="ctr"/>
            <a:r>
              <a:rPr lang="de-DE" sz="4000" dirty="0">
                <a:solidFill>
                  <a:srgbClr val="6983A1"/>
                </a:solidFill>
                <a:latin typeface="DINProDRVp" panose="02000503030000020004" pitchFamily="2" charset="0"/>
              </a:rPr>
              <a:t>mehrzeilig rechts </a:t>
            </a:r>
            <a:endParaRPr lang="de-DE" dirty="0">
              <a:solidFill>
                <a:srgbClr val="6983A1"/>
              </a:solidFill>
              <a:latin typeface="DINProDRVp" panose="02000503030000020004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A9D94F9-F6E2-09C4-124F-6C333D9E796D}"/>
              </a:ext>
            </a:extLst>
          </p:cNvPr>
          <p:cNvSpPr txBox="1">
            <a:spLocks/>
          </p:cNvSpPr>
          <p:nvPr/>
        </p:nvSpPr>
        <p:spPr>
          <a:xfrm>
            <a:off x="2855640" y="4594989"/>
            <a:ext cx="6368337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de-DE" sz="2400" b="0" dirty="0">
                <a:solidFill>
                  <a:srgbClr val="083163"/>
                </a:solidFill>
                <a:latin typeface="DINProDRVp" panose="02000503030000020004" pitchFamily="2" charset="0"/>
              </a:rPr>
              <a:t>Zwischenüberschrift </a:t>
            </a:r>
            <a:r>
              <a:rPr lang="de-DE" sz="24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2400" b="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24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ipsum</a:t>
            </a:r>
            <a:r>
              <a:rPr lang="de-DE" sz="2400" b="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24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dolor</a:t>
            </a:r>
            <a:r>
              <a:rPr lang="de-DE" sz="2400" b="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24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sit</a:t>
            </a:r>
            <a:endParaRPr lang="de-DE" sz="2400" b="0" dirty="0">
              <a:solidFill>
                <a:srgbClr val="083163"/>
              </a:solidFill>
              <a:latin typeface="DINProDRVp" panose="02000503030000020004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de-DE" sz="2000" b="0" dirty="0">
                <a:solidFill>
                  <a:schemeClr val="bg2"/>
                </a:solidFill>
                <a:latin typeface="DINProDRVp" panose="02000503030000020004" pitchFamily="2" charset="0"/>
              </a:rPr>
              <a:t>Mehrzeilig in </a:t>
            </a:r>
            <a:r>
              <a:rPr lang="de-DE" sz="20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itero</a:t>
            </a:r>
            <a:r>
              <a:rPr lang="de-DE" sz="2000" b="0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sobus</a:t>
            </a:r>
            <a:endParaRPr lang="de-DE" sz="2000" b="0" dirty="0">
              <a:solidFill>
                <a:schemeClr val="bg2"/>
              </a:solidFill>
              <a:latin typeface="DINProDRVp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5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BD4395-384F-AB41-83DE-6E8DB0D58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9500" y="6062663"/>
            <a:ext cx="3048000" cy="457200"/>
          </a:xfrm>
          <a:prstGeom prst="rect">
            <a:avLst/>
          </a:prstGeom>
        </p:spPr>
        <p:txBody>
          <a:bodyPr/>
          <a:lstStyle/>
          <a:p>
            <a:fld id="{252833C0-6A9F-4A1B-AF57-AA66FD29E601}" type="slidenum">
              <a:rPr lang="de-DE" altLang="de-DE" smtClean="0"/>
              <a:pPr/>
              <a:t>22</a:t>
            </a:fld>
            <a:endParaRPr lang="de-DE" alt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77E9D2-D054-6C99-745D-85932D4A26B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6000" y="1840224"/>
            <a:ext cx="4999892" cy="225872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dirty="0">
                <a:latin typeface="DINProDRVp" panose="02000503030000020004" pitchFamily="2" charset="0"/>
              </a:rPr>
              <a:t>Beispiel 2-geteilt Text mit Bild (40pt) </a:t>
            </a:r>
            <a:r>
              <a:rPr lang="de-DE" sz="4000" dirty="0">
                <a:solidFill>
                  <a:schemeClr val="bg2"/>
                </a:solidFill>
                <a:latin typeface="DINProDRVp" panose="02000503030000020004" pitchFamily="2" charset="0"/>
              </a:rPr>
              <a:t>mehrzeilig links </a:t>
            </a:r>
            <a:r>
              <a:rPr lang="de-DE" sz="4000" dirty="0" err="1">
                <a:solidFill>
                  <a:schemeClr val="bg2"/>
                </a:solidFill>
                <a:latin typeface="DINProDRVp" panose="02000503030000020004" pitchFamily="2" charset="0"/>
              </a:rPr>
              <a:t>Lorem</a:t>
            </a:r>
            <a:r>
              <a:rPr lang="de-DE" sz="4000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sz="4000" dirty="0" err="1">
                <a:solidFill>
                  <a:schemeClr val="bg2"/>
                </a:solidFill>
                <a:latin typeface="DINProDRVp" panose="02000503030000020004" pitchFamily="2" charset="0"/>
              </a:rPr>
              <a:t>ipsum</a:t>
            </a:r>
            <a:endParaRPr lang="de-DE" sz="4000" dirty="0">
              <a:solidFill>
                <a:schemeClr val="bg2"/>
              </a:solidFill>
              <a:latin typeface="DINProDRVp" panose="02000503030000020004" pitchFamily="2" charset="0"/>
            </a:endParaRP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0A4BB438-5484-8448-94DB-59E4FDE0741E}"/>
              </a:ext>
            </a:extLst>
          </p:cNvPr>
          <p:cNvSpPr txBox="1">
            <a:spLocks/>
          </p:cNvSpPr>
          <p:nvPr/>
        </p:nvSpPr>
        <p:spPr>
          <a:xfrm>
            <a:off x="666000" y="4098946"/>
            <a:ext cx="9302753" cy="1188000"/>
          </a:xfrm>
          <a:prstGeom prst="rect">
            <a:avLst/>
          </a:prstGeom>
        </p:spPr>
        <p:txBody>
          <a:bodyPr vert="horz" lIns="9000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400" b="0" dirty="0">
                <a:solidFill>
                  <a:srgbClr val="083163"/>
                </a:solidFill>
                <a:latin typeface="DINProDRVp" panose="02000503030000020004" pitchFamily="2" charset="0"/>
              </a:rPr>
              <a:t>Zwischenüberschrift </a:t>
            </a:r>
            <a:r>
              <a:rPr lang="de-DE" sz="24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2400" b="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24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ipsum</a:t>
            </a:r>
            <a:r>
              <a:rPr lang="de-DE" sz="2400" b="0" dirty="0">
                <a:solidFill>
                  <a:srgbClr val="083163"/>
                </a:solidFill>
                <a:latin typeface="DINProDRVp" panose="02000503030000020004" pitchFamily="2" charset="0"/>
              </a:rPr>
              <a:t> (24pt)</a:t>
            </a:r>
          </a:p>
          <a:p>
            <a:pPr>
              <a:lnSpc>
                <a:spcPct val="150000"/>
              </a:lnSpc>
            </a:pPr>
            <a:r>
              <a:rPr lang="de-DE" sz="2000" b="0" dirty="0">
                <a:solidFill>
                  <a:schemeClr val="bg2"/>
                </a:solidFill>
                <a:latin typeface="DINProDRVp" panose="02000503030000020004" pitchFamily="2" charset="0"/>
              </a:rPr>
              <a:t>Mehrzeilig in </a:t>
            </a:r>
            <a:r>
              <a:rPr lang="de-DE" sz="20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itero</a:t>
            </a:r>
            <a:r>
              <a:rPr lang="de-DE" sz="2000" b="0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sobus</a:t>
            </a:r>
            <a:r>
              <a:rPr lang="de-DE" sz="2000" b="0" dirty="0">
                <a:solidFill>
                  <a:schemeClr val="bg2"/>
                </a:solidFill>
                <a:latin typeface="DINProDRVp" panose="02000503030000020004" pitchFamily="2" charset="0"/>
              </a:rPr>
              <a:t> (20pt)</a:t>
            </a:r>
          </a:p>
        </p:txBody>
      </p:sp>
      <p:pic>
        <p:nvPicPr>
          <p:cNvPr id="13" name="Grafik 12" descr="Portrait in Blautönen eines freundlich wirkenden Geschäftsmannes (Name) ">
            <a:extLst>
              <a:ext uri="{FF2B5EF4-FFF2-40B4-BE49-F238E27FC236}">
                <a16:creationId xmlns:a16="http://schemas.microsoft.com/office/drawing/2014/main" id="{7DBC19B3-B251-DD42-AAE5-29E6DE402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16" y="0"/>
            <a:ext cx="5486400" cy="6858000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07F98E30-3273-0D4B-9E5F-B5980BA72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86690" y="0"/>
            <a:ext cx="2600770" cy="11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765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BD4395-384F-AB41-83DE-6E8DB0D58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52833C0-6A9F-4A1B-AF57-AA66FD29E601}" type="slidenum">
              <a:rPr lang="de-DE" altLang="de-DE" smtClean="0"/>
              <a:pPr/>
              <a:t>23</a:t>
            </a:fld>
            <a:endParaRPr lang="de-DE" alt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A21CAA-FD27-6631-1879-8B3A60DDA1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58357" y="1834015"/>
            <a:ext cx="4648198" cy="231047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4000" b="1" kern="1200" dirty="0">
                <a:solidFill>
                  <a:srgbClr val="083163"/>
                </a:solidFill>
                <a:effectLst/>
                <a:latin typeface="DINProDRVp" panose="02000503030000020004" pitchFamily="2" charset="0"/>
                <a:ea typeface="ＭＳ Ｐゴシック" panose="020B0600070205080204" pitchFamily="34" charset="-128"/>
                <a:cs typeface="+mj-cs"/>
              </a:rPr>
              <a:t>Beispiel 2-geteilt Text mit Bild (40pt) </a:t>
            </a:r>
            <a:r>
              <a:rPr lang="de-DE" sz="4000" b="1" kern="1200" dirty="0">
                <a:solidFill>
                  <a:srgbClr val="6983A1"/>
                </a:solidFill>
                <a:effectLst/>
                <a:latin typeface="DINProDRVp" panose="02000503030000020004" pitchFamily="2" charset="0"/>
                <a:ea typeface="ＭＳ Ｐゴシック" panose="020B0600070205080204" pitchFamily="34" charset="-128"/>
                <a:cs typeface="+mj-cs"/>
              </a:rPr>
              <a:t>mehrzeilig links </a:t>
            </a:r>
            <a:r>
              <a:rPr lang="de-DE" sz="4000" b="1" kern="1200" dirty="0" err="1">
                <a:solidFill>
                  <a:srgbClr val="6983A1"/>
                </a:solidFill>
                <a:effectLst/>
                <a:latin typeface="DINProDRVp" panose="02000503030000020004" pitchFamily="2" charset="0"/>
                <a:ea typeface="ＭＳ Ｐゴシック" panose="020B0600070205080204" pitchFamily="34" charset="-128"/>
                <a:cs typeface="+mj-cs"/>
              </a:rPr>
              <a:t>Lorem</a:t>
            </a:r>
            <a:r>
              <a:rPr lang="de-DE" sz="4000" b="1" kern="1200" dirty="0">
                <a:solidFill>
                  <a:srgbClr val="6983A1"/>
                </a:solidFill>
                <a:effectLst/>
                <a:latin typeface="DINProDRVp" panose="02000503030000020004" pitchFamily="2" charset="0"/>
                <a:ea typeface="ＭＳ Ｐゴシック" panose="020B0600070205080204" pitchFamily="34" charset="-128"/>
                <a:cs typeface="+mj-cs"/>
              </a:rPr>
              <a:t> </a:t>
            </a:r>
            <a:r>
              <a:rPr lang="de-DE" sz="4000" b="1" kern="1200" dirty="0" err="1">
                <a:solidFill>
                  <a:srgbClr val="6983A1"/>
                </a:solidFill>
                <a:effectLst/>
                <a:latin typeface="DINProDRVp" panose="02000503030000020004" pitchFamily="2" charset="0"/>
                <a:ea typeface="ＭＳ Ｐゴシック" panose="020B0600070205080204" pitchFamily="34" charset="-128"/>
                <a:cs typeface="+mj-cs"/>
              </a:rPr>
              <a:t>ipsum</a:t>
            </a:r>
            <a:r>
              <a:rPr lang="de-DE" dirty="0"/>
              <a:t> </a:t>
            </a:r>
          </a:p>
        </p:txBody>
      </p:sp>
      <p:sp>
        <p:nvSpPr>
          <p:cNvPr id="15" name="Titel 2">
            <a:extLst>
              <a:ext uri="{FF2B5EF4-FFF2-40B4-BE49-F238E27FC236}">
                <a16:creationId xmlns:a16="http://schemas.microsoft.com/office/drawing/2014/main" id="{8984FDB5-85B9-A843-B71B-D902280ABF18}"/>
              </a:ext>
            </a:extLst>
          </p:cNvPr>
          <p:cNvSpPr txBox="1">
            <a:spLocks/>
          </p:cNvSpPr>
          <p:nvPr/>
        </p:nvSpPr>
        <p:spPr>
          <a:xfrm>
            <a:off x="6757460" y="4098946"/>
            <a:ext cx="9302753" cy="1188000"/>
          </a:xfrm>
          <a:prstGeom prst="rect">
            <a:avLst/>
          </a:prstGeom>
        </p:spPr>
        <p:txBody>
          <a:bodyPr vert="horz" lIns="9000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400" b="0" dirty="0">
                <a:solidFill>
                  <a:srgbClr val="083163"/>
                </a:solidFill>
                <a:latin typeface="DINProDRVp" panose="02000503030000020004" pitchFamily="2" charset="0"/>
              </a:rPr>
              <a:t>Zwischenüberschrift </a:t>
            </a:r>
            <a:r>
              <a:rPr lang="de-DE" sz="2400" b="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endParaRPr lang="de-DE" sz="2400" b="0" dirty="0">
              <a:solidFill>
                <a:srgbClr val="083163"/>
              </a:solidFill>
              <a:latin typeface="DINProDRVp" panose="02000503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2000" b="0" dirty="0">
                <a:solidFill>
                  <a:schemeClr val="bg2"/>
                </a:solidFill>
                <a:latin typeface="DINProDRVp" panose="02000503030000020004" pitchFamily="2" charset="0"/>
              </a:rPr>
              <a:t>Mehrzeilig in </a:t>
            </a:r>
            <a:r>
              <a:rPr lang="de-DE" sz="20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itero</a:t>
            </a:r>
            <a:r>
              <a:rPr lang="de-DE" sz="2000" b="0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sz="20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sobus</a:t>
            </a:r>
            <a:endParaRPr lang="de-DE" sz="2000" b="0" dirty="0">
              <a:solidFill>
                <a:schemeClr val="bg2"/>
              </a:solidFill>
              <a:latin typeface="DINProDRVp" panose="02000503030000020004" pitchFamily="2" charset="0"/>
            </a:endParaRPr>
          </a:p>
        </p:txBody>
      </p:sp>
      <p:pic>
        <p:nvPicPr>
          <p:cNvPr id="9" name="Grafik 8" descr="Portrait in Blautönen eines freundlich wirkenden Geschäftsmannes (Name) ">
            <a:extLst>
              <a:ext uri="{FF2B5EF4-FFF2-40B4-BE49-F238E27FC236}">
                <a16:creationId xmlns:a16="http://schemas.microsoft.com/office/drawing/2014/main" id="{395E67F3-6143-4242-ADCA-5DAEFADA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8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ine Ecke des Rechtecks abrunden 8">
            <a:extLst>
              <a:ext uri="{FF2B5EF4-FFF2-40B4-BE49-F238E27FC236}">
                <a16:creationId xmlns:a16="http://schemas.microsoft.com/office/drawing/2014/main" id="{B457FEDD-137B-8443-95DF-14DE6EBCE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4096700" y="1724642"/>
            <a:ext cx="8098231" cy="5133358"/>
          </a:xfrm>
          <a:prstGeom prst="round1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A078BA6-A483-374B-8322-77F0FC708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6444" y="3170895"/>
            <a:ext cx="5440031" cy="2889966"/>
            <a:chOff x="1046444" y="3170895"/>
            <a:chExt cx="5440031" cy="2889966"/>
          </a:xfrm>
          <a:solidFill>
            <a:schemeClr val="tx2"/>
          </a:solidFill>
        </p:grpSpPr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B4485BEC-51C8-8747-B377-0EDDFDC8A11C}"/>
                </a:ext>
              </a:extLst>
            </p:cNvPr>
            <p:cNvSpPr/>
            <p:nvPr/>
          </p:nvSpPr>
          <p:spPr bwMode="auto">
            <a:xfrm rot="10800000">
              <a:off x="1046444" y="3584567"/>
              <a:ext cx="5434075" cy="2476294"/>
            </a:xfrm>
            <a:prstGeom prst="roundRect">
              <a:avLst>
                <a:gd name="adj" fmla="val 19443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69609D64-E353-1743-AFF6-D57F7872D845}"/>
                </a:ext>
              </a:extLst>
            </p:cNvPr>
            <p:cNvSpPr/>
            <p:nvPr/>
          </p:nvSpPr>
          <p:spPr bwMode="auto">
            <a:xfrm rot="10800000">
              <a:off x="2553182" y="3170895"/>
              <a:ext cx="3933293" cy="1980050"/>
            </a:xfrm>
            <a:custGeom>
              <a:avLst/>
              <a:gdLst>
                <a:gd name="connsiteX0" fmla="*/ 2573 w 3933293"/>
                <a:gd name="connsiteY0" fmla="*/ 1980050 h 1980050"/>
                <a:gd name="connsiteX1" fmla="*/ 0 w 3933293"/>
                <a:gd name="connsiteY1" fmla="*/ 1959559 h 1980050"/>
                <a:gd name="connsiteX2" fmla="*/ 0 w 3933293"/>
                <a:gd name="connsiteY2" fmla="*/ 468131 h 1980050"/>
                <a:gd name="connsiteX3" fmla="*/ 583317 w 3933293"/>
                <a:gd name="connsiteY3" fmla="*/ 0 h 1980050"/>
                <a:gd name="connsiteX4" fmla="*/ 3933293 w 3933293"/>
                <a:gd name="connsiteY4" fmla="*/ 0 h 1980050"/>
                <a:gd name="connsiteX5" fmla="*/ 3933293 w 3933293"/>
                <a:gd name="connsiteY5" fmla="*/ 1559774 h 1980050"/>
                <a:gd name="connsiteX6" fmla="*/ 828944 w 3933293"/>
                <a:gd name="connsiteY6" fmla="*/ 1559774 h 1980050"/>
                <a:gd name="connsiteX7" fmla="*/ 66900 w 3933293"/>
                <a:gd name="connsiteY7" fmla="*/ 1884942 h 198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3293" h="1980050">
                  <a:moveTo>
                    <a:pt x="2573" y="1980050"/>
                  </a:moveTo>
                  <a:lnTo>
                    <a:pt x="0" y="1959559"/>
                  </a:lnTo>
                  <a:lnTo>
                    <a:pt x="0" y="468131"/>
                  </a:lnTo>
                  <a:cubicBezTo>
                    <a:pt x="0" y="209589"/>
                    <a:pt x="261160" y="0"/>
                    <a:pt x="583317" y="0"/>
                  </a:cubicBezTo>
                  <a:lnTo>
                    <a:pt x="3933293" y="0"/>
                  </a:lnTo>
                  <a:lnTo>
                    <a:pt x="3933293" y="1559774"/>
                  </a:lnTo>
                  <a:lnTo>
                    <a:pt x="828944" y="1559774"/>
                  </a:lnTo>
                  <a:cubicBezTo>
                    <a:pt x="511727" y="1559774"/>
                    <a:pt x="232049" y="1688759"/>
                    <a:pt x="66900" y="188494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F665861-8321-B744-88E9-46AF17398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52833C0-6A9F-4A1B-AF57-AA66FD29E601}" type="slidenum">
              <a:rPr lang="de-DE" altLang="de-DE" smtClean="0"/>
              <a:pPr/>
              <a:t>24</a:t>
            </a:fld>
            <a:endParaRPr lang="de-DE" alt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22C0BA-1A90-582D-999D-D9B16BCAE6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6579" y="3584567"/>
            <a:ext cx="3871899" cy="2423539"/>
          </a:xfrm>
          <a:prstGeom prst="rect">
            <a:avLst/>
          </a:prstGeom>
        </p:spPr>
        <p:txBody>
          <a:bodyPr anchor="ctr"/>
          <a:lstStyle/>
          <a:p>
            <a:r>
              <a:rPr lang="de-DE" sz="3500" dirty="0">
                <a:solidFill>
                  <a:schemeClr val="bg1"/>
                </a:solidFill>
                <a:latin typeface="DINProDRVp" panose="02000503030000020004" pitchFamily="2" charset="0"/>
              </a:rPr>
              <a:t>Vielen Dank </a:t>
            </a:r>
            <a:br>
              <a:rPr lang="de-DE" sz="3500" dirty="0">
                <a:solidFill>
                  <a:schemeClr val="bg1"/>
                </a:solidFill>
                <a:latin typeface="DINProDRVp" panose="02000503030000020004" pitchFamily="2" charset="0"/>
              </a:rPr>
            </a:br>
            <a:r>
              <a:rPr lang="de-DE" sz="3500" dirty="0">
                <a:solidFill>
                  <a:schemeClr val="bg1"/>
                </a:solidFill>
                <a:latin typeface="DINProDRVp" panose="02000503030000020004" pitchFamily="2" charset="0"/>
              </a:rPr>
              <a:t>für Ihre Aufmerksamkeit!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B1F6C89-B05F-8A40-AF58-B54A071277BE}"/>
              </a:ext>
            </a:extLst>
          </p:cNvPr>
          <p:cNvSpPr txBox="1"/>
          <p:nvPr/>
        </p:nvSpPr>
        <p:spPr>
          <a:xfrm>
            <a:off x="6720707" y="3089066"/>
            <a:ext cx="6510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400" b="1" dirty="0">
                <a:solidFill>
                  <a:schemeClr val="tx2"/>
                </a:solidFill>
                <a:latin typeface="DINProDRVp" panose="02000503030000020004" pitchFamily="2" charset="0"/>
              </a:rPr>
              <a:t>Zwischenüberschrift</a:t>
            </a:r>
          </a:p>
          <a:p>
            <a:pPr algn="l"/>
            <a:endParaRPr lang="de-DE" sz="2000" b="1" dirty="0">
              <a:solidFill>
                <a:schemeClr val="tx2"/>
              </a:solidFill>
              <a:latin typeface="DINProDRVp" panose="02000503030000020004" pitchFamily="2" charset="0"/>
            </a:endParaRPr>
          </a:p>
          <a:p>
            <a:pPr algn="l"/>
            <a:r>
              <a:rPr lang="de-DE" sz="2000" dirty="0">
                <a:solidFill>
                  <a:schemeClr val="tx2"/>
                </a:solidFill>
                <a:latin typeface="DINProDRVp" panose="02000503030000020004" pitchFamily="2" charset="0"/>
              </a:rPr>
              <a:t>Weiterer Text hier</a:t>
            </a:r>
          </a:p>
        </p:txBody>
      </p:sp>
    </p:spTree>
    <p:extLst>
      <p:ext uri="{BB962C8B-B14F-4D97-AF65-F5344CB8AC3E}">
        <p14:creationId xmlns:p14="http://schemas.microsoft.com/office/powerpoint/2010/main" val="409185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ine Ecke des Rechtecks abrunden 9">
            <a:extLst>
              <a:ext uri="{FF2B5EF4-FFF2-40B4-BE49-F238E27FC236}">
                <a16:creationId xmlns:a16="http://schemas.microsoft.com/office/drawing/2014/main" id="{DE11EBF7-11AB-9A48-B79A-33133742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-968976" y="968976"/>
            <a:ext cx="5979600" cy="4041648"/>
          </a:xfrm>
          <a:prstGeom prst="round1Rect">
            <a:avLst/>
          </a:prstGeom>
          <a:solidFill>
            <a:srgbClr val="083163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C51A5B5-6A77-FA4C-B6A5-33357E224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3198" y="665650"/>
            <a:ext cx="7679560" cy="2664692"/>
            <a:chOff x="853198" y="639146"/>
            <a:chExt cx="7679560" cy="2664692"/>
          </a:xfrm>
          <a:solidFill>
            <a:srgbClr val="EF8306"/>
          </a:solidFill>
        </p:grpSpPr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7742046D-54A2-9648-B66E-359613E04574}"/>
                </a:ext>
              </a:extLst>
            </p:cNvPr>
            <p:cNvSpPr/>
            <p:nvPr/>
          </p:nvSpPr>
          <p:spPr bwMode="auto">
            <a:xfrm>
              <a:off x="853198" y="639146"/>
              <a:ext cx="7679560" cy="2242197"/>
            </a:xfrm>
            <a:prstGeom prst="roundRect">
              <a:avLst>
                <a:gd name="adj" fmla="val 21354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EE748376-2408-C749-B86C-33A88273C4CE}"/>
                </a:ext>
              </a:extLst>
            </p:cNvPr>
            <p:cNvSpPr/>
            <p:nvPr/>
          </p:nvSpPr>
          <p:spPr bwMode="auto">
            <a:xfrm>
              <a:off x="853199" y="2638987"/>
              <a:ext cx="6319761" cy="664851"/>
            </a:xfrm>
            <a:custGeom>
              <a:avLst/>
              <a:gdLst>
                <a:gd name="connsiteX0" fmla="*/ 0 w 7120522"/>
                <a:gd name="connsiteY0" fmla="*/ 0 h 664851"/>
                <a:gd name="connsiteX1" fmla="*/ 7120522 w 7120522"/>
                <a:gd name="connsiteY1" fmla="*/ 0 h 664851"/>
                <a:gd name="connsiteX2" fmla="*/ 7120522 w 7120522"/>
                <a:gd name="connsiteY2" fmla="*/ 244575 h 664851"/>
                <a:gd name="connsiteX3" fmla="*/ 828944 w 7120522"/>
                <a:gd name="connsiteY3" fmla="*/ 244575 h 664851"/>
                <a:gd name="connsiteX4" fmla="*/ 66900 w 7120522"/>
                <a:gd name="connsiteY4" fmla="*/ 569743 h 664851"/>
                <a:gd name="connsiteX5" fmla="*/ 2574 w 7120522"/>
                <a:gd name="connsiteY5" fmla="*/ 664851 h 664851"/>
                <a:gd name="connsiteX6" fmla="*/ 0 w 7120522"/>
                <a:gd name="connsiteY6" fmla="*/ 644360 h 66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20522" h="664851">
                  <a:moveTo>
                    <a:pt x="0" y="0"/>
                  </a:moveTo>
                  <a:lnTo>
                    <a:pt x="7120522" y="0"/>
                  </a:lnTo>
                  <a:lnTo>
                    <a:pt x="7120522" y="244575"/>
                  </a:lnTo>
                  <a:lnTo>
                    <a:pt x="828944" y="244575"/>
                  </a:lnTo>
                  <a:cubicBezTo>
                    <a:pt x="511728" y="244575"/>
                    <a:pt x="232049" y="373560"/>
                    <a:pt x="66900" y="569743"/>
                  </a:cubicBezTo>
                  <a:lnTo>
                    <a:pt x="2574" y="664851"/>
                  </a:lnTo>
                  <a:lnTo>
                    <a:pt x="0" y="6443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FA3E936-D042-454A-8BB1-A91F09F1B4C5}"/>
                </a:ext>
              </a:extLst>
            </p:cNvPr>
            <p:cNvSpPr/>
            <p:nvPr/>
          </p:nvSpPr>
          <p:spPr bwMode="auto">
            <a:xfrm>
              <a:off x="853199" y="1325857"/>
              <a:ext cx="6248458" cy="1330791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84C86A5-63F3-D449-7718-F0FA143116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68768" y="1049435"/>
            <a:ext cx="7036678" cy="1325563"/>
          </a:xfrm>
          <a:prstGeom prst="rect">
            <a:avLst/>
          </a:prstGeom>
        </p:spPr>
        <p:txBody>
          <a:bodyPr/>
          <a:lstStyle/>
          <a:p>
            <a:r>
              <a:rPr lang="de-DE" sz="4500" dirty="0">
                <a:solidFill>
                  <a:schemeClr val="bg1"/>
                </a:solidFill>
                <a:latin typeface="DINProDRVp" panose="02000503030000020004" pitchFamily="2" charset="0"/>
              </a:rPr>
              <a:t>Überschrift Beispiel Reha in zwei Zeilen (45pt)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1D3205D-14CA-564C-A6EE-D127FC597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900" b="0" i="0" u="none" strike="noStrike" cap="none" normalizeH="0" baseline="0">
              <a:ln>
                <a:noFill/>
              </a:ln>
              <a:solidFill>
                <a:srgbClr val="D9DB71"/>
              </a:solidFill>
              <a:effectLst/>
              <a:latin typeface="Arial" panose="020B0604020202020204" pitchFamily="34" charset="0"/>
              <a:ea typeface="ヒラギノ角ゴ Pro W3" pitchFamily="20" charset="-128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7BEC13E-B621-4A42-AECD-B47A12272B00}"/>
              </a:ext>
            </a:extLst>
          </p:cNvPr>
          <p:cNvSpPr txBox="1"/>
          <p:nvPr/>
        </p:nvSpPr>
        <p:spPr>
          <a:xfrm>
            <a:off x="4791672" y="3742554"/>
            <a:ext cx="6510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83062"/>
                </a:solidFill>
                <a:effectLst/>
                <a:uLnTx/>
                <a:uFillTx/>
                <a:latin typeface="DINProDRVp" panose="02000503030000020004" pitchFamily="2" charset="0"/>
                <a:ea typeface="ヒラギノ角ゴ Pro W3" pitchFamily="20" charset="-128"/>
                <a:cs typeface="+mn-cs"/>
              </a:rPr>
              <a:t>Zwischenüberschrift (24pt)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rgbClr val="083062"/>
                </a:solidFill>
                <a:effectLst/>
                <a:uLnTx/>
                <a:uFillTx/>
                <a:latin typeface="DINProDRVp" panose="02000503030000020004" pitchFamily="2" charset="0"/>
                <a:ea typeface="ヒラギノ角ゴ Pro W3" pitchFamily="20" charset="-128"/>
                <a:cs typeface="+mn-cs"/>
              </a:rPr>
              <a:t>Weitere Infos (20pt)</a:t>
            </a:r>
          </a:p>
        </p:txBody>
      </p:sp>
    </p:spTree>
    <p:extLst>
      <p:ext uri="{BB962C8B-B14F-4D97-AF65-F5344CB8AC3E}">
        <p14:creationId xmlns:p14="http://schemas.microsoft.com/office/powerpoint/2010/main" val="206931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liennummernplatzhalter 1">
            <a:extLst>
              <a:ext uri="{FF2B5EF4-FFF2-40B4-BE49-F238E27FC236}">
                <a16:creationId xmlns:a16="http://schemas.microsoft.com/office/drawing/2014/main" id="{E94A5828-15CC-ED40-900E-AA1DD4B21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9500" y="6080769"/>
            <a:ext cx="3048000" cy="457200"/>
          </a:xfrm>
          <a:prstGeom prst="rect">
            <a:avLst/>
          </a:prstGeom>
        </p:spPr>
        <p:txBody>
          <a:bodyPr/>
          <a:lstStyle/>
          <a:p>
            <a:fld id="{5C34549E-79E2-4A6D-B47F-F04E44A8524F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AEF6B2-9008-2A4D-9D56-33DA85A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22425"/>
            <a:ext cx="7861300" cy="1075440"/>
          </a:xfrm>
        </p:spPr>
        <p:txBody>
          <a:bodyPr/>
          <a:lstStyle/>
          <a:p>
            <a:r>
              <a:rPr lang="de-DE" b="0" dirty="0"/>
              <a:t>Beispiele:</a:t>
            </a:r>
            <a:br>
              <a:rPr lang="de-DE" dirty="0"/>
            </a:br>
            <a:r>
              <a:rPr kumimoji="0" lang="de-DE" sz="3000" b="1" i="0" u="none" strike="noStrike" kern="1200" cap="none" spc="0" normalizeH="0" baseline="0" noProof="0" dirty="0">
                <a:ln>
                  <a:noFill/>
                </a:ln>
                <a:solidFill>
                  <a:srgbClr val="083163"/>
                </a:solidFill>
                <a:effectLst/>
                <a:uLnTx/>
                <a:uFillTx/>
                <a:latin typeface="DINProDRVp" panose="02000503030000020004" pitchFamily="2" charset="0"/>
                <a:ea typeface="ＭＳ Ｐゴシック"/>
                <a:cs typeface="+mj-cs"/>
              </a:rPr>
              <a:t>Aufzählung / Gliederung</a:t>
            </a:r>
            <a:endParaRPr lang="de-DE" dirty="0"/>
          </a:p>
        </p:txBody>
      </p:sp>
      <p:sp>
        <p:nvSpPr>
          <p:cNvPr id="42" name="Eine Ecke des Rechtecks abrunden 41">
            <a:extLst>
              <a:ext uri="{FF2B5EF4-FFF2-40B4-BE49-F238E27FC236}">
                <a16:creationId xmlns:a16="http://schemas.microsoft.com/office/drawing/2014/main" id="{3A7B01CD-8264-2243-8533-D2A3FF62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-393192" y="393192"/>
            <a:ext cx="1197864" cy="41148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30" name="Titel 2">
            <a:extLst>
              <a:ext uri="{FF2B5EF4-FFF2-40B4-BE49-F238E27FC236}">
                <a16:creationId xmlns:a16="http://schemas.microsoft.com/office/drawing/2014/main" id="{261EF260-3CE4-D04E-9371-57D92D5E0F49}"/>
              </a:ext>
            </a:extLst>
          </p:cNvPr>
          <p:cNvSpPr txBox="1">
            <a:spLocks/>
          </p:cNvSpPr>
          <p:nvPr/>
        </p:nvSpPr>
        <p:spPr>
          <a:xfrm>
            <a:off x="666001" y="2451971"/>
            <a:ext cx="3335572" cy="1188000"/>
          </a:xfrm>
          <a:prstGeom prst="rect">
            <a:avLst/>
          </a:prstGeom>
        </p:spPr>
        <p:txBody>
          <a:bodyPr vert="horz" lIns="0" tIns="216000" rIns="0" bIns="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DINProDRVp" panose="02000503030000020004" pitchFamily="2" charset="0"/>
                <a:ea typeface="+mj-ea"/>
                <a:cs typeface="+mj-cs"/>
              </a:defRPr>
            </a:lvl1pPr>
          </a:lstStyle>
          <a:p>
            <a:r>
              <a:rPr lang="de-DE" sz="4000" dirty="0" err="1">
                <a:solidFill>
                  <a:schemeClr val="bg2"/>
                </a:solidFill>
              </a:rPr>
              <a:t>Lorem</a:t>
            </a:r>
            <a:br>
              <a:rPr lang="de-DE" sz="4000" dirty="0">
                <a:solidFill>
                  <a:srgbClr val="083163"/>
                </a:solidFill>
              </a:rPr>
            </a:br>
            <a:r>
              <a:rPr lang="de-DE" sz="4000" dirty="0" err="1">
                <a:solidFill>
                  <a:schemeClr val="tx2"/>
                </a:solidFill>
              </a:rPr>
              <a:t>Ipsum</a:t>
            </a:r>
            <a:r>
              <a:rPr lang="de-DE" sz="4000" dirty="0">
                <a:solidFill>
                  <a:schemeClr val="tx2"/>
                </a:solidFill>
              </a:rPr>
              <a:t> </a:t>
            </a:r>
            <a:r>
              <a:rPr lang="de-DE" sz="4000" dirty="0" err="1">
                <a:solidFill>
                  <a:schemeClr val="tx2"/>
                </a:solidFill>
              </a:rPr>
              <a:t>dolor</a:t>
            </a:r>
            <a:endParaRPr lang="de-DE" sz="4000" dirty="0">
              <a:solidFill>
                <a:schemeClr val="tx2"/>
              </a:solidFill>
            </a:endParaRPr>
          </a:p>
        </p:txBody>
      </p:sp>
      <p:sp>
        <p:nvSpPr>
          <p:cNvPr id="31" name="Titel 2">
            <a:extLst>
              <a:ext uri="{FF2B5EF4-FFF2-40B4-BE49-F238E27FC236}">
                <a16:creationId xmlns:a16="http://schemas.microsoft.com/office/drawing/2014/main" id="{775C68A6-3DFD-7749-998A-6B036866A8F6}"/>
              </a:ext>
            </a:extLst>
          </p:cNvPr>
          <p:cNvSpPr txBox="1">
            <a:spLocks/>
          </p:cNvSpPr>
          <p:nvPr/>
        </p:nvSpPr>
        <p:spPr>
          <a:xfrm>
            <a:off x="666000" y="3715277"/>
            <a:ext cx="3335573" cy="118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1800" b="0" dirty="0">
                <a:solidFill>
                  <a:schemeClr val="bg2"/>
                </a:solidFill>
                <a:latin typeface="DINProDRVp" panose="02000503030000020004" pitchFamily="2" charset="0"/>
              </a:rPr>
              <a:t>Zwischenüberschrift </a:t>
            </a:r>
            <a:r>
              <a:rPr lang="de-DE" sz="18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lorem</a:t>
            </a:r>
            <a:r>
              <a:rPr lang="de-DE" sz="1800" b="0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sz="18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ipsum</a:t>
            </a:r>
            <a:r>
              <a:rPr lang="de-DE" sz="1800" b="0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sz="18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dolor</a:t>
            </a:r>
            <a:r>
              <a:rPr lang="de-DE" sz="1800" b="0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sz="18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sit </a:t>
            </a:r>
            <a:r>
              <a:rPr lang="de-DE" sz="1800" b="0" dirty="0">
                <a:solidFill>
                  <a:schemeClr val="bg2"/>
                </a:solidFill>
                <a:latin typeface="DINProDRVp" panose="02000503030000020004" pitchFamily="2" charset="0"/>
              </a:rPr>
              <a:t>mehrzeilig Infografik </a:t>
            </a:r>
            <a:r>
              <a:rPr lang="de-DE" sz="1800" b="0" dirty="0" err="1">
                <a:solidFill>
                  <a:schemeClr val="bg2"/>
                </a:solidFill>
                <a:latin typeface="DINProDRVp" panose="02000503030000020004" pitchFamily="2" charset="0"/>
              </a:rPr>
              <a:t>Bsp</a:t>
            </a:r>
            <a:endParaRPr lang="de-DE" sz="1800" b="0" dirty="0">
              <a:solidFill>
                <a:schemeClr val="bg2"/>
              </a:solidFill>
              <a:latin typeface="DINProDRVp" panose="02000503030000020004" pitchFamily="2" charset="0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C291CAF5-A0E5-E64E-A832-1FDF6312D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442" y="2266565"/>
            <a:ext cx="24610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l"/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Lorem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ipsum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dolor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sit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amet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Eretra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(18pt)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44025C49-4839-734F-9138-F79776AA1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442" y="2904378"/>
            <a:ext cx="228449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l"/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ipsum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dolor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sit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amet</a:t>
            </a:r>
            <a:b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</a:b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Eretra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tortor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facilisis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ultricie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(16pt)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CD32255B-92F9-3043-AE52-E1C21B2F3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442" y="4397289"/>
            <a:ext cx="2284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l"/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Lorem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ipsum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dolor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sit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amet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Eretra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F8B40D6F-9E80-3443-B460-41279E872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442" y="4963669"/>
            <a:ext cx="22844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l"/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ipsum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dolor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sit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amet</a:t>
            </a:r>
            <a:b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</a:b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Eretra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tortor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facilisis</a:t>
            </a:r>
            <a:endParaRPr lang="de-DE" altLang="ru-RU" sz="1600" dirty="0">
              <a:solidFill>
                <a:srgbClr val="083163"/>
              </a:solidFill>
              <a:latin typeface="DINProDRVp" panose="02000503030000020004" pitchFamily="2" charset="0"/>
            </a:endParaRPr>
          </a:p>
        </p:txBody>
      </p:sp>
      <p:sp>
        <p:nvSpPr>
          <p:cNvPr id="20" name="Freihandform 19">
            <a:extLst>
              <a:ext uri="{FF2B5EF4-FFF2-40B4-BE49-F238E27FC236}">
                <a16:creationId xmlns:a16="http://schemas.microsoft.com/office/drawing/2014/main" id="{F04BA3CC-2CF8-1A47-B3CD-3623D13FF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8095" y="2169305"/>
            <a:ext cx="397449" cy="664392"/>
          </a:xfrm>
          <a:custGeom>
            <a:avLst/>
            <a:gdLst>
              <a:gd name="connsiteX0" fmla="*/ 102501 w 274703"/>
              <a:gd name="connsiteY0" fmla="*/ 0 h 459205"/>
              <a:gd name="connsiteX1" fmla="*/ 0 w 274703"/>
              <a:gd name="connsiteY1" fmla="*/ 0 h 459205"/>
              <a:gd name="connsiteX2" fmla="*/ 172202 w 274703"/>
              <a:gd name="connsiteY2" fmla="*/ 229603 h 459205"/>
              <a:gd name="connsiteX3" fmla="*/ 0 w 274703"/>
              <a:gd name="connsiteY3" fmla="*/ 459205 h 459205"/>
              <a:gd name="connsiteX4" fmla="*/ 102501 w 274703"/>
              <a:gd name="connsiteY4" fmla="*/ 459205 h 459205"/>
              <a:gd name="connsiteX5" fmla="*/ 274703 w 274703"/>
              <a:gd name="connsiteY5" fmla="*/ 229603 h 459205"/>
              <a:gd name="connsiteX6" fmla="*/ 102501 w 274703"/>
              <a:gd name="connsiteY6" fmla="*/ 0 h 45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03" h="459205">
                <a:moveTo>
                  <a:pt x="102501" y="0"/>
                </a:moveTo>
                <a:lnTo>
                  <a:pt x="0" y="0"/>
                </a:lnTo>
                <a:lnTo>
                  <a:pt x="172202" y="229603"/>
                </a:lnTo>
                <a:lnTo>
                  <a:pt x="0" y="459205"/>
                </a:lnTo>
                <a:lnTo>
                  <a:pt x="102501" y="459205"/>
                </a:lnTo>
                <a:lnTo>
                  <a:pt x="274703" y="229603"/>
                </a:lnTo>
                <a:lnTo>
                  <a:pt x="102501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813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D5C21EA7-3367-FC45-9116-F917425DD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8095" y="4306103"/>
            <a:ext cx="397449" cy="664392"/>
          </a:xfrm>
          <a:custGeom>
            <a:avLst/>
            <a:gdLst>
              <a:gd name="connsiteX0" fmla="*/ 102501 w 274703"/>
              <a:gd name="connsiteY0" fmla="*/ 0 h 459205"/>
              <a:gd name="connsiteX1" fmla="*/ 0 w 274703"/>
              <a:gd name="connsiteY1" fmla="*/ 0 h 459205"/>
              <a:gd name="connsiteX2" fmla="*/ 172202 w 274703"/>
              <a:gd name="connsiteY2" fmla="*/ 229603 h 459205"/>
              <a:gd name="connsiteX3" fmla="*/ 0 w 274703"/>
              <a:gd name="connsiteY3" fmla="*/ 459205 h 459205"/>
              <a:gd name="connsiteX4" fmla="*/ 102501 w 274703"/>
              <a:gd name="connsiteY4" fmla="*/ 459205 h 459205"/>
              <a:gd name="connsiteX5" fmla="*/ 274703 w 274703"/>
              <a:gd name="connsiteY5" fmla="*/ 229603 h 459205"/>
              <a:gd name="connsiteX6" fmla="*/ 102501 w 274703"/>
              <a:gd name="connsiteY6" fmla="*/ 0 h 45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03" h="459205">
                <a:moveTo>
                  <a:pt x="102501" y="0"/>
                </a:moveTo>
                <a:lnTo>
                  <a:pt x="0" y="0"/>
                </a:lnTo>
                <a:lnTo>
                  <a:pt x="172202" y="229603"/>
                </a:lnTo>
                <a:lnTo>
                  <a:pt x="0" y="459205"/>
                </a:lnTo>
                <a:lnTo>
                  <a:pt x="102501" y="459205"/>
                </a:lnTo>
                <a:lnTo>
                  <a:pt x="274703" y="229603"/>
                </a:lnTo>
                <a:lnTo>
                  <a:pt x="102501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813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8CAF41D1-4A6C-AE40-8346-6B434C5A9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980" y="2266565"/>
            <a:ext cx="2284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l"/>
            <a:r>
              <a:rPr lang="de-DE" altLang="ru-RU" sz="1800" b="1">
                <a:solidFill>
                  <a:schemeClr val="bg2"/>
                </a:solidFill>
                <a:latin typeface="DINProDRVp" panose="02000503030000020004" pitchFamily="2" charset="0"/>
              </a:rPr>
              <a:t>Lorem ipsum dolor sit amet Eretra</a:t>
            </a: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E2D5401E-84AC-A54C-948C-8F391ECC3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980" y="2832945"/>
            <a:ext cx="228449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l"/>
            <a:r>
              <a:rPr lang="de-DE" altLang="ru-RU" sz="1600">
                <a:solidFill>
                  <a:srgbClr val="083163"/>
                </a:solidFill>
                <a:latin typeface="DINProDRVp" panose="02000503030000020004" pitchFamily="2" charset="0"/>
              </a:rPr>
              <a:t>Lorem ipsum dolor sit amet</a:t>
            </a:r>
            <a:br>
              <a:rPr lang="de-DE" altLang="ru-RU" sz="1600">
                <a:solidFill>
                  <a:srgbClr val="083163"/>
                </a:solidFill>
                <a:latin typeface="DINProDRVp" panose="02000503030000020004" pitchFamily="2" charset="0"/>
              </a:rPr>
            </a:br>
            <a:r>
              <a:rPr lang="de-DE" altLang="ru-RU" sz="1600">
                <a:solidFill>
                  <a:srgbClr val="083163"/>
                </a:solidFill>
                <a:latin typeface="DINProDRVp" panose="02000503030000020004" pitchFamily="2" charset="0"/>
              </a:rPr>
              <a:t>Eretra tortor facilisis ultricies nun siter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50A6D489-D1F2-B944-9ED7-100C096DD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980" y="4397289"/>
            <a:ext cx="2284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l"/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Lorem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ipsum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dolor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sit</a:t>
            </a:r>
            <a:r>
              <a:rPr lang="de-DE" altLang="ru-RU" sz="1800" b="1" dirty="0">
                <a:solidFill>
                  <a:schemeClr val="bg2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chemeClr val="bg2"/>
                </a:solidFill>
                <a:latin typeface="DINProDRVp" panose="02000503030000020004" pitchFamily="2" charset="0"/>
              </a:rPr>
              <a:t>amet</a:t>
            </a:r>
            <a:endParaRPr lang="de-DE" altLang="ru-RU" sz="1800" b="1" dirty="0">
              <a:solidFill>
                <a:schemeClr val="bg2"/>
              </a:solidFill>
              <a:latin typeface="DINProDRVp" panose="02000503030000020004" pitchFamily="2" charset="0"/>
            </a:endParaRP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07B1EFFC-E31C-0E49-A117-DD4FD488B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980" y="4963669"/>
            <a:ext cx="228449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l"/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ipsum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dolor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sit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amet</a:t>
            </a:r>
            <a:b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</a:b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Eretra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tortor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facilisis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ultricies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nun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siter</a:t>
            </a:r>
            <a:endParaRPr lang="de-DE" altLang="ru-RU" sz="1600" dirty="0">
              <a:solidFill>
                <a:srgbClr val="083163"/>
              </a:solidFill>
              <a:latin typeface="DINProDRVp" panose="02000503030000020004" pitchFamily="2" charset="0"/>
            </a:endParaRPr>
          </a:p>
        </p:txBody>
      </p:sp>
      <p:sp>
        <p:nvSpPr>
          <p:cNvPr id="28" name="Freihandform 27">
            <a:extLst>
              <a:ext uri="{FF2B5EF4-FFF2-40B4-BE49-F238E27FC236}">
                <a16:creationId xmlns:a16="http://schemas.microsoft.com/office/drawing/2014/main" id="{A89EB8D0-6765-B642-A01F-2EFB3C496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43633" y="2169305"/>
            <a:ext cx="397449" cy="664392"/>
          </a:xfrm>
          <a:custGeom>
            <a:avLst/>
            <a:gdLst>
              <a:gd name="connsiteX0" fmla="*/ 102501 w 274703"/>
              <a:gd name="connsiteY0" fmla="*/ 0 h 459205"/>
              <a:gd name="connsiteX1" fmla="*/ 0 w 274703"/>
              <a:gd name="connsiteY1" fmla="*/ 0 h 459205"/>
              <a:gd name="connsiteX2" fmla="*/ 172202 w 274703"/>
              <a:gd name="connsiteY2" fmla="*/ 229603 h 459205"/>
              <a:gd name="connsiteX3" fmla="*/ 0 w 274703"/>
              <a:gd name="connsiteY3" fmla="*/ 459205 h 459205"/>
              <a:gd name="connsiteX4" fmla="*/ 102501 w 274703"/>
              <a:gd name="connsiteY4" fmla="*/ 459205 h 459205"/>
              <a:gd name="connsiteX5" fmla="*/ 274703 w 274703"/>
              <a:gd name="connsiteY5" fmla="*/ 229603 h 459205"/>
              <a:gd name="connsiteX6" fmla="*/ 102501 w 274703"/>
              <a:gd name="connsiteY6" fmla="*/ 0 h 45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03" h="459205">
                <a:moveTo>
                  <a:pt x="102501" y="0"/>
                </a:moveTo>
                <a:lnTo>
                  <a:pt x="0" y="0"/>
                </a:lnTo>
                <a:lnTo>
                  <a:pt x="172202" y="229603"/>
                </a:lnTo>
                <a:lnTo>
                  <a:pt x="0" y="459205"/>
                </a:lnTo>
                <a:lnTo>
                  <a:pt x="102501" y="459205"/>
                </a:lnTo>
                <a:lnTo>
                  <a:pt x="274703" y="229603"/>
                </a:lnTo>
                <a:lnTo>
                  <a:pt x="102501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813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9" name="Freihandform 28">
            <a:extLst>
              <a:ext uri="{FF2B5EF4-FFF2-40B4-BE49-F238E27FC236}">
                <a16:creationId xmlns:a16="http://schemas.microsoft.com/office/drawing/2014/main" id="{167FC99E-0994-FC4B-B9B6-BC54D7C2A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43633" y="4306103"/>
            <a:ext cx="397449" cy="664392"/>
          </a:xfrm>
          <a:custGeom>
            <a:avLst/>
            <a:gdLst>
              <a:gd name="connsiteX0" fmla="*/ 102501 w 274703"/>
              <a:gd name="connsiteY0" fmla="*/ 0 h 459205"/>
              <a:gd name="connsiteX1" fmla="*/ 0 w 274703"/>
              <a:gd name="connsiteY1" fmla="*/ 0 h 459205"/>
              <a:gd name="connsiteX2" fmla="*/ 172202 w 274703"/>
              <a:gd name="connsiteY2" fmla="*/ 229603 h 459205"/>
              <a:gd name="connsiteX3" fmla="*/ 0 w 274703"/>
              <a:gd name="connsiteY3" fmla="*/ 459205 h 459205"/>
              <a:gd name="connsiteX4" fmla="*/ 102501 w 274703"/>
              <a:gd name="connsiteY4" fmla="*/ 459205 h 459205"/>
              <a:gd name="connsiteX5" fmla="*/ 274703 w 274703"/>
              <a:gd name="connsiteY5" fmla="*/ 229603 h 459205"/>
              <a:gd name="connsiteX6" fmla="*/ 102501 w 274703"/>
              <a:gd name="connsiteY6" fmla="*/ 0 h 45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703" h="459205">
                <a:moveTo>
                  <a:pt x="102501" y="0"/>
                </a:moveTo>
                <a:lnTo>
                  <a:pt x="0" y="0"/>
                </a:lnTo>
                <a:lnTo>
                  <a:pt x="172202" y="229603"/>
                </a:lnTo>
                <a:lnTo>
                  <a:pt x="0" y="459205"/>
                </a:lnTo>
                <a:lnTo>
                  <a:pt x="102501" y="459205"/>
                </a:lnTo>
                <a:lnTo>
                  <a:pt x="274703" y="229603"/>
                </a:lnTo>
                <a:lnTo>
                  <a:pt x="102501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813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07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BD4395-384F-AB41-83DE-6E8DB0D58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52833C0-6A9F-4A1B-AF57-AA66FD29E601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1DC45E-C0F6-FF4C-A5A3-79698FDD32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0" dirty="0"/>
              <a:t>Beispiele: </a:t>
            </a:r>
            <a:br>
              <a:rPr lang="de-DE" dirty="0"/>
            </a:br>
            <a:r>
              <a:rPr lang="de-DE" dirty="0"/>
              <a:t>nummerierte Liste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A9DABA-516C-1B47-96B8-36BECE1FD680}"/>
              </a:ext>
            </a:extLst>
          </p:cNvPr>
          <p:cNvSpPr txBox="1">
            <a:spLocks/>
          </p:cNvSpPr>
          <p:nvPr/>
        </p:nvSpPr>
        <p:spPr>
          <a:xfrm>
            <a:off x="767408" y="2546573"/>
            <a:ext cx="1548172" cy="2540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sz="7200" dirty="0">
                <a:solidFill>
                  <a:srgbClr val="6983A1"/>
                </a:solidFill>
                <a:latin typeface="DINPRODRVP-BLACK" panose="02000503030000020004" pitchFamily="2" charset="0"/>
              </a:rPr>
              <a:t>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F4CA45-2F79-9641-866F-D45B30790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7408" y="3094330"/>
            <a:ext cx="1548172" cy="60583"/>
          </a:xfrm>
          <a:prstGeom prst="rect">
            <a:avLst/>
          </a:prstGeom>
          <a:solidFill>
            <a:srgbClr val="D3D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9EFE6F4B-5D5E-DA44-B90D-958E126E48F0}"/>
              </a:ext>
            </a:extLst>
          </p:cNvPr>
          <p:cNvSpPr txBox="1">
            <a:spLocks/>
          </p:cNvSpPr>
          <p:nvPr/>
        </p:nvSpPr>
        <p:spPr>
          <a:xfrm>
            <a:off x="3803745" y="2546573"/>
            <a:ext cx="1548172" cy="2540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sz="7200" dirty="0">
                <a:solidFill>
                  <a:srgbClr val="6983A1"/>
                </a:solidFill>
                <a:latin typeface="DINPRODRVP-BLACK" panose="02000503030000020004" pitchFamily="2" charset="0"/>
              </a:rPr>
              <a:t>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6EB602-037B-3E42-ADFE-07764C3F1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3745" y="3094330"/>
            <a:ext cx="1548172" cy="60583"/>
          </a:xfrm>
          <a:prstGeom prst="rect">
            <a:avLst/>
          </a:prstGeom>
          <a:solidFill>
            <a:srgbClr val="D3D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AF1492A1-57D1-384B-BC5D-E54AA3709C09}"/>
              </a:ext>
            </a:extLst>
          </p:cNvPr>
          <p:cNvSpPr txBox="1">
            <a:spLocks/>
          </p:cNvSpPr>
          <p:nvPr/>
        </p:nvSpPr>
        <p:spPr>
          <a:xfrm>
            <a:off x="6840082" y="2546573"/>
            <a:ext cx="1548172" cy="2540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sz="7200" dirty="0">
                <a:solidFill>
                  <a:srgbClr val="6983A1"/>
                </a:solidFill>
                <a:latin typeface="DINPRODRVP-BLACK" panose="02000503030000020004" pitchFamily="2" charset="0"/>
              </a:rPr>
              <a:t>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265BE4-FBC9-3B45-9884-F9A0E8D00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082" y="3094330"/>
            <a:ext cx="1548172" cy="60583"/>
          </a:xfrm>
          <a:prstGeom prst="rect">
            <a:avLst/>
          </a:prstGeom>
          <a:solidFill>
            <a:srgbClr val="D3D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41FD9F46-5DA3-AF4F-915B-566670C26F01}"/>
              </a:ext>
            </a:extLst>
          </p:cNvPr>
          <p:cNvSpPr txBox="1">
            <a:spLocks/>
          </p:cNvSpPr>
          <p:nvPr/>
        </p:nvSpPr>
        <p:spPr>
          <a:xfrm>
            <a:off x="9876420" y="2546573"/>
            <a:ext cx="1548172" cy="25409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sz="7200" dirty="0">
                <a:solidFill>
                  <a:srgbClr val="6983A1"/>
                </a:solidFill>
                <a:latin typeface="DINPRODRVP-BLACK" panose="02000503030000020004" pitchFamily="2" charset="0"/>
              </a:rPr>
              <a:t>4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12255CC-3207-B649-BAA5-4EBF39F05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76420" y="3094330"/>
            <a:ext cx="1548172" cy="60583"/>
          </a:xfrm>
          <a:prstGeom prst="rect">
            <a:avLst/>
          </a:prstGeom>
          <a:solidFill>
            <a:srgbClr val="D3D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5D738967-3B09-4F44-98A6-4C7EC2D3C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45" y="3382362"/>
            <a:ext cx="2284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Lorem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ipsum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dolor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sit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amet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(18pt)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38FEEA89-913C-BE45-B7B4-77A246B10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45" y="3948742"/>
            <a:ext cx="228449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de-DE" altLang="ru-RU" sz="1600">
                <a:solidFill>
                  <a:srgbClr val="083163"/>
                </a:solidFill>
                <a:latin typeface="DINProDRVp" panose="02000503030000020004" pitchFamily="2" charset="0"/>
              </a:rPr>
              <a:t>Lorem ipsum dolor sit amet (16pt)</a:t>
            </a:r>
            <a:br>
              <a:rPr lang="de-DE" altLang="ru-RU" sz="1600">
                <a:solidFill>
                  <a:srgbClr val="083163"/>
                </a:solidFill>
                <a:latin typeface="DINProDRVp" panose="02000503030000020004" pitchFamily="2" charset="0"/>
              </a:rPr>
            </a:br>
            <a:r>
              <a:rPr lang="de-DE" altLang="ru-RU" sz="1600">
                <a:solidFill>
                  <a:srgbClr val="083163"/>
                </a:solidFill>
                <a:latin typeface="DINProDRVp" panose="02000503030000020004" pitchFamily="2" charset="0"/>
              </a:rPr>
              <a:t>Eretra tortor facilisis ultricies nun siter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2F102077-BE02-4443-B183-8145434C4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582" y="3382362"/>
            <a:ext cx="2284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Lorem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ipsum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dolor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sit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amet</a:t>
            </a:r>
            <a:endParaRPr lang="de-DE" altLang="ru-RU" sz="1800" b="1" dirty="0">
              <a:solidFill>
                <a:srgbClr val="5E89A8"/>
              </a:solidFill>
              <a:latin typeface="DINProDRVp" panose="02000503030000020004" pitchFamily="2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82E9C04-2741-FC47-82B1-D5648134A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582" y="3948742"/>
            <a:ext cx="228449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ipsum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dolor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sit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amet</a:t>
            </a:r>
            <a:b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</a:b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Eretra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tortor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facilisis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ultricies</a:t>
            </a:r>
            <a:r>
              <a:rPr lang="de-DE" altLang="ru-RU" sz="1600" dirty="0">
                <a:solidFill>
                  <a:srgbClr val="083163"/>
                </a:solidFill>
                <a:latin typeface="DINProDRVp" panose="02000503030000020004" pitchFamily="2" charset="0"/>
              </a:rPr>
              <a:t> nun </a:t>
            </a:r>
            <a:r>
              <a:rPr lang="de-DE" altLang="ru-RU" sz="1600" dirty="0" err="1">
                <a:solidFill>
                  <a:srgbClr val="083163"/>
                </a:solidFill>
                <a:latin typeface="DINProDRVp" panose="02000503030000020004" pitchFamily="2" charset="0"/>
              </a:rPr>
              <a:t>siter</a:t>
            </a:r>
            <a:endParaRPr lang="de-DE" altLang="ru-RU" sz="1600" dirty="0">
              <a:solidFill>
                <a:srgbClr val="083163"/>
              </a:solidFill>
              <a:latin typeface="DINProDRVp" panose="02000503030000020004" pitchFamily="2" charset="0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A7C75C39-9E09-C046-8F8B-5B274C0FC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919" y="3382362"/>
            <a:ext cx="2284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de-DE" altLang="ru-RU" sz="1800" b="1">
                <a:solidFill>
                  <a:srgbClr val="5E89A8"/>
                </a:solidFill>
                <a:latin typeface="DINProDRVp" panose="02000503030000020004" pitchFamily="2" charset="0"/>
              </a:rPr>
              <a:t>Lorem ipsum dolor sit amet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70A32954-58F5-A04F-B77B-E54897ABF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919" y="3948742"/>
            <a:ext cx="228449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de-DE" altLang="ru-RU" sz="1600">
                <a:solidFill>
                  <a:srgbClr val="083163"/>
                </a:solidFill>
                <a:latin typeface="DINProDRVp" panose="02000503030000020004" pitchFamily="2" charset="0"/>
              </a:rPr>
              <a:t>Lorem ipsum dolor sit amet</a:t>
            </a:r>
            <a:br>
              <a:rPr lang="en-US" altLang="ru-RU" sz="1600">
                <a:solidFill>
                  <a:srgbClr val="083163"/>
                </a:solidFill>
                <a:latin typeface="DINProDRVp" panose="02000503030000020004" pitchFamily="2" charset="0"/>
              </a:rPr>
            </a:br>
            <a:r>
              <a:rPr lang="de-DE" altLang="ru-RU" sz="1600">
                <a:solidFill>
                  <a:srgbClr val="083163"/>
                </a:solidFill>
                <a:latin typeface="DINProDRVp" panose="02000503030000020004" pitchFamily="2" charset="0"/>
              </a:rPr>
              <a:t>Eretra tortor facilisis ultricies nun siter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CFB533-01B1-B840-BFFA-0325A33C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257" y="3382362"/>
            <a:ext cx="2284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Lorem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ipsum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dolor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sit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amet</a:t>
            </a:r>
            <a:r>
              <a:rPr lang="de-DE" altLang="ru-RU" sz="1800" b="1" dirty="0">
                <a:solidFill>
                  <a:srgbClr val="5E89A8"/>
                </a:solidFill>
                <a:latin typeface="DINProDRVp" panose="02000503030000020004" pitchFamily="2" charset="0"/>
              </a:rPr>
              <a:t> </a:t>
            </a:r>
            <a:r>
              <a:rPr lang="de-DE" altLang="ru-RU" sz="1800" b="1" dirty="0" err="1">
                <a:solidFill>
                  <a:srgbClr val="5E89A8"/>
                </a:solidFill>
                <a:latin typeface="DINProDRVp" panose="02000503030000020004" pitchFamily="2" charset="0"/>
              </a:rPr>
              <a:t>Eretra</a:t>
            </a:r>
            <a:endParaRPr lang="de-DE" altLang="ru-RU" sz="1800" b="1" dirty="0">
              <a:solidFill>
                <a:srgbClr val="5E89A8"/>
              </a:solidFill>
              <a:latin typeface="DINProDRVp" panose="02000503030000020004" pitchFamily="2" charset="0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864DAF85-A4BE-6A48-BAAA-6BD3FC9DF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8257" y="3948742"/>
            <a:ext cx="228449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/>
            <a:r>
              <a:rPr lang="de-DE" altLang="ru-RU" sz="1600">
                <a:solidFill>
                  <a:srgbClr val="083163"/>
                </a:solidFill>
                <a:latin typeface="DINProDRVp" panose="02000503030000020004" pitchFamily="2" charset="0"/>
              </a:rPr>
              <a:t>Lorem ipsum dolor sit amet</a:t>
            </a:r>
            <a:br>
              <a:rPr lang="de-DE" altLang="ru-RU" sz="1600">
                <a:solidFill>
                  <a:srgbClr val="083163"/>
                </a:solidFill>
                <a:latin typeface="DINProDRVp" panose="02000503030000020004" pitchFamily="2" charset="0"/>
              </a:rPr>
            </a:br>
            <a:r>
              <a:rPr lang="de-DE" altLang="ru-RU" sz="1600">
                <a:solidFill>
                  <a:srgbClr val="083163"/>
                </a:solidFill>
                <a:latin typeface="DINProDRVp" panose="02000503030000020004" pitchFamily="2" charset="0"/>
              </a:rPr>
              <a:t>Eretra tortor facilisis ultricies nun siter</a:t>
            </a:r>
          </a:p>
        </p:txBody>
      </p:sp>
    </p:spTree>
    <p:extLst>
      <p:ext uri="{BB962C8B-B14F-4D97-AF65-F5344CB8AC3E}">
        <p14:creationId xmlns:p14="http://schemas.microsoft.com/office/powerpoint/2010/main" val="336342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FBD4395-384F-AB41-83DE-6E8DB0D58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252833C0-6A9F-4A1B-AF57-AA66FD29E601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1DC45E-C0F6-FF4C-A5A3-79698FDD32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b="0" dirty="0"/>
              <a:t>Beispiele: </a:t>
            </a:r>
            <a:br>
              <a:rPr lang="de-DE" dirty="0"/>
            </a:br>
            <a:r>
              <a:rPr lang="de-DE" dirty="0"/>
              <a:t>nummerierte Liste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BF717C-47BE-DD42-9DD6-C5466A813305}"/>
              </a:ext>
            </a:extLst>
          </p:cNvPr>
          <p:cNvSpPr/>
          <p:nvPr/>
        </p:nvSpPr>
        <p:spPr>
          <a:xfrm>
            <a:off x="1013439" y="2005600"/>
            <a:ext cx="472857" cy="472857"/>
          </a:xfrm>
          <a:prstGeom prst="ellipse">
            <a:avLst/>
          </a:prstGeom>
          <a:solidFill>
            <a:srgbClr val="1E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DINProDRVp" panose="02000503030000020004" pitchFamily="2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D03AEB-19C9-074D-B88F-88FAB4D43043}"/>
              </a:ext>
            </a:extLst>
          </p:cNvPr>
          <p:cNvSpPr/>
          <p:nvPr/>
        </p:nvSpPr>
        <p:spPr>
          <a:xfrm>
            <a:off x="1013439" y="2647509"/>
            <a:ext cx="472857" cy="472857"/>
          </a:xfrm>
          <a:prstGeom prst="ellipse">
            <a:avLst/>
          </a:prstGeom>
          <a:solidFill>
            <a:srgbClr val="1E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DINProDRVp" panose="0200050303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AA48202-460B-5342-932D-B8663E8D14C2}"/>
              </a:ext>
            </a:extLst>
          </p:cNvPr>
          <p:cNvSpPr/>
          <p:nvPr/>
        </p:nvSpPr>
        <p:spPr>
          <a:xfrm>
            <a:off x="1013439" y="3289418"/>
            <a:ext cx="472857" cy="472857"/>
          </a:xfrm>
          <a:prstGeom prst="ellipse">
            <a:avLst/>
          </a:prstGeom>
          <a:solidFill>
            <a:srgbClr val="1E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DINProDRVp" panose="02000503030000020004" pitchFamily="2" charset="0"/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F72C1C-1496-BD4D-AA52-658A8B583AE5}"/>
              </a:ext>
            </a:extLst>
          </p:cNvPr>
          <p:cNvSpPr/>
          <p:nvPr/>
        </p:nvSpPr>
        <p:spPr>
          <a:xfrm>
            <a:off x="1013439" y="3931327"/>
            <a:ext cx="472857" cy="472857"/>
          </a:xfrm>
          <a:prstGeom prst="ellipse">
            <a:avLst/>
          </a:prstGeom>
          <a:solidFill>
            <a:srgbClr val="1E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DINProDRVp" panose="02000503030000020004" pitchFamily="2" charset="0"/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2411A2-828D-D048-9FEF-0696504696DE}"/>
              </a:ext>
            </a:extLst>
          </p:cNvPr>
          <p:cNvSpPr/>
          <p:nvPr/>
        </p:nvSpPr>
        <p:spPr>
          <a:xfrm>
            <a:off x="1013439" y="4573236"/>
            <a:ext cx="472857" cy="472857"/>
          </a:xfrm>
          <a:prstGeom prst="ellipse">
            <a:avLst/>
          </a:prstGeom>
          <a:solidFill>
            <a:srgbClr val="1E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DINProDRVp" panose="02000503030000020004" pitchFamily="2" charset="0"/>
              </a:rPr>
              <a:t>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A793F2-B18A-DF4F-82E7-95094576FDD1}"/>
              </a:ext>
            </a:extLst>
          </p:cNvPr>
          <p:cNvSpPr/>
          <p:nvPr/>
        </p:nvSpPr>
        <p:spPr>
          <a:xfrm>
            <a:off x="1013439" y="5215144"/>
            <a:ext cx="472857" cy="472857"/>
          </a:xfrm>
          <a:prstGeom prst="ellipse">
            <a:avLst/>
          </a:prstGeom>
          <a:solidFill>
            <a:srgbClr val="1E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DINProDRVp" panose="02000503030000020004" pitchFamily="2" charset="0"/>
              </a:rPr>
              <a:t>6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C1C2776E-759E-894D-B032-7DDC99865535}"/>
              </a:ext>
            </a:extLst>
          </p:cNvPr>
          <p:cNvSpPr txBox="1">
            <a:spLocks/>
          </p:cNvSpPr>
          <p:nvPr/>
        </p:nvSpPr>
        <p:spPr>
          <a:xfrm>
            <a:off x="1757867" y="2119774"/>
            <a:ext cx="3469268" cy="39428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Erstes Kapitel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Lorem</a:t>
            </a: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Ipsum</a:t>
            </a:r>
            <a:endParaRPr lang="de-DE" dirty="0">
              <a:solidFill>
                <a:srgbClr val="083163"/>
              </a:solidFill>
              <a:latin typeface="DINPRODRVP-MEDIUM" panose="02000503030000020004" pitchFamily="2" charset="0"/>
            </a:endParaRP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Zweites Kapitel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Lorem</a:t>
            </a: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Ipsum</a:t>
            </a:r>
            <a:endParaRPr lang="de-DE" dirty="0">
              <a:solidFill>
                <a:srgbClr val="083163"/>
              </a:solidFill>
              <a:latin typeface="DINPRODRVP-MEDIUM" panose="02000503030000020004" pitchFamily="2" charset="0"/>
            </a:endParaRP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Drittes Kapitel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Lorem</a:t>
            </a: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Ipsum</a:t>
            </a:r>
            <a:endParaRPr lang="de-DE" dirty="0">
              <a:solidFill>
                <a:srgbClr val="083163"/>
              </a:solidFill>
              <a:latin typeface="DINPRODRVP-MEDIUM" panose="02000503030000020004" pitchFamily="2" charset="0"/>
            </a:endParaRP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Viertes Kapitel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Lorem</a:t>
            </a: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Ipsum</a:t>
            </a:r>
            <a:endParaRPr lang="de-DE" dirty="0">
              <a:solidFill>
                <a:srgbClr val="083163"/>
              </a:solidFill>
              <a:latin typeface="DINPRODRVP-MEDIUM" panose="02000503030000020004" pitchFamily="2" charset="0"/>
            </a:endParaRP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Fünftes Kapitel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Lorem</a:t>
            </a: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Ipsum</a:t>
            </a:r>
            <a:endParaRPr lang="de-DE" dirty="0">
              <a:solidFill>
                <a:srgbClr val="083163"/>
              </a:solidFill>
              <a:latin typeface="DINPRODRVP-MEDIUM" panose="02000503030000020004" pitchFamily="2" charset="0"/>
            </a:endParaRP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Sechstes Kapitel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Lorem</a:t>
            </a:r>
            <a:r>
              <a:rPr lang="de-DE" dirty="0">
                <a:solidFill>
                  <a:srgbClr val="083163"/>
                </a:solidFill>
                <a:latin typeface="DINPRODRVP-MEDIUM" panose="02000503030000020004" pitchFamily="2" charset="0"/>
              </a:rPr>
              <a:t> </a:t>
            </a:r>
            <a:r>
              <a:rPr lang="de-DE" dirty="0" err="1">
                <a:solidFill>
                  <a:srgbClr val="083163"/>
                </a:solidFill>
                <a:latin typeface="DINPRODRVP-MEDIUM" panose="02000503030000020004" pitchFamily="2" charset="0"/>
              </a:rPr>
              <a:t>Ipsum</a:t>
            </a:r>
            <a:endParaRPr lang="de-DE" dirty="0">
              <a:solidFill>
                <a:srgbClr val="083163"/>
              </a:solidFill>
              <a:latin typeface="DINPRODRVP-MEDIUM" panose="02000503030000020004" pitchFamily="2" charset="0"/>
            </a:endParaRP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9AD8FF6C-4417-2849-97F9-AAE397B9AE78}"/>
              </a:ext>
            </a:extLst>
          </p:cNvPr>
          <p:cNvSpPr txBox="1">
            <a:spLocks/>
          </p:cNvSpPr>
          <p:nvPr/>
        </p:nvSpPr>
        <p:spPr>
          <a:xfrm>
            <a:off x="5402456" y="2119774"/>
            <a:ext cx="1625673" cy="39428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– 00:00 h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– 00:00 h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– 00:00 h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– 00:00 h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– 00:00 h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– 00:00 h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endParaRPr lang="de-DE" b="1" u="sng" dirty="0">
              <a:solidFill>
                <a:srgbClr val="CCD9E8"/>
              </a:solidFill>
              <a:latin typeface="DINProDRVp" panose="02000503030000020004" pitchFamily="2" charset="0"/>
            </a:endParaRP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E5861DB8-9E16-5746-A18C-D24F2F6C2F96}"/>
              </a:ext>
            </a:extLst>
          </p:cNvPr>
          <p:cNvSpPr txBox="1">
            <a:spLocks/>
          </p:cNvSpPr>
          <p:nvPr/>
        </p:nvSpPr>
        <p:spPr>
          <a:xfrm>
            <a:off x="7193156" y="2119774"/>
            <a:ext cx="1150661" cy="39428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min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min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min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min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min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00:00 min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endParaRPr lang="de-DE" b="1" u="sng" dirty="0">
              <a:solidFill>
                <a:srgbClr val="CCD9E8"/>
              </a:solidFill>
              <a:latin typeface="DINProDRVp" panose="02000503030000020004" pitchFamily="2" charset="0"/>
            </a:endParaRPr>
          </a:p>
        </p:txBody>
      </p:sp>
      <p:sp>
        <p:nvSpPr>
          <p:cNvPr id="29" name="Textplatzhalter 3">
            <a:extLst>
              <a:ext uri="{FF2B5EF4-FFF2-40B4-BE49-F238E27FC236}">
                <a16:creationId xmlns:a16="http://schemas.microsoft.com/office/drawing/2014/main" id="{3772393B-7778-8848-9056-2AC5F0B0793A}"/>
              </a:ext>
            </a:extLst>
          </p:cNvPr>
          <p:cNvSpPr txBox="1">
            <a:spLocks/>
          </p:cNvSpPr>
          <p:nvPr/>
        </p:nvSpPr>
        <p:spPr>
          <a:xfrm>
            <a:off x="8699198" y="2119774"/>
            <a:ext cx="1150661" cy="394288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216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S. Muster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S. Muster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S. Muster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S. Muster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S. Muster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r>
              <a:rPr lang="de-DE" b="1" u="sng" dirty="0">
                <a:solidFill>
                  <a:srgbClr val="6983A1"/>
                </a:solidFill>
                <a:latin typeface="DINProDRVp" panose="02000503030000020004" pitchFamily="2" charset="0"/>
              </a:rPr>
              <a:t>S. Muster</a:t>
            </a:r>
          </a:p>
          <a:p>
            <a:pPr>
              <a:spcBef>
                <a:spcPts val="0"/>
              </a:spcBef>
              <a:spcAft>
                <a:spcPts val="3100"/>
              </a:spcAft>
              <a:tabLst>
                <a:tab pos="887413" algn="l"/>
              </a:tabLst>
            </a:pPr>
            <a:endParaRPr lang="de-DE" b="1" u="sng" dirty="0">
              <a:solidFill>
                <a:srgbClr val="CCD9E8"/>
              </a:solidFill>
              <a:latin typeface="DINProDRVp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5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liennummernplatzhalter 1">
            <a:extLst>
              <a:ext uri="{FF2B5EF4-FFF2-40B4-BE49-F238E27FC236}">
                <a16:creationId xmlns:a16="http://schemas.microsoft.com/office/drawing/2014/main" id="{E94A5828-15CC-ED40-900E-AA1DD4B21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5C34549E-79E2-4A6D-B47F-F04E44A8524F}" type="slidenum">
              <a:rPr lang="de-DE" altLang="de-DE" smtClean="0"/>
              <a:pPr/>
              <a:t>7</a:t>
            </a:fld>
            <a:endParaRPr lang="de-DE" alt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AEF6B2-9008-2A4D-9D56-33DA85A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22425"/>
            <a:ext cx="8241632" cy="1075440"/>
          </a:xfrm>
        </p:spPr>
        <p:txBody>
          <a:bodyPr/>
          <a:lstStyle/>
          <a:p>
            <a:r>
              <a:rPr lang="de-DE" b="0" dirty="0"/>
              <a:t>Beispiele Textseiten: </a:t>
            </a:r>
            <a:br>
              <a:rPr lang="de-DE" dirty="0"/>
            </a:br>
            <a:r>
              <a:rPr lang="de-DE" dirty="0"/>
              <a:t>Aufzählung (30pt)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573D889B-A666-5B41-9AD3-4C960539A18A}"/>
              </a:ext>
            </a:extLst>
          </p:cNvPr>
          <p:cNvSpPr txBox="1">
            <a:spLocks/>
          </p:cNvSpPr>
          <p:nvPr/>
        </p:nvSpPr>
        <p:spPr>
          <a:xfrm>
            <a:off x="937846" y="1247999"/>
            <a:ext cx="8960752" cy="450832"/>
          </a:xfrm>
          <a:prstGeom prst="rect">
            <a:avLst/>
          </a:prstGeom>
        </p:spPr>
        <p:txBody>
          <a:bodyPr vert="horz" lIns="3600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Zwischenüberschrift Nur-Text-Folie (Aufzählungen) (18pt)</a:t>
            </a:r>
          </a:p>
        </p:txBody>
      </p:sp>
      <p:sp>
        <p:nvSpPr>
          <p:cNvPr id="42" name="Eine Ecke des Rechtecks abrunden 41">
            <a:extLst>
              <a:ext uri="{FF2B5EF4-FFF2-40B4-BE49-F238E27FC236}">
                <a16:creationId xmlns:a16="http://schemas.microsoft.com/office/drawing/2014/main" id="{3A7B01CD-8264-2243-8533-D2A3FF62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-393192" y="393192"/>
            <a:ext cx="1197864" cy="41148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D4009583-C1DA-9C43-B874-DB1EB8B1E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801" y="2192250"/>
            <a:ext cx="7702397" cy="336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Als Aufzählungselement wird der Punkt verwendet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weniger Text erhöht die </a:t>
            </a:r>
            <a:r>
              <a:rPr lang="de-DE" sz="1800" b="1" dirty="0">
                <a:solidFill>
                  <a:srgbClr val="083163"/>
                </a:solidFill>
                <a:latin typeface="DINPRODRVP-BLACK" panose="02000503030000020004" pitchFamily="2" charset="0"/>
              </a:rPr>
              <a:t>Übersichtlichkeit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, Schriftgröße 18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pt</a:t>
            </a:r>
            <a:endParaRPr lang="de-DE" sz="1800" b="1" dirty="0">
              <a:solidFill>
                <a:srgbClr val="6983A1"/>
              </a:solidFill>
              <a:latin typeface="DINProDRVp" panose="02000503030000020004" pitchFamily="2" charset="0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Eliquam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aliquet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enim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non </a:t>
            </a:r>
            <a:r>
              <a:rPr lang="de-DE" sz="1800" b="1" dirty="0" err="1">
                <a:solidFill>
                  <a:srgbClr val="083163"/>
                </a:solidFill>
                <a:latin typeface="DINPRODRVP-BLACK" panose="02000503030000020004" pitchFamily="50" charset="0"/>
              </a:rPr>
              <a:t>scelerisque</a:t>
            </a:r>
            <a:r>
              <a:rPr lang="de-DE" sz="1800" b="1" dirty="0">
                <a:solidFill>
                  <a:srgbClr val="083163"/>
                </a:solidFill>
                <a:latin typeface="DINPRODRVP-BLACK" panose="02000503030000020004" pitchFamily="50" charset="0"/>
              </a:rPr>
              <a:t> </a:t>
            </a:r>
            <a:r>
              <a:rPr lang="de-DE" sz="1800" b="1" dirty="0" err="1">
                <a:solidFill>
                  <a:srgbClr val="083163"/>
                </a:solidFill>
                <a:latin typeface="DINPRODRVP-BLACK" panose="02000503030000020004" pitchFamily="50" charset="0"/>
              </a:rPr>
              <a:t>sollicitudin</a:t>
            </a:r>
            <a:r>
              <a:rPr lang="de-DE" sz="1800" b="1" dirty="0">
                <a:solidFill>
                  <a:srgbClr val="083163"/>
                </a:solidFill>
                <a:latin typeface="DINPRODRVP-BLACK" panose="02000503030000020004" pitchFamily="50" charset="0"/>
              </a:rPr>
              <a:t>, </a:t>
            </a:r>
            <a:r>
              <a:rPr lang="de-DE" sz="1800" b="1" dirty="0" err="1">
                <a:solidFill>
                  <a:srgbClr val="083163"/>
                </a:solidFill>
                <a:latin typeface="DINPRODRVP-BLACK" panose="02000503030000020004" pitchFamily="50" charset="0"/>
              </a:rPr>
              <a:t>urna</a:t>
            </a:r>
            <a:r>
              <a:rPr lang="de-DE" sz="1800" b="1" dirty="0">
                <a:solidFill>
                  <a:srgbClr val="083163"/>
                </a:solidFill>
                <a:latin typeface="DINPRODRVP-BLACK" panose="02000503030000020004" pitchFamily="50" charset="0"/>
              </a:rPr>
              <a:t> </a:t>
            </a:r>
            <a:br>
              <a:rPr lang="de-DE" sz="1800" b="1" dirty="0">
                <a:solidFill>
                  <a:srgbClr val="083163"/>
                </a:solidFill>
                <a:latin typeface="DINPRODRVP-BLACK" panose="02000503030000020004" pitchFamily="50" charset="0"/>
              </a:rPr>
            </a:b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ullamcorper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ultricies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convallis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sapien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quam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eget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Phasellus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eget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porttitor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Eliquam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aliquet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enim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non </a:t>
            </a:r>
            <a:r>
              <a:rPr lang="de-DE" sz="1800" b="1" dirty="0" err="1">
                <a:solidFill>
                  <a:srgbClr val="083163"/>
                </a:solidFill>
                <a:latin typeface="DINPRODRVP-BLACK" panose="02000503030000020004" pitchFamily="50" charset="0"/>
              </a:rPr>
              <a:t>scelerisque</a:t>
            </a:r>
            <a:r>
              <a:rPr lang="de-DE" sz="1800" b="1" dirty="0">
                <a:solidFill>
                  <a:srgbClr val="083163"/>
                </a:solidFill>
                <a:latin typeface="DINPRODRVP-BLACK" panose="02000503030000020004" pitchFamily="50" charset="0"/>
              </a:rPr>
              <a:t> </a:t>
            </a:r>
            <a:r>
              <a:rPr lang="de-DE" sz="1800" b="1" dirty="0" err="1">
                <a:solidFill>
                  <a:srgbClr val="083163"/>
                </a:solidFill>
                <a:latin typeface="DINPRODRVP-BLACK" panose="02000503030000020004" pitchFamily="50" charset="0"/>
              </a:rPr>
              <a:t>sollicitudin</a:t>
            </a:r>
            <a:r>
              <a:rPr lang="de-DE" sz="1800" b="1" dirty="0">
                <a:solidFill>
                  <a:srgbClr val="083163"/>
                </a:solidFill>
                <a:latin typeface="DINPRODRVP-BLACK" panose="02000503030000020004" pitchFamily="50" charset="0"/>
              </a:rPr>
              <a:t>, </a:t>
            </a:r>
            <a:r>
              <a:rPr lang="de-DE" sz="1800" b="1" dirty="0" err="1">
                <a:solidFill>
                  <a:srgbClr val="083163"/>
                </a:solidFill>
                <a:latin typeface="DINPRODRVP-BLACK" panose="02000503030000020004" pitchFamily="50" charset="0"/>
              </a:rPr>
              <a:t>urna</a:t>
            </a:r>
            <a:r>
              <a:rPr lang="de-DE" sz="1800" b="1" dirty="0">
                <a:solidFill>
                  <a:srgbClr val="083163"/>
                </a:solidFill>
                <a:latin typeface="DINPRODRVP-BLACK" panose="02000503030000020004" pitchFamily="50" charset="0"/>
              </a:rPr>
              <a:t> </a:t>
            </a:r>
            <a:r>
              <a:rPr lang="de-DE" sz="1800" b="1" dirty="0" err="1">
                <a:solidFill>
                  <a:srgbClr val="083163"/>
                </a:solidFill>
                <a:latin typeface="DINPRODRVP-BLACK" panose="02000503030000020004" pitchFamily="50" charset="0"/>
              </a:rPr>
              <a:t>augue</a:t>
            </a:r>
            <a:r>
              <a:rPr lang="de-DE" sz="1800" b="1" dirty="0">
                <a:solidFill>
                  <a:srgbClr val="083163"/>
                </a:solidFill>
                <a:latin typeface="DINPRODRVP-BLACK" panose="02000503030000020004" pitchFamily="50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ullamcorper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,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ultricies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convallis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sapien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quam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eget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 </a:t>
            </a:r>
            <a:r>
              <a:rPr lang="de-DE" sz="1800" dirty="0" err="1">
                <a:solidFill>
                  <a:srgbClr val="083163"/>
                </a:solidFill>
                <a:latin typeface="DINProDRVp" panose="02000503030000020004" pitchFamily="2" charset="0"/>
              </a:rPr>
              <a:t>lorem</a:t>
            </a:r>
            <a:r>
              <a:rPr lang="de-DE" sz="1800" dirty="0">
                <a:solidFill>
                  <a:srgbClr val="083163"/>
                </a:solidFill>
                <a:latin typeface="DINProDRVp" panose="02000503030000020004" pitchFamily="2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83163"/>
              </a:solidFill>
              <a:latin typeface="DINProDRVp" panose="02000503030000020004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BE7D0A-1010-0A98-C548-058F6F660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697953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Zu beachten ist aber die Gliederungsstruktur, d. h. Sie sollten Ihre Inhalte mit Hilfe der verschiedenen </a:t>
            </a:r>
            <a:r>
              <a:rPr lang="de-DE" b="1" i="1" dirty="0"/>
              <a:t>Listenebenen </a:t>
            </a:r>
            <a:r>
              <a:rPr lang="de-DE" i="1" dirty="0"/>
              <a:t>sinnvoll strukturieren. Wichtig ist dabei, dass Sie die Einrückungen, die die Listenebenen kennzeichnen, nicht durch Leerzeichen erzeugen, sondern unter Verwendung der Tabulatortaste bzw. der von PowerPoint angebotenen Werkzeuge </a:t>
            </a:r>
            <a:r>
              <a:rPr lang="de-DE" b="1" i="1" dirty="0"/>
              <a:t>Listenebene erhöhen </a:t>
            </a:r>
            <a:r>
              <a:rPr lang="de-DE" i="1" dirty="0"/>
              <a:t>und </a:t>
            </a:r>
            <a:r>
              <a:rPr lang="de-DE" b="1" i="1" dirty="0"/>
              <a:t>Listenebene verringern</a:t>
            </a:r>
            <a:r>
              <a:rPr lang="de-DE" i="1" dirty="0"/>
              <a:t>.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057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6A127A-E2ED-2AB4-CC18-C46C7911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CD547-C63A-497C-8F5D-3A14232C066A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BD0AB3F-BABD-F5A3-E10D-47FB3AD6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25"/>
            <a:ext cx="8233611" cy="1075440"/>
          </a:xfrm>
        </p:spPr>
        <p:txBody>
          <a:bodyPr/>
          <a:lstStyle/>
          <a:p>
            <a:r>
              <a:rPr lang="de-DE" b="0" dirty="0"/>
              <a:t>Beispiele:</a:t>
            </a:r>
            <a:br>
              <a:rPr lang="de-DE" dirty="0"/>
            </a:br>
            <a:r>
              <a:rPr lang="de-DE" dirty="0"/>
              <a:t>Tabelle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D80596B-0051-2B41-8AA0-33F52C49AA35}"/>
              </a:ext>
            </a:extLst>
          </p:cNvPr>
          <p:cNvSpPr txBox="1"/>
          <p:nvPr/>
        </p:nvSpPr>
        <p:spPr>
          <a:xfrm>
            <a:off x="838200" y="1950717"/>
            <a:ext cx="375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2"/>
                </a:solidFill>
                <a:latin typeface="DINProDRVp" panose="02000503030000020004" pitchFamily="2" charset="0"/>
              </a:rPr>
              <a:t>Titel Tabelle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BB51AF8-EB40-B301-A3F5-0633DA48A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73942"/>
              </p:ext>
            </p:extLst>
          </p:nvPr>
        </p:nvGraphicFramePr>
        <p:xfrm>
          <a:off x="838201" y="2381209"/>
          <a:ext cx="10400400" cy="2334954"/>
        </p:xfrm>
        <a:graphic>
          <a:graphicData uri="http://schemas.openxmlformats.org/drawingml/2006/table">
            <a:tbl>
              <a:tblPr firstRow="1" bandRow="1">
                <a:solidFill>
                  <a:srgbClr val="EAF0F6"/>
                </a:solidFill>
                <a:tableStyleId>{5C22544A-7EE6-4342-B048-85BDC9FD1C3A}</a:tableStyleId>
              </a:tblPr>
              <a:tblGrid>
                <a:gridCol w="3466800">
                  <a:extLst>
                    <a:ext uri="{9D8B030D-6E8A-4147-A177-3AD203B41FA5}">
                      <a16:colId xmlns:a16="http://schemas.microsoft.com/office/drawing/2014/main" val="2024223622"/>
                    </a:ext>
                  </a:extLst>
                </a:gridCol>
                <a:gridCol w="3466800">
                  <a:extLst>
                    <a:ext uri="{9D8B030D-6E8A-4147-A177-3AD203B41FA5}">
                      <a16:colId xmlns:a16="http://schemas.microsoft.com/office/drawing/2014/main" val="561171105"/>
                    </a:ext>
                  </a:extLst>
                </a:gridCol>
                <a:gridCol w="3466800">
                  <a:extLst>
                    <a:ext uri="{9D8B030D-6E8A-4147-A177-3AD203B41FA5}">
                      <a16:colId xmlns:a16="http://schemas.microsoft.com/office/drawing/2014/main" val="1140775404"/>
                    </a:ext>
                  </a:extLst>
                </a:gridCol>
              </a:tblGrid>
              <a:tr h="777600">
                <a:tc>
                  <a:txBody>
                    <a:bodyPr/>
                    <a:lstStyle/>
                    <a:p>
                      <a:r>
                        <a:rPr lang="de-DE" b="1" i="0" dirty="0">
                          <a:solidFill>
                            <a:schemeClr val="tx2"/>
                          </a:solidFill>
                          <a:latin typeface="DINProDRVp" panose="02000503030000020004" pitchFamily="50" charset="0"/>
                        </a:rPr>
                        <a:t>Kopftitel</a:t>
                      </a:r>
                    </a:p>
                  </a:txBody>
                  <a:tcPr marL="251999" marR="251999" marT="251999" marB="251999"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i="0" kern="1200" dirty="0">
                          <a:solidFill>
                            <a:schemeClr val="tx2"/>
                          </a:solidFill>
                          <a:latin typeface="DINProDRVp" panose="02000503030000020004" pitchFamily="50" charset="0"/>
                          <a:ea typeface="+mn-ea"/>
                          <a:cs typeface="+mn-cs"/>
                        </a:rPr>
                        <a:t>Kopftitel</a:t>
                      </a:r>
                    </a:p>
                  </a:txBody>
                  <a:tcPr marL="251999" marR="251999" marT="251999" marB="251999"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i="0" dirty="0">
                          <a:solidFill>
                            <a:schemeClr val="tx2"/>
                          </a:solidFill>
                          <a:latin typeface="DINProDRVp" panose="02000503030000020004" pitchFamily="50" charset="0"/>
                        </a:rPr>
                        <a:t>Kopftitel</a:t>
                      </a:r>
                    </a:p>
                  </a:txBody>
                  <a:tcPr marL="251999" marR="251999" marT="251999" marB="251999" anchor="ctr"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126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INProDRVp" panose="02000503030000020004" pitchFamily="50" charset="0"/>
                        </a:rPr>
                        <a:t>Text</a:t>
                      </a:r>
                    </a:p>
                  </a:txBody>
                  <a:tcPr marL="251999" marR="251999" marT="251999" marB="251999">
                    <a:solidFill>
                      <a:schemeClr val="bg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>
                          <a:latin typeface="DINProDRVp" panose="02000503030000020004" pitchFamily="50" charset="0"/>
                        </a:rPr>
                        <a:t>Text</a:t>
                      </a:r>
                    </a:p>
                  </a:txBody>
                  <a:tcPr marL="251999" marR="251999" marT="251999" marB="251999">
                    <a:solidFill>
                      <a:schemeClr val="bg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DINProDRVp" panose="02000503030000020004" pitchFamily="50" charset="0"/>
                        </a:rPr>
                        <a:t>Text</a:t>
                      </a:r>
                    </a:p>
                  </a:txBody>
                  <a:tcPr marL="251999" marR="251999" marT="251999" marB="251999">
                    <a:solidFill>
                      <a:schemeClr val="bg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31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latin typeface="DINProDRVp" panose="02000503030000020004" pitchFamily="50" charset="0"/>
                        </a:rPr>
                        <a:t>Text</a:t>
                      </a:r>
                    </a:p>
                  </a:txBody>
                  <a:tcPr marL="251999" marR="251999" marT="251999" marB="251999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DINProDRVp" panose="02000503030000020004" pitchFamily="50" charset="0"/>
                        </a:rPr>
                        <a:t>Text</a:t>
                      </a:r>
                    </a:p>
                  </a:txBody>
                  <a:tcPr marL="251999" marR="251999" marT="251999" marB="251999"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DINProDRVp" panose="02000503030000020004" pitchFamily="50" charset="0"/>
                        </a:rPr>
                        <a:t>Text</a:t>
                      </a:r>
                    </a:p>
                  </a:txBody>
                  <a:tcPr marL="251999" marR="251999" marT="251999" marB="251999"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822292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75C45E4-FE9B-F697-4C27-F9DE4958E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6979534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Eine Tabelle besitzt einen Tabellentitel, einen Tabellenkopf (erste Zeile) und der Tabellentext steht direkt in den Zeilen darunter. Die Tabelle sollte einfach gegliedert sein.</a:t>
            </a:r>
          </a:p>
          <a:p>
            <a:endParaRPr lang="de-DE" dirty="0"/>
          </a:p>
          <a:p>
            <a:r>
              <a:rPr lang="de-DE" i="1" dirty="0"/>
              <a:t>Es dürfen keine Tabellenzellen miteinander verbunden sein.</a:t>
            </a:r>
          </a:p>
          <a:p>
            <a:endParaRPr lang="de-DE" dirty="0"/>
          </a:p>
          <a:p>
            <a:r>
              <a:rPr lang="de-DE" i="1" dirty="0"/>
              <a:t>Tabellen dürfe nicht mit Hilfe von Tabulatoren und/oder Leerzeichen aufgebaut werden, da jedes Leerzeichen von einer Vorlesesoftware einzeln vorgelesen wird.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8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B6A127A-E2ED-2AB4-CC18-C46C7911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8CD547-C63A-497C-8F5D-3A14232C066A}" type="slidenum">
              <a:rPr lang="de-DE" altLang="de-DE" smtClean="0"/>
              <a:pPr/>
              <a:t>9</a:t>
            </a:fld>
            <a:endParaRPr lang="de-DE" alt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BD0AB3F-BABD-F5A3-E10D-47FB3AD6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Beispiele:</a:t>
            </a:r>
            <a:br>
              <a:rPr lang="de-DE" dirty="0"/>
            </a:br>
            <a:r>
              <a:rPr lang="de-DE" dirty="0"/>
              <a:t>Aufzählung / Gliederung</a:t>
            </a:r>
          </a:p>
        </p:txBody>
      </p:sp>
      <p:grpSp>
        <p:nvGrpSpPr>
          <p:cNvPr id="14" name="Gruppieren 13" descr="Schritt 1, Schritt 2, Schritt 3">
            <a:extLst>
              <a:ext uri="{FF2B5EF4-FFF2-40B4-BE49-F238E27FC236}">
                <a16:creationId xmlns:a16="http://schemas.microsoft.com/office/drawing/2014/main" id="{180F8A7E-A24B-E4D7-3247-05A1884A95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838199" y="3229860"/>
            <a:ext cx="10614125" cy="1075440"/>
            <a:chOff x="838200" y="3429000"/>
            <a:chExt cx="8648700" cy="876300"/>
          </a:xfrm>
        </p:grpSpPr>
        <p:sp>
          <p:nvSpPr>
            <p:cNvPr id="9" name="Rechteck 8" descr="Box Schritt eins beschreiben">
              <a:extLst>
                <a:ext uri="{FF2B5EF4-FFF2-40B4-BE49-F238E27FC236}">
                  <a16:creationId xmlns:a16="http://schemas.microsoft.com/office/drawing/2014/main" id="{FA861A9D-4FFA-2CBC-CE6F-9EF3BC49D609}"/>
                </a:ext>
              </a:extLst>
            </p:cNvPr>
            <p:cNvSpPr/>
            <p:nvPr/>
          </p:nvSpPr>
          <p:spPr bwMode="auto">
            <a:xfrm>
              <a:off x="838200" y="3429000"/>
              <a:ext cx="1905000" cy="876300"/>
            </a:xfrm>
            <a:prstGeom prst="rect">
              <a:avLst/>
            </a:prstGeom>
            <a:solidFill>
              <a:srgbClr val="CBD9E7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DINProDRVp" panose="02000503030000020004" pitchFamily="2" charset="0"/>
                  <a:ea typeface="ヒラギノ角ゴ Pro W3" pitchFamily="20" charset="-128"/>
                  <a:cs typeface="Arial" panose="020B0604020202020204" pitchFamily="34" charset="0"/>
                </a:rPr>
                <a:t>Schritt 1</a:t>
              </a:r>
            </a:p>
          </p:txBody>
        </p:sp>
        <p:sp>
          <p:nvSpPr>
            <p:cNvPr id="10" name="Rechteck 9" descr="Box Schritt zwei beschreiben">
              <a:extLst>
                <a:ext uri="{FF2B5EF4-FFF2-40B4-BE49-F238E27FC236}">
                  <a16:creationId xmlns:a16="http://schemas.microsoft.com/office/drawing/2014/main" id="{B9DE18E5-F12A-E408-B2FF-DE5A7A67EEFC}"/>
                </a:ext>
              </a:extLst>
            </p:cNvPr>
            <p:cNvSpPr/>
            <p:nvPr/>
          </p:nvSpPr>
          <p:spPr bwMode="auto">
            <a:xfrm>
              <a:off x="4210050" y="3429000"/>
              <a:ext cx="1905000" cy="876300"/>
            </a:xfrm>
            <a:prstGeom prst="rect">
              <a:avLst/>
            </a:prstGeom>
            <a:solidFill>
              <a:srgbClr val="CBD9E7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DINProDRVp" panose="02000503030000020004" pitchFamily="2" charset="0"/>
                  <a:ea typeface="ヒラギノ角ゴ Pro W3" pitchFamily="20" charset="-128"/>
                  <a:cs typeface="Arial" panose="020B0604020202020204" pitchFamily="34" charset="0"/>
                </a:rPr>
                <a:t>Schritt 2</a:t>
              </a:r>
            </a:p>
          </p:txBody>
        </p:sp>
        <p:sp>
          <p:nvSpPr>
            <p:cNvPr id="11" name="Rechteck 10" descr="Box Schritt drei beschreiben">
              <a:extLst>
                <a:ext uri="{FF2B5EF4-FFF2-40B4-BE49-F238E27FC236}">
                  <a16:creationId xmlns:a16="http://schemas.microsoft.com/office/drawing/2014/main" id="{3021F08F-9683-FB48-53E6-756E14074966}"/>
                </a:ext>
              </a:extLst>
            </p:cNvPr>
            <p:cNvSpPr/>
            <p:nvPr/>
          </p:nvSpPr>
          <p:spPr bwMode="auto">
            <a:xfrm>
              <a:off x="7581900" y="3429000"/>
              <a:ext cx="1905000" cy="876300"/>
            </a:xfrm>
            <a:prstGeom prst="rect">
              <a:avLst/>
            </a:prstGeom>
            <a:solidFill>
              <a:srgbClr val="CBD9E7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DINProDRVp" panose="02000503030000020004" pitchFamily="2" charset="0"/>
                  <a:ea typeface="ヒラギノ角ゴ Pro W3" pitchFamily="20" charset="-128"/>
                  <a:cs typeface="Arial" panose="020B0604020202020204" pitchFamily="34" charset="0"/>
                </a:rPr>
                <a:t>Schritt 3</a:t>
              </a:r>
            </a:p>
          </p:txBody>
        </p:sp>
        <p:sp>
          <p:nvSpPr>
            <p:cNvPr id="12" name="Pfeil nach rechts 11" descr="Pfeil nach rechts">
              <a:extLst>
                <a:ext uri="{FF2B5EF4-FFF2-40B4-BE49-F238E27FC236}">
                  <a16:creationId xmlns:a16="http://schemas.microsoft.com/office/drawing/2014/main" id="{D68B32F3-1701-68A5-B55A-C30AE7D66ABB}"/>
                </a:ext>
              </a:extLst>
            </p:cNvPr>
            <p:cNvSpPr/>
            <p:nvPr/>
          </p:nvSpPr>
          <p:spPr bwMode="auto">
            <a:xfrm>
              <a:off x="3105150" y="3619500"/>
              <a:ext cx="742950" cy="552450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  <p:sp>
          <p:nvSpPr>
            <p:cNvPr id="13" name="Pfeil nach rechts 12" descr="Pfeil nach rechts">
              <a:extLst>
                <a:ext uri="{FF2B5EF4-FFF2-40B4-BE49-F238E27FC236}">
                  <a16:creationId xmlns:a16="http://schemas.microsoft.com/office/drawing/2014/main" id="{78285EE1-204C-BD82-B02A-E52A02CD59C5}"/>
                </a:ext>
              </a:extLst>
            </p:cNvPr>
            <p:cNvSpPr/>
            <p:nvPr/>
          </p:nvSpPr>
          <p:spPr bwMode="auto">
            <a:xfrm>
              <a:off x="6477000" y="3619500"/>
              <a:ext cx="742950" cy="552450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900" b="0" i="0" u="none" strike="noStrike" cap="none" normalizeH="0" baseline="0">
                <a:ln>
                  <a:noFill/>
                </a:ln>
                <a:solidFill>
                  <a:srgbClr val="D9DB71"/>
                </a:solidFill>
                <a:effectLst/>
                <a:latin typeface="Arial" panose="020B0604020202020204" pitchFamily="34" charset="0"/>
                <a:ea typeface="ヒラギノ角ゴ Pro W3" pitchFamily="20" charset="-128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375C45E4-FE9B-F697-4C27-F9DE4958E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69795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Alternativtexte für die einzelnen Formen vergeben, alles gruppieren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064303"/>
      </p:ext>
    </p:extLst>
  </p:cSld>
  <p:clrMapOvr>
    <a:masterClrMapping/>
  </p:clrMapOvr>
</p:sld>
</file>

<file path=ppt/theme/theme1.xml><?xml version="1.0" encoding="utf-8"?>
<a:theme xmlns:a="http://schemas.openxmlformats.org/drawingml/2006/main" name="2_Leere Präsentation">
  <a:themeElements>
    <a:clrScheme name="1_Leere Präsentation 13">
      <a:dk1>
        <a:srgbClr val="000000"/>
      </a:dk1>
      <a:lt1>
        <a:srgbClr val="FFFFFF"/>
      </a:lt1>
      <a:dk2>
        <a:srgbClr val="083163"/>
      </a:dk2>
      <a:lt2>
        <a:srgbClr val="6983A1"/>
      </a:lt2>
      <a:accent1>
        <a:srgbClr val="D3DB2B"/>
      </a:accent1>
      <a:accent2>
        <a:srgbClr val="8AB87B"/>
      </a:accent2>
      <a:accent3>
        <a:srgbClr val="FFFFFF"/>
      </a:accent3>
      <a:accent4>
        <a:srgbClr val="000000"/>
      </a:accent4>
      <a:accent5>
        <a:srgbClr val="E6EAAC"/>
      </a:accent5>
      <a:accent6>
        <a:srgbClr val="7DA66F"/>
      </a:accent6>
      <a:hlink>
        <a:srgbClr val="7F9877"/>
      </a:hlink>
      <a:folHlink>
        <a:srgbClr val="4AA4AB"/>
      </a:folHlink>
    </a:clrScheme>
    <a:fontScheme name="Benutzerdefiniert 1">
      <a:majorFont>
        <a:latin typeface="DINProDRVp"/>
        <a:ea typeface="ＭＳ Ｐゴシック"/>
        <a:cs typeface=""/>
      </a:majorFont>
      <a:minorFont>
        <a:latin typeface="DINProDRVp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900" b="0" i="0" u="none" strike="noStrike" cap="none" normalizeH="0" baseline="0" smtClean="0">
            <a:ln>
              <a:noFill/>
            </a:ln>
            <a:solidFill>
              <a:srgbClr val="D9DB71"/>
            </a:solidFill>
            <a:effectLst/>
            <a:latin typeface="Arial" panose="020B0604020202020204" pitchFamily="34" charset="0"/>
            <a:ea typeface="ヒラギノ角ゴ Pro W3" pitchFamily="20" charset="-128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900" b="0" i="0" u="none" strike="noStrike" cap="none" normalizeH="0" baseline="0" smtClean="0">
            <a:ln>
              <a:noFill/>
            </a:ln>
            <a:solidFill>
              <a:srgbClr val="D9DB71"/>
            </a:solidFill>
            <a:effectLst/>
            <a:latin typeface="Arial" panose="020B0604020202020204" pitchFamily="34" charset="0"/>
            <a:ea typeface="ヒラギノ角ゴ Pro W3" pitchFamily="20" charset="-128"/>
            <a:cs typeface="Arial" panose="020B0604020202020204" pitchFamily="34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3">
        <a:dk1>
          <a:srgbClr val="000000"/>
        </a:dk1>
        <a:lt1>
          <a:srgbClr val="FFFFFF"/>
        </a:lt1>
        <a:dk2>
          <a:srgbClr val="083163"/>
        </a:dk2>
        <a:lt2>
          <a:srgbClr val="6983A1"/>
        </a:lt2>
        <a:accent1>
          <a:srgbClr val="D3DB2B"/>
        </a:accent1>
        <a:accent2>
          <a:srgbClr val="8AB87B"/>
        </a:accent2>
        <a:accent3>
          <a:srgbClr val="FFFFFF"/>
        </a:accent3>
        <a:accent4>
          <a:srgbClr val="000000"/>
        </a:accent4>
        <a:accent5>
          <a:srgbClr val="E6EAAC"/>
        </a:accent5>
        <a:accent6>
          <a:srgbClr val="7DA66F"/>
        </a:accent6>
        <a:hlink>
          <a:srgbClr val="7F9877"/>
        </a:hlink>
        <a:folHlink>
          <a:srgbClr val="4AA4A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14">
        <a:dk1>
          <a:srgbClr val="6E6197"/>
        </a:dk1>
        <a:lt1>
          <a:srgbClr val="EF8306"/>
        </a:lt1>
        <a:dk2>
          <a:srgbClr val="AAB9C8"/>
        </a:dk2>
        <a:lt2>
          <a:srgbClr val="C83337"/>
        </a:lt2>
        <a:accent1>
          <a:srgbClr val="96B2CA"/>
        </a:accent1>
        <a:accent2>
          <a:srgbClr val="BBD5B2"/>
        </a:accent2>
        <a:accent3>
          <a:srgbClr val="F6C1AA"/>
        </a:accent3>
        <a:accent4>
          <a:srgbClr val="5D5280"/>
        </a:accent4>
        <a:accent5>
          <a:srgbClr val="C9D5E1"/>
        </a:accent5>
        <a:accent6>
          <a:srgbClr val="A9C1A1"/>
        </a:accent6>
        <a:hlink>
          <a:srgbClr val="EEF358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BEC4B335-15FD-40CA-A003-AFCDE9158FB7}" vid="{0693B841-BB4F-4EBD-A696-960FDEE1B1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1227</Words>
  <Application>Microsoft Office PowerPoint</Application>
  <PresentationFormat>Breitbild</PresentationFormat>
  <Paragraphs>210</Paragraphs>
  <Slides>24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2" baseType="lpstr">
      <vt:lpstr>Arial</vt:lpstr>
      <vt:lpstr>Noto Sans</vt:lpstr>
      <vt:lpstr>DINProDRVp</vt:lpstr>
      <vt:lpstr>DINPRODRVP-MEDIUM</vt:lpstr>
      <vt:lpstr>DINPRODRVP-BLACK</vt:lpstr>
      <vt:lpstr>Calibri</vt:lpstr>
      <vt:lpstr>Times</vt:lpstr>
      <vt:lpstr>2_Leere Präsentation</vt:lpstr>
      <vt:lpstr>Überschrift hier in mehreren Zeilen möglich  - Höhe und Breite der Blase kann angepasst werden (35pt)</vt:lpstr>
      <vt:lpstr>Überschrift einzeilig(45pt)</vt:lpstr>
      <vt:lpstr>Überschrift Beispiel Reha in zwei Zeilen (45pt)</vt:lpstr>
      <vt:lpstr>Beispiele: Aufzählung / Gliederung</vt:lpstr>
      <vt:lpstr>Beispiele:  nummerierte Liste</vt:lpstr>
      <vt:lpstr>Beispiele:  nummerierte Liste</vt:lpstr>
      <vt:lpstr>Beispiele Textseiten:  Aufzählung (30pt)</vt:lpstr>
      <vt:lpstr>Beispiele: Tabelle</vt:lpstr>
      <vt:lpstr>Beispiele: Aufzählung / Gliederung</vt:lpstr>
      <vt:lpstr>Beispiele Textseiten:  Überschrift hier (30pt)</vt:lpstr>
      <vt:lpstr>Beispiele Textseiten:  Überschrift hier (30pt)</vt:lpstr>
      <vt:lpstr>Beispiele:  Formen mit Text</vt:lpstr>
      <vt:lpstr>Beispiele:  Zitate</vt:lpstr>
      <vt:lpstr>Beispiele:  Diagramme</vt:lpstr>
      <vt:lpstr>Beispiele:  Diagramme</vt:lpstr>
      <vt:lpstr>Beispiele:  Diagramme</vt:lpstr>
      <vt:lpstr>Beispiele:  Diagramme</vt:lpstr>
      <vt:lpstr>Beispiele:  Diagramme</vt:lpstr>
      <vt:lpstr>Beispiele:  Icons und andere Grafiken</vt:lpstr>
      <vt:lpstr>PowerPoint-Präsentation</vt:lpstr>
      <vt:lpstr>PowerPoint-Präsentation</vt:lpstr>
      <vt:lpstr>Beispiel 2-geteilt Text mit Bild (40pt) mehrzeilig links Lorem ipsum</vt:lpstr>
      <vt:lpstr>Beispiel 2-geteilt Text mit Bild (40pt) mehrzeilig links Lorem ipsum </vt:lpstr>
      <vt:lpstr>Vielen Dank 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Falko Zipfel   (DRV Bund)</dc:creator>
  <cp:lastModifiedBy>Tobias Hupp ( DRV Bund )</cp:lastModifiedBy>
  <cp:revision>37</cp:revision>
  <dcterms:created xsi:type="dcterms:W3CDTF">2022-02-23T07:31:25Z</dcterms:created>
  <dcterms:modified xsi:type="dcterms:W3CDTF">2024-12-20T08:50:28Z</dcterms:modified>
</cp:coreProperties>
</file>