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2e9520e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2e9520e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fitness of measure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F1/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ROC-AUC/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MSE/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accuracy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/recall/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>
                <a:solidFill>
                  <a:schemeClr val="dk1"/>
                </a:solidFill>
              </a:rPr>
              <a:t>r-squared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