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3D0BF-54AC-4FB8-90F3-423BB71102FE}" v="211" dt="2022-06-06T00:03:26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June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June 5,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3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90AF6E7-31A8-FDE1-79A3-DC8ACCED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328" y="321121"/>
            <a:ext cx="6421785" cy="642178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ocas e bebidas numa teatro vermelha vazia">
            <a:extLst>
              <a:ext uri="{FF2B5EF4-FFF2-40B4-BE49-F238E27FC236}">
                <a16:creationId xmlns:a16="http://schemas.microsoft.com/office/drawing/2014/main" id="{633C8198-B140-69F3-7DB2-BC35B752E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4" b="6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A398-3B55-F94F-CEEA-CE399304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605031"/>
            <a:ext cx="5437187" cy="1480820"/>
          </a:xfrm>
        </p:spPr>
        <p:txBody>
          <a:bodyPr anchor="b">
            <a:normAutofit/>
          </a:bodyPr>
          <a:lstStyle/>
          <a:p>
            <a:r>
              <a:rPr lang="en-US" dirty="0" err="1"/>
              <a:t>História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28641-6680-FF5F-384A-6446E60CB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428025"/>
            <a:ext cx="5437187" cy="2506826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Interesse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desde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pequeno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Influência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da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minha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mãe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2016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em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diante</a:t>
            </a:r>
          </a:p>
          <a:p>
            <a:pPr marL="342900" indent="-342900">
              <a:buChar char="•"/>
            </a:pP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Correr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atras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conhecer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mais</a:t>
            </a:r>
          </a:p>
        </p:txBody>
      </p:sp>
    </p:spTree>
    <p:extLst>
      <p:ext uri="{BB962C8B-B14F-4D97-AF65-F5344CB8AC3E}">
        <p14:creationId xmlns:p14="http://schemas.microsoft.com/office/powerpoint/2010/main" val="310440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9" descr="Bobina de filme e claquete">
            <a:extLst>
              <a:ext uri="{FF2B5EF4-FFF2-40B4-BE49-F238E27FC236}">
                <a16:creationId xmlns:a16="http://schemas.microsoft.com/office/drawing/2014/main" id="{7963A3FC-82DC-76C9-33C5-F3AB52BE1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4630C-2F57-B6EE-9822-54FF82BD3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Dicas</a:t>
            </a:r>
            <a:r>
              <a:rPr lang="en-US" sz="4800" dirty="0"/>
              <a:t> de </a:t>
            </a:r>
            <a:r>
              <a:rPr lang="en-US" sz="4800" dirty="0" err="1"/>
              <a:t>filmes</a:t>
            </a:r>
            <a:endParaRPr lang="en-US" sz="4800" dirty="0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CA245-B52C-2722-1CF7-44CAD31E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4331007"/>
            <a:ext cx="3565525" cy="813964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Baseado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nos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gêneros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 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mais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famosos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4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ãos levantadas em teclado e rato">
            <a:extLst>
              <a:ext uri="{FF2B5EF4-FFF2-40B4-BE49-F238E27FC236}">
                <a16:creationId xmlns:a16="http://schemas.microsoft.com/office/drawing/2014/main" id="{9B2BFD7B-9774-07FA-0668-DA0B5FE33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" r="-2" b="1258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BAACF-E2A9-9B01-A4C8-667A951F3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n-US" sz="4800" dirty="0"/>
              <a:t>E com </a:t>
            </a:r>
            <a:r>
              <a:rPr lang="en-US" sz="4800" dirty="0" err="1"/>
              <a:t>funciona</a:t>
            </a:r>
            <a:r>
              <a:rPr lang="en-US" sz="4800" dirty="0"/>
              <a:t> o site?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F37C5-9EA3-A9FD-61B6-4A5947CD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987178"/>
            <a:ext cx="3565525" cy="163172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solidFill>
                  <a:srgbClr val="FFFFFF">
                    <a:alpha val="60000"/>
                  </a:srgbClr>
                </a:solidFill>
              </a:rPr>
              <a:t>Listas</a:t>
            </a:r>
            <a:r>
              <a:rPr lang="en-US" sz="2000" dirty="0">
                <a:solidFill>
                  <a:srgbClr val="FFFFFF">
                    <a:alpha val="60000"/>
                  </a:srgbClr>
                </a:solidFill>
              </a:rPr>
              <a:t> </a:t>
            </a:r>
            <a:endParaRPr lang="en-US" sz="2000">
              <a:solidFill>
                <a:srgbClr val="FFFFFF">
                  <a:alpha val="60000"/>
                </a:srgbClr>
              </a:solidFill>
            </a:endParaRPr>
          </a:p>
          <a:p>
            <a:pPr marL="342900" indent="-342900">
              <a:buChar char="•"/>
            </a:pPr>
            <a:r>
              <a:rPr lang="en-US" sz="2000" dirty="0" err="1">
                <a:solidFill>
                  <a:srgbClr val="FFFFFF">
                    <a:alpha val="60000"/>
                  </a:srgbClr>
                </a:solidFill>
              </a:rPr>
              <a:t>Sobre</a:t>
            </a:r>
          </a:p>
          <a:p>
            <a:pPr marL="342900" indent="-342900">
              <a:buChar char="•"/>
            </a:pPr>
            <a:r>
              <a:rPr lang="en-US" sz="2000" dirty="0" err="1">
                <a:solidFill>
                  <a:srgbClr val="FFFFFF">
                    <a:alpha val="60000"/>
                  </a:srgbClr>
                </a:solidFill>
              </a:rPr>
              <a:t>Cadastro</a:t>
            </a:r>
            <a:r>
              <a:rPr lang="en-US" sz="2000" dirty="0">
                <a:solidFill>
                  <a:srgbClr val="FFFFFF">
                    <a:alpha val="60000"/>
                  </a:srgbClr>
                </a:solidFill>
              </a:rPr>
              <a:t> e Login</a:t>
            </a:r>
          </a:p>
        </p:txBody>
      </p:sp>
    </p:spTree>
    <p:extLst>
      <p:ext uri="{BB962C8B-B14F-4D97-AF65-F5344CB8AC3E}">
        <p14:creationId xmlns:p14="http://schemas.microsoft.com/office/powerpoint/2010/main" val="11882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B9AC9A-C1ED-4713-9A6E-D5EBBB40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7AB20-4755-FA52-9DC9-E8EDAB155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177" y="2835275"/>
            <a:ext cx="7343775" cy="20989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400" dirty="0" err="1"/>
              <a:t>Agradecimentos</a:t>
            </a:r>
            <a:br>
              <a:rPr lang="en-US" sz="7400" dirty="0"/>
            </a:br>
            <a:endParaRPr lang="en-US" sz="7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CFAB40-DA7C-4B6C-AD10-4EC44B54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796" y="46546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96DCF-CBB7-4351-9E7E-62364941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594206" y="2826355"/>
            <a:ext cx="3366189" cy="1853969"/>
          </a:xfrm>
          <a:custGeom>
            <a:avLst/>
            <a:gdLst>
              <a:gd name="connsiteX0" fmla="*/ 201268 w 3366189"/>
              <a:gd name="connsiteY0" fmla="*/ 543015 h 1853969"/>
              <a:gd name="connsiteX1" fmla="*/ 1512221 w 3366189"/>
              <a:gd name="connsiteY1" fmla="*/ 0 h 1853969"/>
              <a:gd name="connsiteX2" fmla="*/ 3366189 w 3366189"/>
              <a:gd name="connsiteY2" fmla="*/ 1853969 h 1853969"/>
              <a:gd name="connsiteX3" fmla="*/ 2439204 w 3366189"/>
              <a:gd name="connsiteY3" fmla="*/ 1853969 h 1853969"/>
              <a:gd name="connsiteX4" fmla="*/ 1512221 w 3366189"/>
              <a:gd name="connsiteY4" fmla="*/ 926985 h 1853969"/>
              <a:gd name="connsiteX5" fmla="*/ 743552 w 3366189"/>
              <a:gd name="connsiteY5" fmla="*/ 1335684 h 1853969"/>
              <a:gd name="connsiteX6" fmla="*/ 676116 w 3366189"/>
              <a:gd name="connsiteY6" fmla="*/ 1459924 h 1853969"/>
              <a:gd name="connsiteX7" fmla="*/ 0 w 3366189"/>
              <a:gd name="connsiteY7" fmla="*/ 783808 h 1853969"/>
              <a:gd name="connsiteX8" fmla="*/ 81609 w 3366189"/>
              <a:gd name="connsiteY8" fmla="*/ 674673 h 1853969"/>
              <a:gd name="connsiteX9" fmla="*/ 201268 w 3366189"/>
              <a:gd name="connsiteY9" fmla="*/ 543015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66189" h="1853969">
                <a:moveTo>
                  <a:pt x="201268" y="543015"/>
                </a:moveTo>
                <a:cubicBezTo>
                  <a:pt x="536770" y="207513"/>
                  <a:pt x="1000262" y="0"/>
                  <a:pt x="1512221" y="0"/>
                </a:cubicBezTo>
                <a:cubicBezTo>
                  <a:pt x="2536139" y="0"/>
                  <a:pt x="3366189" y="830051"/>
                  <a:pt x="3366189" y="1853969"/>
                </a:cubicBezTo>
                <a:lnTo>
                  <a:pt x="2439204" y="1853969"/>
                </a:lnTo>
                <a:cubicBezTo>
                  <a:pt x="2439204" y="1342010"/>
                  <a:pt x="2024180" y="926985"/>
                  <a:pt x="1512221" y="926985"/>
                </a:cubicBezTo>
                <a:cubicBezTo>
                  <a:pt x="1192247" y="926985"/>
                  <a:pt x="910138" y="1089104"/>
                  <a:pt x="743552" y="1335684"/>
                </a:cubicBezTo>
                <a:lnTo>
                  <a:pt x="676116" y="1459924"/>
                </a:lnTo>
                <a:lnTo>
                  <a:pt x="0" y="783808"/>
                </a:lnTo>
                <a:lnTo>
                  <a:pt x="81609" y="674673"/>
                </a:lnTo>
                <a:cubicBezTo>
                  <a:pt x="119392" y="628891"/>
                  <a:pt x="159330" y="584953"/>
                  <a:pt x="201268" y="543015"/>
                </a:cubicBezTo>
                <a:close/>
              </a:path>
            </a:pathLst>
          </a:custGeom>
          <a:gradFill flip="none" rotWithShape="1">
            <a:gsLst>
              <a:gs pos="8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6200000" scaled="0"/>
            <a:tileRect/>
          </a:gradFill>
          <a:ln>
            <a:noFill/>
          </a:ln>
          <a:effectLst>
            <a:innerShdw blurRad="406400" dist="190500" dir="1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E2471-23B2-4B94-A613-E6860991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620971" y="2691401"/>
            <a:ext cx="3326036" cy="2226949"/>
          </a:xfrm>
          <a:custGeom>
            <a:avLst/>
            <a:gdLst>
              <a:gd name="connsiteX0" fmla="*/ 322118 w 3326036"/>
              <a:gd name="connsiteY0" fmla="*/ 508527 h 2226949"/>
              <a:gd name="connsiteX1" fmla="*/ 1501413 w 3326036"/>
              <a:gd name="connsiteY1" fmla="*/ 0 h 2226949"/>
              <a:gd name="connsiteX2" fmla="*/ 3317715 w 3326036"/>
              <a:gd name="connsiteY2" fmla="*/ 1778141 h 2226949"/>
              <a:gd name="connsiteX3" fmla="*/ 3326036 w 3326036"/>
              <a:gd name="connsiteY3" fmla="*/ 1843633 h 2226949"/>
              <a:gd name="connsiteX4" fmla="*/ 2942720 w 3326036"/>
              <a:gd name="connsiteY4" fmla="*/ 2226949 h 2226949"/>
              <a:gd name="connsiteX5" fmla="*/ 2428396 w 3326036"/>
              <a:gd name="connsiteY5" fmla="*/ 2226949 h 2226949"/>
              <a:gd name="connsiteX6" fmla="*/ 1501413 w 3326036"/>
              <a:gd name="connsiteY6" fmla="*/ 1113475 h 2226949"/>
              <a:gd name="connsiteX7" fmla="*/ 732744 w 3326036"/>
              <a:gd name="connsiteY7" fmla="*/ 1604395 h 2226949"/>
              <a:gd name="connsiteX8" fmla="*/ 715116 w 3326036"/>
              <a:gd name="connsiteY8" fmla="*/ 1639249 h 2226949"/>
              <a:gd name="connsiteX9" fmla="*/ 0 w 3326036"/>
              <a:gd name="connsiteY9" fmla="*/ 924133 h 2226949"/>
              <a:gd name="connsiteX10" fmla="*/ 70802 w 3326036"/>
              <a:gd name="connsiteY10" fmla="*/ 810403 h 2226949"/>
              <a:gd name="connsiteX11" fmla="*/ 322118 w 3326036"/>
              <a:gd name="connsiteY11" fmla="*/ 508527 h 2226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036" h="2226949">
                <a:moveTo>
                  <a:pt x="322118" y="508527"/>
                </a:moveTo>
                <a:cubicBezTo>
                  <a:pt x="642593" y="190840"/>
                  <a:pt x="1053449" y="0"/>
                  <a:pt x="1501413" y="0"/>
                </a:cubicBezTo>
                <a:cubicBezTo>
                  <a:pt x="2397341" y="0"/>
                  <a:pt x="3144839" y="763359"/>
                  <a:pt x="3317715" y="1778141"/>
                </a:cubicBezTo>
                <a:lnTo>
                  <a:pt x="3326036" y="1843633"/>
                </a:lnTo>
                <a:lnTo>
                  <a:pt x="2942720" y="2226949"/>
                </a:lnTo>
                <a:lnTo>
                  <a:pt x="2428396" y="2226949"/>
                </a:lnTo>
                <a:cubicBezTo>
                  <a:pt x="2428396" y="1611994"/>
                  <a:pt x="2013372" y="1113475"/>
                  <a:pt x="1501413" y="1113475"/>
                </a:cubicBezTo>
                <a:cubicBezTo>
                  <a:pt x="1181439" y="1113475"/>
                  <a:pt x="899329" y="1308209"/>
                  <a:pt x="732744" y="1604395"/>
                </a:cubicBezTo>
                <a:lnTo>
                  <a:pt x="715116" y="1639249"/>
                </a:lnTo>
                <a:lnTo>
                  <a:pt x="0" y="924133"/>
                </a:lnTo>
                <a:lnTo>
                  <a:pt x="70802" y="810403"/>
                </a:lnTo>
                <a:cubicBezTo>
                  <a:pt x="146367" y="700418"/>
                  <a:pt x="230553" y="599295"/>
                  <a:pt x="322118" y="508527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B59F4D-13F5-4E73-B3D4-2CFDEC0C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83572" y="4805365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33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3DFloatVTI</vt:lpstr>
      <vt:lpstr>PowerPoint Presentation</vt:lpstr>
      <vt:lpstr>História</vt:lpstr>
      <vt:lpstr>Dicas de filmes</vt:lpstr>
      <vt:lpstr>E com funciona o site?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Mariana Ribeiro</cp:lastModifiedBy>
  <cp:revision>82</cp:revision>
  <dcterms:created xsi:type="dcterms:W3CDTF">2022-06-05T23:42:00Z</dcterms:created>
  <dcterms:modified xsi:type="dcterms:W3CDTF">2022-06-06T00:12:00Z</dcterms:modified>
</cp:coreProperties>
</file>