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16BAC1-8395-4A68-B2F4-DF37EF6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9D0683-8838-47E6-B023-7044E6D3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4249A-D221-4D93-AC26-D233F97E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FBB411-DDD6-4A9E-9C15-57746085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A84A31-B920-4932-AA97-65A5D532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9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856BD1-18B4-42F5-9051-841BABE1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1BF4FF-1A0D-41E2-9A7C-6AE56AD6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447BEC-0CA1-4875-924F-0DBD1B64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9AF705-0148-4339-A11F-C4FC31C2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B3F2B-0AA6-4CA4-B291-D66ED078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5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5F14DE-EFBE-4502-BFEB-8A3A08B73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7D66D3-17B0-4C90-8D0A-3AC13173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6651E0-52C1-48B4-8778-7FC23BE7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78816C-9242-4D74-9071-41165F3F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826E9A-6A94-4FF5-B092-751CA90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7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BA587-0FB7-4EE1-AFC9-BE4E40D3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D90A2A-31F9-4A1F-B07C-F53DFCF3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B98664-0656-4488-9A69-120E3580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19BB7F-B4BC-4139-8468-9D2F6D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3E540-5CFA-4E8F-9A2F-DFD281D0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8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53CFE-0DBD-43AC-BACA-3B1783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2DCDB0-B7B8-4F64-BD1B-51F40842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5FA7EC-6B18-4180-8564-6E64A352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1ED6E7-A872-4C5B-BB57-62B8B942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70A588-62D0-4E4B-9DB2-EAAE000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2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6B144B-1444-424C-8C1C-C4DC15A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D5412F-018A-4566-A4BF-C51C519D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C3C3A6-2BB8-4017-B95A-8E55C444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E85272-F670-4B05-901B-CFFD2025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A92390-EEA4-4F76-A8F4-5351A65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C19A2F-E7E6-45FB-BBB6-EECF566F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9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2FF00-D313-4429-9643-3AE25EC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2BD47D-FA19-4ACB-BB9A-D9888E36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29B544-B155-44F3-803E-D1B1DE2E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0B664C5-6416-418E-B9D1-28ED8550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82B107-7FA9-4CB6-9B6D-9614DEB42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EBDC4DB-5027-4BFD-A976-8D9086D7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100F3E-5EA5-4D8D-9F1F-DFD3F59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1121E3F-3F28-49B0-90D4-E69EB12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3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4CAD9-468D-46B4-9577-3DD90BEB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1E07C4-7F2E-421F-84A1-B80C992F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B0758A-BFB2-4E8A-A819-2F350394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857416-0DE0-4EEC-A885-82D38367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2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212BD5-0EC9-4405-8B1F-9E00D53C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156000D-0728-4966-B985-93B9ECF2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D41AFB-AFC2-4F1E-BCD3-C58C9FF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9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7F9046-7F17-4A60-B8C7-6CE2A1A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E7FF97-7EFD-4613-B023-6DD45999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295077-73B5-436E-8B6C-EA02D930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CDBD2C-CAF0-4855-832F-623C4E6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49E647-6AE8-4F37-B656-57D4C775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B8D566-4061-44B6-996D-00E7457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4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CC5E6B-E3BA-4088-9E83-E88E28F8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3732AF-4BC4-4873-B45D-DBB73191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0C3F0-982E-4E16-B218-2E606CB6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4C8EAC-4449-48B7-A4B1-244D54D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565A7E-5FEF-4322-9242-ACDB9E7B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4F4B9D-6483-4349-906D-54BB4F2B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9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9C2D0EE-459A-41EA-99AF-749DA293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7FC639-1DB7-4A06-81D9-473CA6EE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085014-E0E4-4D53-AF9F-B0A10E3E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0F71-6C80-49ED-A725-70C4C55A8EB3}" type="datetimeFigureOut">
              <a:rPr lang="he-IL" smtClean="0"/>
              <a:t>י"ד/אדר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F882F-E6A4-4F0E-9C45-A1E4F27B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238B43-8021-4DFB-A8E1-C2499118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8E94-7BD0-45EC-8E82-BC7967C84E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1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E35D938-F8BC-4D1B-AC02-56E334E7B256}"/>
              </a:ext>
            </a:extLst>
          </p:cNvPr>
          <p:cNvSpPr/>
          <p:nvPr/>
        </p:nvSpPr>
        <p:spPr>
          <a:xfrm>
            <a:off x="6400800" y="3628724"/>
            <a:ext cx="712268" cy="80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0DCB175-74E6-49D8-8CF3-9269458BDE4C}"/>
              </a:ext>
            </a:extLst>
          </p:cNvPr>
          <p:cNvSpPr/>
          <p:nvPr/>
        </p:nvSpPr>
        <p:spPr>
          <a:xfrm flipH="1" flipV="1">
            <a:off x="442762" y="1963954"/>
            <a:ext cx="93345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E3D98FF6-AD19-4246-AB25-23A6FA14DE23}"/>
              </a:ext>
            </a:extLst>
          </p:cNvPr>
          <p:cNvSpPr/>
          <p:nvPr/>
        </p:nvSpPr>
        <p:spPr>
          <a:xfrm>
            <a:off x="3240171" y="2362534"/>
            <a:ext cx="622300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פרצוף מחייך 93">
            <a:extLst>
              <a:ext uri="{FF2B5EF4-FFF2-40B4-BE49-F238E27FC236}">
                <a16:creationId xmlns:a16="http://schemas.microsoft.com/office/drawing/2014/main" id="{A6EF5E65-114D-4380-A1E9-B70CC108318E}"/>
              </a:ext>
            </a:extLst>
          </p:cNvPr>
          <p:cNvSpPr/>
          <p:nvPr/>
        </p:nvSpPr>
        <p:spPr>
          <a:xfrm rot="21353909">
            <a:off x="3386310" y="512846"/>
            <a:ext cx="679450" cy="62865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ירח 94">
            <a:extLst>
              <a:ext uri="{FF2B5EF4-FFF2-40B4-BE49-F238E27FC236}">
                <a16:creationId xmlns:a16="http://schemas.microsoft.com/office/drawing/2014/main" id="{BD367BC4-764E-416E-B19D-77348C67D286}"/>
              </a:ext>
            </a:extLst>
          </p:cNvPr>
          <p:cNvSpPr/>
          <p:nvPr/>
        </p:nvSpPr>
        <p:spPr>
          <a:xfrm rot="12498772">
            <a:off x="673101" y="805945"/>
            <a:ext cx="711200" cy="704850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6" name="חץ: ימינה מחורץ 95">
            <a:extLst>
              <a:ext uri="{FF2B5EF4-FFF2-40B4-BE49-F238E27FC236}">
                <a16:creationId xmlns:a16="http://schemas.microsoft.com/office/drawing/2014/main" id="{A5FB399C-0C9E-4EF8-A02E-F8F075425E85}"/>
              </a:ext>
            </a:extLst>
          </p:cNvPr>
          <p:cNvSpPr/>
          <p:nvPr/>
        </p:nvSpPr>
        <p:spPr>
          <a:xfrm>
            <a:off x="1896444" y="1456790"/>
            <a:ext cx="1041400" cy="819150"/>
          </a:xfrm>
          <a:prstGeom prst="notchedRightArrow">
            <a:avLst>
              <a:gd name="adj1" fmla="val 50000"/>
              <a:gd name="adj2" fmla="val 569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8" name="תמונה 97">
            <a:extLst>
              <a:ext uri="{FF2B5EF4-FFF2-40B4-BE49-F238E27FC236}">
                <a16:creationId xmlns:a16="http://schemas.microsoft.com/office/drawing/2014/main" id="{8F7BF897-587E-4B2D-854A-48DC37A6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128" y="2369464"/>
            <a:ext cx="1560371" cy="875388"/>
          </a:xfrm>
          <a:prstGeom prst="rect">
            <a:avLst/>
          </a:prstGeom>
        </p:spPr>
      </p:pic>
      <p:pic>
        <p:nvPicPr>
          <p:cNvPr id="100" name="תמונה 99">
            <a:extLst>
              <a:ext uri="{FF2B5EF4-FFF2-40B4-BE49-F238E27FC236}">
                <a16:creationId xmlns:a16="http://schemas.microsoft.com/office/drawing/2014/main" id="{839817FD-500A-4F7D-877D-E198F932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05" y="2369100"/>
            <a:ext cx="1525775" cy="856700"/>
          </a:xfrm>
          <a:prstGeom prst="rect">
            <a:avLst/>
          </a:prstGeom>
        </p:spPr>
      </p:pic>
      <p:pic>
        <p:nvPicPr>
          <p:cNvPr id="101" name="תמונה 100">
            <a:extLst>
              <a:ext uri="{FF2B5EF4-FFF2-40B4-BE49-F238E27FC236}">
                <a16:creationId xmlns:a16="http://schemas.microsoft.com/office/drawing/2014/main" id="{6D6CDD43-6542-41B1-B6B3-6A053474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78" y="883564"/>
            <a:ext cx="1560371" cy="875388"/>
          </a:xfrm>
          <a:prstGeom prst="rect">
            <a:avLst/>
          </a:prstGeom>
        </p:spPr>
      </p:pic>
      <p:pic>
        <p:nvPicPr>
          <p:cNvPr id="102" name="תמונה 101">
            <a:extLst>
              <a:ext uri="{FF2B5EF4-FFF2-40B4-BE49-F238E27FC236}">
                <a16:creationId xmlns:a16="http://schemas.microsoft.com/office/drawing/2014/main" id="{38ACFAC6-4C1E-4212-B839-596D271F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28" y="858164"/>
            <a:ext cx="1560371" cy="875388"/>
          </a:xfrm>
          <a:prstGeom prst="rect">
            <a:avLst/>
          </a:prstGeom>
        </p:spPr>
      </p:pic>
      <p:pic>
        <p:nvPicPr>
          <p:cNvPr id="104" name="תמונה 103" descr="תמונה שמכילה אדם, איש&#10;&#10;התיאור נוצר באופן אוטומטי">
            <a:extLst>
              <a:ext uri="{FF2B5EF4-FFF2-40B4-BE49-F238E27FC236}">
                <a16:creationId xmlns:a16="http://schemas.microsoft.com/office/drawing/2014/main" id="{CAA649D6-F577-4182-AE08-02EABB38E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40" y="343108"/>
            <a:ext cx="708109" cy="8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885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12222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דניאל דואניאס</dc:creator>
  <cp:lastModifiedBy>דניאל דואניאס</cp:lastModifiedBy>
  <cp:revision>4</cp:revision>
  <dcterms:created xsi:type="dcterms:W3CDTF">2022-01-23T19:18:18Z</dcterms:created>
  <dcterms:modified xsi:type="dcterms:W3CDTF">2022-02-15T23:31:32Z</dcterms:modified>
</cp:coreProperties>
</file>