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120" autoAdjust="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CE8A0-07B3-47D4-A612-E73062EDC269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L"/>
        </a:p>
      </dgm:t>
    </dgm:pt>
    <dgm:pt modelId="{EC1C5219-34E2-452E-861E-234204B8169C}">
      <dgm:prSet phldrT="[Text]"/>
      <dgm:spPr/>
      <dgm:t>
        <a:bodyPr/>
        <a:lstStyle/>
        <a:p>
          <a:r>
            <a:rPr lang="en-US" dirty="0"/>
            <a:t>Clear image</a:t>
          </a:r>
          <a:endParaRPr lang="en-IL" dirty="0"/>
        </a:p>
      </dgm:t>
    </dgm:pt>
    <dgm:pt modelId="{ADA3C34A-6D29-4C26-80D8-580628847023}" type="parTrans" cxnId="{0DF6CE88-887D-48A2-8031-C7D4EA14DEA3}">
      <dgm:prSet/>
      <dgm:spPr/>
      <dgm:t>
        <a:bodyPr/>
        <a:lstStyle/>
        <a:p>
          <a:endParaRPr lang="en-IL"/>
        </a:p>
      </dgm:t>
    </dgm:pt>
    <dgm:pt modelId="{CC8D40A1-A1CC-4C38-9E0F-5B2131A165AD}" type="sibTrans" cxnId="{0DF6CE88-887D-48A2-8031-C7D4EA14DEA3}">
      <dgm:prSet/>
      <dgm:spPr/>
      <dgm:t>
        <a:bodyPr/>
        <a:lstStyle/>
        <a:p>
          <a:endParaRPr lang="en-IL"/>
        </a:p>
      </dgm:t>
    </dgm:pt>
    <dgm:pt modelId="{A52E41F1-44A1-43BE-B22C-EA5AA6E2CC46}">
      <dgm:prSet phldrT="[Text]" custT="1"/>
      <dgm:spPr/>
      <dgm:t>
        <a:bodyPr/>
        <a:lstStyle/>
        <a:p>
          <a:r>
            <a:rPr lang="en-US" sz="1400" dirty="0"/>
            <a:t>Morphological operations to clear GMM prediction.</a:t>
          </a:r>
          <a:endParaRPr lang="en-IL" sz="1400" dirty="0"/>
        </a:p>
      </dgm:t>
    </dgm:pt>
    <dgm:pt modelId="{358AD20F-EF3E-4D7C-88D4-81D58281F89B}" type="parTrans" cxnId="{88572BBC-9E20-4C2D-9A0D-4BED20A6F00D}">
      <dgm:prSet/>
      <dgm:spPr/>
      <dgm:t>
        <a:bodyPr/>
        <a:lstStyle/>
        <a:p>
          <a:endParaRPr lang="en-IL"/>
        </a:p>
      </dgm:t>
    </dgm:pt>
    <dgm:pt modelId="{E27FC627-77B6-4F7C-B6FC-55EC7F434314}" type="sibTrans" cxnId="{88572BBC-9E20-4C2D-9A0D-4BED20A6F00D}">
      <dgm:prSet/>
      <dgm:spPr/>
      <dgm:t>
        <a:bodyPr/>
        <a:lstStyle/>
        <a:p>
          <a:endParaRPr lang="en-IL"/>
        </a:p>
      </dgm:t>
    </dgm:pt>
    <dgm:pt modelId="{341AE6E2-5579-418D-A812-D4677794D145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Detect contour</a:t>
          </a:r>
          <a:endParaRPr lang="en-IL" dirty="0"/>
        </a:p>
      </dgm:t>
    </dgm:pt>
    <dgm:pt modelId="{399829D4-E449-4774-88F4-043FDAC9DAAD}" type="parTrans" cxnId="{B5FDF8B7-211B-41E6-BAB0-274A56B6B40F}">
      <dgm:prSet/>
      <dgm:spPr/>
      <dgm:t>
        <a:bodyPr/>
        <a:lstStyle/>
        <a:p>
          <a:endParaRPr lang="en-IL"/>
        </a:p>
      </dgm:t>
    </dgm:pt>
    <dgm:pt modelId="{3BCD4097-85B1-4C33-AEBF-E2A039613562}" type="sibTrans" cxnId="{B5FDF8B7-211B-41E6-BAB0-274A56B6B40F}">
      <dgm:prSet/>
      <dgm:spPr/>
      <dgm:t>
        <a:bodyPr/>
        <a:lstStyle/>
        <a:p>
          <a:endParaRPr lang="en-IL"/>
        </a:p>
      </dgm:t>
    </dgm:pt>
    <dgm:pt modelId="{CC8BB321-1772-48E8-BB87-A42E6B701C0D}">
      <dgm:prSet phldrT="[Text]" custT="1"/>
      <dgm:spPr/>
      <dgm:t>
        <a:bodyPr/>
        <a:lstStyle/>
        <a:p>
          <a:r>
            <a:rPr lang="en-US" sz="1400" dirty="0"/>
            <a:t>Finding the largest contour in the image</a:t>
          </a:r>
          <a:endParaRPr lang="en-IL" sz="1400" dirty="0"/>
        </a:p>
      </dgm:t>
    </dgm:pt>
    <dgm:pt modelId="{7E88E175-BD0F-4585-9F6D-4824E178A3BB}" type="parTrans" cxnId="{93814639-E4FD-4B7B-B384-27FB1815E2F9}">
      <dgm:prSet/>
      <dgm:spPr/>
      <dgm:t>
        <a:bodyPr/>
        <a:lstStyle/>
        <a:p>
          <a:endParaRPr lang="en-IL"/>
        </a:p>
      </dgm:t>
    </dgm:pt>
    <dgm:pt modelId="{9424B96A-75F1-4D00-9C70-A6DD7F6A3C23}" type="sibTrans" cxnId="{93814639-E4FD-4B7B-B384-27FB1815E2F9}">
      <dgm:prSet/>
      <dgm:spPr/>
      <dgm:t>
        <a:bodyPr/>
        <a:lstStyle/>
        <a:p>
          <a:endParaRPr lang="en-IL"/>
        </a:p>
      </dgm:t>
    </dgm:pt>
    <dgm:pt modelId="{EDBF706B-36A8-4564-BBC7-FBC486BA5D9E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Get hand mask</a:t>
          </a:r>
          <a:endParaRPr lang="en-IL" dirty="0"/>
        </a:p>
      </dgm:t>
    </dgm:pt>
    <dgm:pt modelId="{FA0ABC79-8398-477E-8336-84C5CFF6F926}" type="parTrans" cxnId="{E7309D27-C53B-454A-B6CD-FB8C415C53B7}">
      <dgm:prSet/>
      <dgm:spPr/>
      <dgm:t>
        <a:bodyPr/>
        <a:lstStyle/>
        <a:p>
          <a:endParaRPr lang="en-IL"/>
        </a:p>
      </dgm:t>
    </dgm:pt>
    <dgm:pt modelId="{3E225C6D-0D63-491D-A8C8-8C2A40A138AC}" type="sibTrans" cxnId="{E7309D27-C53B-454A-B6CD-FB8C415C53B7}">
      <dgm:prSet/>
      <dgm:spPr/>
      <dgm:t>
        <a:bodyPr/>
        <a:lstStyle/>
        <a:p>
          <a:endParaRPr lang="en-IL"/>
        </a:p>
      </dgm:t>
    </dgm:pt>
    <dgm:pt modelId="{7848FCF4-F86F-4A44-AF88-65A90009FC02}">
      <dgm:prSet phldrT="[Text]" custT="1"/>
      <dgm:spPr/>
      <dgm:t>
        <a:bodyPr/>
        <a:lstStyle/>
        <a:p>
          <a:r>
            <a:rPr lang="en-US" sz="1400" dirty="0"/>
            <a:t>Fill the </a:t>
          </a:r>
          <a:r>
            <a:rPr lang="en" sz="1400" dirty="0"/>
            <a:t>internal</a:t>
          </a:r>
          <a:r>
            <a:rPr lang="en-US" sz="1400" dirty="0"/>
            <a:t> area of the contour </a:t>
          </a:r>
          <a:endParaRPr lang="en-IL" sz="1400" dirty="0"/>
        </a:p>
      </dgm:t>
    </dgm:pt>
    <dgm:pt modelId="{D49F8E2D-965C-4864-BCB9-C3851CD304D0}" type="parTrans" cxnId="{2AAD830A-27BA-4D39-BB83-8012463A2DD0}">
      <dgm:prSet/>
      <dgm:spPr/>
      <dgm:t>
        <a:bodyPr/>
        <a:lstStyle/>
        <a:p>
          <a:endParaRPr lang="en-IL"/>
        </a:p>
      </dgm:t>
    </dgm:pt>
    <dgm:pt modelId="{F7875CEF-EEFA-4133-BE79-94941095B180}" type="sibTrans" cxnId="{2AAD830A-27BA-4D39-BB83-8012463A2DD0}">
      <dgm:prSet/>
      <dgm:spPr/>
      <dgm:t>
        <a:bodyPr/>
        <a:lstStyle/>
        <a:p>
          <a:endParaRPr lang="en-IL"/>
        </a:p>
      </dgm:t>
    </dgm:pt>
    <dgm:pt modelId="{8CB7B4C8-7BB6-47E1-BEF6-25A46D119BAB}" type="pres">
      <dgm:prSet presAssocID="{F1ECE8A0-07B3-47D4-A612-E73062EDC269}" presName="linearFlow" presStyleCnt="0">
        <dgm:presLayoutVars>
          <dgm:dir/>
          <dgm:animLvl val="lvl"/>
          <dgm:resizeHandles val="exact"/>
        </dgm:presLayoutVars>
      </dgm:prSet>
      <dgm:spPr/>
    </dgm:pt>
    <dgm:pt modelId="{720ECC0A-6279-4357-A932-DC0ABAC1A91B}" type="pres">
      <dgm:prSet presAssocID="{EC1C5219-34E2-452E-861E-234204B8169C}" presName="composite" presStyleCnt="0"/>
      <dgm:spPr/>
    </dgm:pt>
    <dgm:pt modelId="{60FFE479-F69D-4561-A83E-3D6F56E692FC}" type="pres">
      <dgm:prSet presAssocID="{EC1C5219-34E2-452E-861E-234204B816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AB5C3A-FFA5-45D7-B304-7CCA2DF88347}" type="pres">
      <dgm:prSet presAssocID="{EC1C5219-34E2-452E-861E-234204B8169C}" presName="descendantText" presStyleLbl="alignAcc1" presStyleIdx="0" presStyleCnt="3">
        <dgm:presLayoutVars>
          <dgm:bulletEnabled val="1"/>
        </dgm:presLayoutVars>
      </dgm:prSet>
      <dgm:spPr/>
    </dgm:pt>
    <dgm:pt modelId="{D6D6EBF6-669F-4FF8-9D95-2292FBE4CFD0}" type="pres">
      <dgm:prSet presAssocID="{CC8D40A1-A1CC-4C38-9E0F-5B2131A165AD}" presName="sp" presStyleCnt="0"/>
      <dgm:spPr/>
    </dgm:pt>
    <dgm:pt modelId="{CE41A545-65CA-42D1-A5D3-18EB3EF61EF4}" type="pres">
      <dgm:prSet presAssocID="{341AE6E2-5579-418D-A812-D4677794D145}" presName="composite" presStyleCnt="0"/>
      <dgm:spPr/>
    </dgm:pt>
    <dgm:pt modelId="{F052363C-22D1-4AEC-AC9A-148C07E9BF9E}" type="pres">
      <dgm:prSet presAssocID="{341AE6E2-5579-418D-A812-D4677794D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9DA39B7-4552-4F26-BD2F-5762CA18D1F5}" type="pres">
      <dgm:prSet presAssocID="{341AE6E2-5579-418D-A812-D4677794D145}" presName="descendantText" presStyleLbl="alignAcc1" presStyleIdx="1" presStyleCnt="3">
        <dgm:presLayoutVars>
          <dgm:bulletEnabled val="1"/>
        </dgm:presLayoutVars>
      </dgm:prSet>
      <dgm:spPr/>
    </dgm:pt>
    <dgm:pt modelId="{5E129D82-4DBF-49CC-8BE2-CEE5E5D5FA82}" type="pres">
      <dgm:prSet presAssocID="{3BCD4097-85B1-4C33-AEBF-E2A039613562}" presName="sp" presStyleCnt="0"/>
      <dgm:spPr/>
    </dgm:pt>
    <dgm:pt modelId="{5AB6211D-4664-42AB-9A75-ED6B0F2895D3}" type="pres">
      <dgm:prSet presAssocID="{EDBF706B-36A8-4564-BBC7-FBC486BA5D9E}" presName="composite" presStyleCnt="0"/>
      <dgm:spPr/>
    </dgm:pt>
    <dgm:pt modelId="{F9EB606A-84BE-48D8-9D8F-EDCE3679F914}" type="pres">
      <dgm:prSet presAssocID="{EDBF706B-36A8-4564-BBC7-FBC486BA5D9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F2DB96-1347-4C0E-8752-6F0960D0ED1B}" type="pres">
      <dgm:prSet presAssocID="{EDBF706B-36A8-4564-BBC7-FBC486BA5D9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AD830A-27BA-4D39-BB83-8012463A2DD0}" srcId="{EDBF706B-36A8-4564-BBC7-FBC486BA5D9E}" destId="{7848FCF4-F86F-4A44-AF88-65A90009FC02}" srcOrd="0" destOrd="0" parTransId="{D49F8E2D-965C-4864-BCB9-C3851CD304D0}" sibTransId="{F7875CEF-EEFA-4133-BE79-94941095B180}"/>
    <dgm:cxn modelId="{3C1BDD0E-4EC3-4219-984A-2D2AFA963A03}" type="presOf" srcId="{F1ECE8A0-07B3-47D4-A612-E73062EDC269}" destId="{8CB7B4C8-7BB6-47E1-BEF6-25A46D119BAB}" srcOrd="0" destOrd="0" presId="urn:microsoft.com/office/officeart/2005/8/layout/chevron2"/>
    <dgm:cxn modelId="{E7309D27-C53B-454A-B6CD-FB8C415C53B7}" srcId="{F1ECE8A0-07B3-47D4-A612-E73062EDC269}" destId="{EDBF706B-36A8-4564-BBC7-FBC486BA5D9E}" srcOrd="2" destOrd="0" parTransId="{FA0ABC79-8398-477E-8336-84C5CFF6F926}" sibTransId="{3E225C6D-0D63-491D-A8C8-8C2A40A138AC}"/>
    <dgm:cxn modelId="{9728292C-F5D9-4AA4-88C4-3E084A5ADF3F}" type="presOf" srcId="{7848FCF4-F86F-4A44-AF88-65A90009FC02}" destId="{11F2DB96-1347-4C0E-8752-6F0960D0ED1B}" srcOrd="0" destOrd="0" presId="urn:microsoft.com/office/officeart/2005/8/layout/chevron2"/>
    <dgm:cxn modelId="{F097802F-4200-4BB2-9E84-433552DDF068}" type="presOf" srcId="{EDBF706B-36A8-4564-BBC7-FBC486BA5D9E}" destId="{F9EB606A-84BE-48D8-9D8F-EDCE3679F914}" srcOrd="0" destOrd="0" presId="urn:microsoft.com/office/officeart/2005/8/layout/chevron2"/>
    <dgm:cxn modelId="{D001AC34-EEE2-4244-8BBA-5C9326ED7AFA}" type="presOf" srcId="{A52E41F1-44A1-43BE-B22C-EA5AA6E2CC46}" destId="{89AB5C3A-FFA5-45D7-B304-7CCA2DF88347}" srcOrd="0" destOrd="0" presId="urn:microsoft.com/office/officeart/2005/8/layout/chevron2"/>
    <dgm:cxn modelId="{93814639-E4FD-4B7B-B384-27FB1815E2F9}" srcId="{341AE6E2-5579-418D-A812-D4677794D145}" destId="{CC8BB321-1772-48E8-BB87-A42E6B701C0D}" srcOrd="0" destOrd="0" parTransId="{7E88E175-BD0F-4585-9F6D-4824E178A3BB}" sibTransId="{9424B96A-75F1-4D00-9C70-A6DD7F6A3C23}"/>
    <dgm:cxn modelId="{DA165E72-0E1A-440D-9ECD-938E657EE119}" type="presOf" srcId="{CC8BB321-1772-48E8-BB87-A42E6B701C0D}" destId="{49DA39B7-4552-4F26-BD2F-5762CA18D1F5}" srcOrd="0" destOrd="0" presId="urn:microsoft.com/office/officeart/2005/8/layout/chevron2"/>
    <dgm:cxn modelId="{0E049555-2FBC-40FF-AADE-F41E730BF13A}" type="presOf" srcId="{EC1C5219-34E2-452E-861E-234204B8169C}" destId="{60FFE479-F69D-4561-A83E-3D6F56E692FC}" srcOrd="0" destOrd="0" presId="urn:microsoft.com/office/officeart/2005/8/layout/chevron2"/>
    <dgm:cxn modelId="{0DF6CE88-887D-48A2-8031-C7D4EA14DEA3}" srcId="{F1ECE8A0-07B3-47D4-A612-E73062EDC269}" destId="{EC1C5219-34E2-452E-861E-234204B8169C}" srcOrd="0" destOrd="0" parTransId="{ADA3C34A-6D29-4C26-80D8-580628847023}" sibTransId="{CC8D40A1-A1CC-4C38-9E0F-5B2131A165AD}"/>
    <dgm:cxn modelId="{B5FDF8B7-211B-41E6-BAB0-274A56B6B40F}" srcId="{F1ECE8A0-07B3-47D4-A612-E73062EDC269}" destId="{341AE6E2-5579-418D-A812-D4677794D145}" srcOrd="1" destOrd="0" parTransId="{399829D4-E449-4774-88F4-043FDAC9DAAD}" sibTransId="{3BCD4097-85B1-4C33-AEBF-E2A039613562}"/>
    <dgm:cxn modelId="{88572BBC-9E20-4C2D-9A0D-4BED20A6F00D}" srcId="{EC1C5219-34E2-452E-861E-234204B8169C}" destId="{A52E41F1-44A1-43BE-B22C-EA5AA6E2CC46}" srcOrd="0" destOrd="0" parTransId="{358AD20F-EF3E-4D7C-88D4-81D58281F89B}" sibTransId="{E27FC627-77B6-4F7C-B6FC-55EC7F434314}"/>
    <dgm:cxn modelId="{3CC085F4-DA42-471A-B32E-3EE6279817DA}" type="presOf" srcId="{341AE6E2-5579-418D-A812-D4677794D145}" destId="{F052363C-22D1-4AEC-AC9A-148C07E9BF9E}" srcOrd="0" destOrd="0" presId="urn:microsoft.com/office/officeart/2005/8/layout/chevron2"/>
    <dgm:cxn modelId="{067D0A2B-9C2F-4BB0-8FDB-808B3553EE1B}" type="presParOf" srcId="{8CB7B4C8-7BB6-47E1-BEF6-25A46D119BAB}" destId="{720ECC0A-6279-4357-A932-DC0ABAC1A91B}" srcOrd="0" destOrd="0" presId="urn:microsoft.com/office/officeart/2005/8/layout/chevron2"/>
    <dgm:cxn modelId="{F8B49843-357E-4F8D-8886-06A2A69B8A06}" type="presParOf" srcId="{720ECC0A-6279-4357-A932-DC0ABAC1A91B}" destId="{60FFE479-F69D-4561-A83E-3D6F56E692FC}" srcOrd="0" destOrd="0" presId="urn:microsoft.com/office/officeart/2005/8/layout/chevron2"/>
    <dgm:cxn modelId="{FA8D06CA-51DA-4109-B322-73442574149A}" type="presParOf" srcId="{720ECC0A-6279-4357-A932-DC0ABAC1A91B}" destId="{89AB5C3A-FFA5-45D7-B304-7CCA2DF88347}" srcOrd="1" destOrd="0" presId="urn:microsoft.com/office/officeart/2005/8/layout/chevron2"/>
    <dgm:cxn modelId="{6DDCC29B-B068-421C-BA4B-39E37F47239F}" type="presParOf" srcId="{8CB7B4C8-7BB6-47E1-BEF6-25A46D119BAB}" destId="{D6D6EBF6-669F-4FF8-9D95-2292FBE4CFD0}" srcOrd="1" destOrd="0" presId="urn:microsoft.com/office/officeart/2005/8/layout/chevron2"/>
    <dgm:cxn modelId="{883C3E4B-1A97-4526-BC49-78B97E7648B9}" type="presParOf" srcId="{8CB7B4C8-7BB6-47E1-BEF6-25A46D119BAB}" destId="{CE41A545-65CA-42D1-A5D3-18EB3EF61EF4}" srcOrd="2" destOrd="0" presId="urn:microsoft.com/office/officeart/2005/8/layout/chevron2"/>
    <dgm:cxn modelId="{9CD6CC12-3DAA-4971-9DE7-071D3B17C189}" type="presParOf" srcId="{CE41A545-65CA-42D1-A5D3-18EB3EF61EF4}" destId="{F052363C-22D1-4AEC-AC9A-148C07E9BF9E}" srcOrd="0" destOrd="0" presId="urn:microsoft.com/office/officeart/2005/8/layout/chevron2"/>
    <dgm:cxn modelId="{6803F575-7131-411F-9669-1224DFA76715}" type="presParOf" srcId="{CE41A545-65CA-42D1-A5D3-18EB3EF61EF4}" destId="{49DA39B7-4552-4F26-BD2F-5762CA18D1F5}" srcOrd="1" destOrd="0" presId="urn:microsoft.com/office/officeart/2005/8/layout/chevron2"/>
    <dgm:cxn modelId="{B1CCBF5F-9B1D-4C4C-8DE0-2197AF16CE27}" type="presParOf" srcId="{8CB7B4C8-7BB6-47E1-BEF6-25A46D119BAB}" destId="{5E129D82-4DBF-49CC-8BE2-CEE5E5D5FA82}" srcOrd="3" destOrd="0" presId="urn:microsoft.com/office/officeart/2005/8/layout/chevron2"/>
    <dgm:cxn modelId="{CBA3C134-2EEC-4534-98CD-BCA7FD15D55B}" type="presParOf" srcId="{8CB7B4C8-7BB6-47E1-BEF6-25A46D119BAB}" destId="{5AB6211D-4664-42AB-9A75-ED6B0F2895D3}" srcOrd="4" destOrd="0" presId="urn:microsoft.com/office/officeart/2005/8/layout/chevron2"/>
    <dgm:cxn modelId="{9A672687-3287-48D6-8142-998169C18693}" type="presParOf" srcId="{5AB6211D-4664-42AB-9A75-ED6B0F2895D3}" destId="{F9EB606A-84BE-48D8-9D8F-EDCE3679F914}" srcOrd="0" destOrd="0" presId="urn:microsoft.com/office/officeart/2005/8/layout/chevron2"/>
    <dgm:cxn modelId="{1A94AE11-E21C-4D6B-B95F-FEF04B52C2C7}" type="presParOf" srcId="{5AB6211D-4664-42AB-9A75-ED6B0F2895D3}" destId="{11F2DB96-1347-4C0E-8752-6F0960D0ED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CE8A0-07B3-47D4-A612-E73062EDC269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L"/>
        </a:p>
      </dgm:t>
    </dgm:pt>
    <dgm:pt modelId="{EC1C5219-34E2-452E-861E-234204B8169C}">
      <dgm:prSet phldrT="[Text]"/>
      <dgm:spPr>
        <a:solidFill>
          <a:srgbClr val="D7712B"/>
        </a:solidFill>
      </dgm:spPr>
      <dgm:t>
        <a:bodyPr/>
        <a:lstStyle/>
        <a:p>
          <a:r>
            <a:rPr lang="en" dirty="0"/>
            <a:t>Tracking sides</a:t>
          </a:r>
          <a:r>
            <a:rPr lang="en-US" dirty="0"/>
            <a:t> </a:t>
          </a:r>
          <a:endParaRPr lang="en-IL" dirty="0"/>
        </a:p>
      </dgm:t>
    </dgm:pt>
    <dgm:pt modelId="{ADA3C34A-6D29-4C26-80D8-580628847023}" type="parTrans" cxnId="{0DF6CE88-887D-48A2-8031-C7D4EA14DEA3}">
      <dgm:prSet/>
      <dgm:spPr/>
      <dgm:t>
        <a:bodyPr/>
        <a:lstStyle/>
        <a:p>
          <a:endParaRPr lang="en-IL"/>
        </a:p>
      </dgm:t>
    </dgm:pt>
    <dgm:pt modelId="{CC8D40A1-A1CC-4C38-9E0F-5B2131A165AD}" type="sibTrans" cxnId="{0DF6CE88-887D-48A2-8031-C7D4EA14DEA3}">
      <dgm:prSet/>
      <dgm:spPr/>
      <dgm:t>
        <a:bodyPr/>
        <a:lstStyle/>
        <a:p>
          <a:endParaRPr lang="en-IL"/>
        </a:p>
      </dgm:t>
    </dgm:pt>
    <dgm:pt modelId="{A52E41F1-44A1-43BE-B22C-EA5AA6E2CC46}">
      <dgm:prSet phldrT="[Text]"/>
      <dgm:spPr/>
      <dgm:t>
        <a:bodyPr/>
        <a:lstStyle/>
        <a:p>
          <a:r>
            <a:rPr lang="en-US" dirty="0"/>
            <a:t>Find the table sides using the corners</a:t>
          </a:r>
          <a:endParaRPr lang="en-IL" dirty="0"/>
        </a:p>
      </dgm:t>
    </dgm:pt>
    <dgm:pt modelId="{358AD20F-EF3E-4D7C-88D4-81D58281F89B}" type="parTrans" cxnId="{88572BBC-9E20-4C2D-9A0D-4BED20A6F00D}">
      <dgm:prSet/>
      <dgm:spPr/>
      <dgm:t>
        <a:bodyPr/>
        <a:lstStyle/>
        <a:p>
          <a:endParaRPr lang="en-IL"/>
        </a:p>
      </dgm:t>
    </dgm:pt>
    <dgm:pt modelId="{E27FC627-77B6-4F7C-B6FC-55EC7F434314}" type="sibTrans" cxnId="{88572BBC-9E20-4C2D-9A0D-4BED20A6F00D}">
      <dgm:prSet/>
      <dgm:spPr/>
      <dgm:t>
        <a:bodyPr/>
        <a:lstStyle/>
        <a:p>
          <a:endParaRPr lang="en-IL"/>
        </a:p>
      </dgm:t>
    </dgm:pt>
    <dgm:pt modelId="{88E450A8-233E-435E-B034-B2C595AE3A62}">
      <dgm:prSet phldrT="[Text]"/>
      <dgm:spPr/>
      <dgm:t>
        <a:bodyPr/>
        <a:lstStyle/>
        <a:p>
          <a:r>
            <a:rPr lang="en-US" dirty="0" err="1"/>
            <a:t>OpticalFlow</a:t>
          </a:r>
          <a:r>
            <a:rPr lang="en-US" dirty="0"/>
            <a:t> to track the sides</a:t>
          </a:r>
          <a:endParaRPr lang="en-IL" dirty="0"/>
        </a:p>
      </dgm:t>
    </dgm:pt>
    <dgm:pt modelId="{6A5690C7-FD57-4059-98E4-02D5813CE02B}" type="parTrans" cxnId="{8E33EE86-BD0E-4C84-A194-6DB96010BCC6}">
      <dgm:prSet/>
      <dgm:spPr/>
      <dgm:t>
        <a:bodyPr/>
        <a:lstStyle/>
        <a:p>
          <a:endParaRPr lang="en-IL"/>
        </a:p>
      </dgm:t>
    </dgm:pt>
    <dgm:pt modelId="{07AC4594-71A2-4C8C-87A3-775128160795}" type="sibTrans" cxnId="{8E33EE86-BD0E-4C84-A194-6DB96010BCC6}">
      <dgm:prSet/>
      <dgm:spPr/>
      <dgm:t>
        <a:bodyPr/>
        <a:lstStyle/>
        <a:p>
          <a:endParaRPr lang="en-IL"/>
        </a:p>
      </dgm:t>
    </dgm:pt>
    <dgm:pt modelId="{341AE6E2-5579-418D-A812-D4677794D145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Clear sides</a:t>
          </a:r>
          <a:endParaRPr lang="en-IL" dirty="0"/>
        </a:p>
      </dgm:t>
    </dgm:pt>
    <dgm:pt modelId="{399829D4-E449-4774-88F4-043FDAC9DAAD}" type="parTrans" cxnId="{B5FDF8B7-211B-41E6-BAB0-274A56B6B40F}">
      <dgm:prSet/>
      <dgm:spPr/>
      <dgm:t>
        <a:bodyPr/>
        <a:lstStyle/>
        <a:p>
          <a:endParaRPr lang="en-IL"/>
        </a:p>
      </dgm:t>
    </dgm:pt>
    <dgm:pt modelId="{3BCD4097-85B1-4C33-AEBF-E2A039613562}" type="sibTrans" cxnId="{B5FDF8B7-211B-41E6-BAB0-274A56B6B40F}">
      <dgm:prSet/>
      <dgm:spPr/>
      <dgm:t>
        <a:bodyPr/>
        <a:lstStyle/>
        <a:p>
          <a:endParaRPr lang="en-IL"/>
        </a:p>
      </dgm:t>
    </dgm:pt>
    <dgm:pt modelId="{CC8BB321-1772-48E8-BB87-A42E6B701C0D}">
      <dgm:prSet phldrT="[Text]"/>
      <dgm:spPr/>
      <dgm:t>
        <a:bodyPr/>
        <a:lstStyle/>
        <a:p>
          <a:r>
            <a:rPr lang="en" dirty="0"/>
            <a:t>Ignoring points where the hand covers  the sides (using the hand and sleeve segmentation)</a:t>
          </a:r>
          <a:endParaRPr lang="en-IL" dirty="0"/>
        </a:p>
      </dgm:t>
    </dgm:pt>
    <dgm:pt modelId="{7E88E175-BD0F-4585-9F6D-4824E178A3BB}" type="parTrans" cxnId="{93814639-E4FD-4B7B-B384-27FB1815E2F9}">
      <dgm:prSet/>
      <dgm:spPr/>
      <dgm:t>
        <a:bodyPr/>
        <a:lstStyle/>
        <a:p>
          <a:endParaRPr lang="en-IL"/>
        </a:p>
      </dgm:t>
    </dgm:pt>
    <dgm:pt modelId="{9424B96A-75F1-4D00-9C70-A6DD7F6A3C23}" type="sibTrans" cxnId="{93814639-E4FD-4B7B-B384-27FB1815E2F9}">
      <dgm:prSet/>
      <dgm:spPr/>
      <dgm:t>
        <a:bodyPr/>
        <a:lstStyle/>
        <a:p>
          <a:endParaRPr lang="en-IL"/>
        </a:p>
      </dgm:t>
    </dgm:pt>
    <dgm:pt modelId="{EDBF706B-36A8-4564-BBC7-FBC486BA5D9E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Table edges </a:t>
          </a:r>
          <a:endParaRPr lang="en-IL" dirty="0"/>
        </a:p>
      </dgm:t>
    </dgm:pt>
    <dgm:pt modelId="{FA0ABC79-8398-477E-8336-84C5CFF6F926}" type="parTrans" cxnId="{E7309D27-C53B-454A-B6CD-FB8C415C53B7}">
      <dgm:prSet/>
      <dgm:spPr/>
      <dgm:t>
        <a:bodyPr/>
        <a:lstStyle/>
        <a:p>
          <a:endParaRPr lang="en-IL"/>
        </a:p>
      </dgm:t>
    </dgm:pt>
    <dgm:pt modelId="{3E225C6D-0D63-491D-A8C8-8C2A40A138AC}" type="sibTrans" cxnId="{E7309D27-C53B-454A-B6CD-FB8C415C53B7}">
      <dgm:prSet/>
      <dgm:spPr/>
      <dgm:t>
        <a:bodyPr/>
        <a:lstStyle/>
        <a:p>
          <a:endParaRPr lang="en-IL"/>
        </a:p>
      </dgm:t>
    </dgm:pt>
    <dgm:pt modelId="{7848FCF4-F86F-4A44-AF88-65A90009FC02}">
      <dgm:prSet phldrT="[Text]"/>
      <dgm:spPr/>
      <dgm:t>
        <a:bodyPr/>
        <a:lstStyle/>
        <a:p>
          <a:r>
            <a:rPr lang="en-US" dirty="0"/>
            <a:t>Finding edges that are close to the tracked points</a:t>
          </a:r>
          <a:endParaRPr lang="en-IL" dirty="0"/>
        </a:p>
      </dgm:t>
    </dgm:pt>
    <dgm:pt modelId="{D49F8E2D-965C-4864-BCB9-C3851CD304D0}" type="parTrans" cxnId="{2AAD830A-27BA-4D39-BB83-8012463A2DD0}">
      <dgm:prSet/>
      <dgm:spPr/>
      <dgm:t>
        <a:bodyPr/>
        <a:lstStyle/>
        <a:p>
          <a:endParaRPr lang="en-IL"/>
        </a:p>
      </dgm:t>
    </dgm:pt>
    <dgm:pt modelId="{F7875CEF-EEFA-4133-BE79-94941095B180}" type="sibTrans" cxnId="{2AAD830A-27BA-4D39-BB83-8012463A2DD0}">
      <dgm:prSet/>
      <dgm:spPr/>
      <dgm:t>
        <a:bodyPr/>
        <a:lstStyle/>
        <a:p>
          <a:endParaRPr lang="en-IL"/>
        </a:p>
      </dgm:t>
    </dgm:pt>
    <dgm:pt modelId="{32F10205-8E87-4797-B156-A4BBB61E0CA3}">
      <dgm:prSet phldrT="[Text]"/>
      <dgm:spPr/>
      <dgm:t>
        <a:bodyPr/>
        <a:lstStyle/>
        <a:p>
          <a:r>
            <a:rPr lang="en-US" dirty="0"/>
            <a:t>Hough lines to find the real table sides. </a:t>
          </a:r>
          <a:endParaRPr lang="en-IL" dirty="0"/>
        </a:p>
      </dgm:t>
    </dgm:pt>
    <dgm:pt modelId="{E5CB70BF-48DC-456A-A220-B7858FEE7554}" type="parTrans" cxnId="{7D33C79F-C32B-41BE-A511-CCC06AA73092}">
      <dgm:prSet/>
      <dgm:spPr/>
      <dgm:t>
        <a:bodyPr/>
        <a:lstStyle/>
        <a:p>
          <a:endParaRPr lang="en-IL"/>
        </a:p>
      </dgm:t>
    </dgm:pt>
    <dgm:pt modelId="{CC4C703D-B6AB-4E93-AA69-2DFABC561A87}" type="sibTrans" cxnId="{7D33C79F-C32B-41BE-A511-CCC06AA73092}">
      <dgm:prSet/>
      <dgm:spPr/>
      <dgm:t>
        <a:bodyPr/>
        <a:lstStyle/>
        <a:p>
          <a:endParaRPr lang="en-IL"/>
        </a:p>
      </dgm:t>
    </dgm:pt>
    <dgm:pt modelId="{8CB7B4C8-7BB6-47E1-BEF6-25A46D119BAB}" type="pres">
      <dgm:prSet presAssocID="{F1ECE8A0-07B3-47D4-A612-E73062EDC269}" presName="linearFlow" presStyleCnt="0">
        <dgm:presLayoutVars>
          <dgm:dir/>
          <dgm:animLvl val="lvl"/>
          <dgm:resizeHandles val="exact"/>
        </dgm:presLayoutVars>
      </dgm:prSet>
      <dgm:spPr/>
    </dgm:pt>
    <dgm:pt modelId="{720ECC0A-6279-4357-A932-DC0ABAC1A91B}" type="pres">
      <dgm:prSet presAssocID="{EC1C5219-34E2-452E-861E-234204B8169C}" presName="composite" presStyleCnt="0"/>
      <dgm:spPr/>
    </dgm:pt>
    <dgm:pt modelId="{60FFE479-F69D-4561-A83E-3D6F56E692FC}" type="pres">
      <dgm:prSet presAssocID="{EC1C5219-34E2-452E-861E-234204B816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AB5C3A-FFA5-45D7-B304-7CCA2DF88347}" type="pres">
      <dgm:prSet presAssocID="{EC1C5219-34E2-452E-861E-234204B8169C}" presName="descendantText" presStyleLbl="alignAcc1" presStyleIdx="0" presStyleCnt="3">
        <dgm:presLayoutVars>
          <dgm:bulletEnabled val="1"/>
        </dgm:presLayoutVars>
      </dgm:prSet>
      <dgm:spPr/>
    </dgm:pt>
    <dgm:pt modelId="{D6D6EBF6-669F-4FF8-9D95-2292FBE4CFD0}" type="pres">
      <dgm:prSet presAssocID="{CC8D40A1-A1CC-4C38-9E0F-5B2131A165AD}" presName="sp" presStyleCnt="0"/>
      <dgm:spPr/>
    </dgm:pt>
    <dgm:pt modelId="{CE41A545-65CA-42D1-A5D3-18EB3EF61EF4}" type="pres">
      <dgm:prSet presAssocID="{341AE6E2-5579-418D-A812-D4677794D145}" presName="composite" presStyleCnt="0"/>
      <dgm:spPr/>
    </dgm:pt>
    <dgm:pt modelId="{F052363C-22D1-4AEC-AC9A-148C07E9BF9E}" type="pres">
      <dgm:prSet presAssocID="{341AE6E2-5579-418D-A812-D4677794D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9DA39B7-4552-4F26-BD2F-5762CA18D1F5}" type="pres">
      <dgm:prSet presAssocID="{341AE6E2-5579-418D-A812-D4677794D145}" presName="descendantText" presStyleLbl="alignAcc1" presStyleIdx="1" presStyleCnt="3">
        <dgm:presLayoutVars>
          <dgm:bulletEnabled val="1"/>
        </dgm:presLayoutVars>
      </dgm:prSet>
      <dgm:spPr/>
    </dgm:pt>
    <dgm:pt modelId="{5E129D82-4DBF-49CC-8BE2-CEE5E5D5FA82}" type="pres">
      <dgm:prSet presAssocID="{3BCD4097-85B1-4C33-AEBF-E2A039613562}" presName="sp" presStyleCnt="0"/>
      <dgm:spPr/>
    </dgm:pt>
    <dgm:pt modelId="{5AB6211D-4664-42AB-9A75-ED6B0F2895D3}" type="pres">
      <dgm:prSet presAssocID="{EDBF706B-36A8-4564-BBC7-FBC486BA5D9E}" presName="composite" presStyleCnt="0"/>
      <dgm:spPr/>
    </dgm:pt>
    <dgm:pt modelId="{F9EB606A-84BE-48D8-9D8F-EDCE3679F914}" type="pres">
      <dgm:prSet presAssocID="{EDBF706B-36A8-4564-BBC7-FBC486BA5D9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F2DB96-1347-4C0E-8752-6F0960D0ED1B}" type="pres">
      <dgm:prSet presAssocID="{EDBF706B-36A8-4564-BBC7-FBC486BA5D9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AD830A-27BA-4D39-BB83-8012463A2DD0}" srcId="{EDBF706B-36A8-4564-BBC7-FBC486BA5D9E}" destId="{7848FCF4-F86F-4A44-AF88-65A90009FC02}" srcOrd="0" destOrd="0" parTransId="{D49F8E2D-965C-4864-BCB9-C3851CD304D0}" sibTransId="{F7875CEF-EEFA-4133-BE79-94941095B180}"/>
    <dgm:cxn modelId="{3C1BDD0E-4EC3-4219-984A-2D2AFA963A03}" type="presOf" srcId="{F1ECE8A0-07B3-47D4-A612-E73062EDC269}" destId="{8CB7B4C8-7BB6-47E1-BEF6-25A46D119BAB}" srcOrd="0" destOrd="0" presId="urn:microsoft.com/office/officeart/2005/8/layout/chevron2"/>
    <dgm:cxn modelId="{E7309D27-C53B-454A-B6CD-FB8C415C53B7}" srcId="{F1ECE8A0-07B3-47D4-A612-E73062EDC269}" destId="{EDBF706B-36A8-4564-BBC7-FBC486BA5D9E}" srcOrd="2" destOrd="0" parTransId="{FA0ABC79-8398-477E-8336-84C5CFF6F926}" sibTransId="{3E225C6D-0D63-491D-A8C8-8C2A40A138AC}"/>
    <dgm:cxn modelId="{9728292C-F5D9-4AA4-88C4-3E084A5ADF3F}" type="presOf" srcId="{7848FCF4-F86F-4A44-AF88-65A90009FC02}" destId="{11F2DB96-1347-4C0E-8752-6F0960D0ED1B}" srcOrd="0" destOrd="0" presId="urn:microsoft.com/office/officeart/2005/8/layout/chevron2"/>
    <dgm:cxn modelId="{F097802F-4200-4BB2-9E84-433552DDF068}" type="presOf" srcId="{EDBF706B-36A8-4564-BBC7-FBC486BA5D9E}" destId="{F9EB606A-84BE-48D8-9D8F-EDCE3679F914}" srcOrd="0" destOrd="0" presId="urn:microsoft.com/office/officeart/2005/8/layout/chevron2"/>
    <dgm:cxn modelId="{D001AC34-EEE2-4244-8BBA-5C9326ED7AFA}" type="presOf" srcId="{A52E41F1-44A1-43BE-B22C-EA5AA6E2CC46}" destId="{89AB5C3A-FFA5-45D7-B304-7CCA2DF88347}" srcOrd="0" destOrd="0" presId="urn:microsoft.com/office/officeart/2005/8/layout/chevron2"/>
    <dgm:cxn modelId="{93814639-E4FD-4B7B-B384-27FB1815E2F9}" srcId="{341AE6E2-5579-418D-A812-D4677794D145}" destId="{CC8BB321-1772-48E8-BB87-A42E6B701C0D}" srcOrd="0" destOrd="0" parTransId="{7E88E175-BD0F-4585-9F6D-4824E178A3BB}" sibTransId="{9424B96A-75F1-4D00-9C70-A6DD7F6A3C23}"/>
    <dgm:cxn modelId="{8F52B444-9038-479C-BA40-8FDA0F5C7A62}" type="presOf" srcId="{88E450A8-233E-435E-B034-B2C595AE3A62}" destId="{89AB5C3A-FFA5-45D7-B304-7CCA2DF88347}" srcOrd="0" destOrd="1" presId="urn:microsoft.com/office/officeart/2005/8/layout/chevron2"/>
    <dgm:cxn modelId="{DA165E72-0E1A-440D-9ECD-938E657EE119}" type="presOf" srcId="{CC8BB321-1772-48E8-BB87-A42E6B701C0D}" destId="{49DA39B7-4552-4F26-BD2F-5762CA18D1F5}" srcOrd="0" destOrd="0" presId="urn:microsoft.com/office/officeart/2005/8/layout/chevron2"/>
    <dgm:cxn modelId="{0E049555-2FBC-40FF-AADE-F41E730BF13A}" type="presOf" srcId="{EC1C5219-34E2-452E-861E-234204B8169C}" destId="{60FFE479-F69D-4561-A83E-3D6F56E692FC}" srcOrd="0" destOrd="0" presId="urn:microsoft.com/office/officeart/2005/8/layout/chevron2"/>
    <dgm:cxn modelId="{8E33EE86-BD0E-4C84-A194-6DB96010BCC6}" srcId="{EC1C5219-34E2-452E-861E-234204B8169C}" destId="{88E450A8-233E-435E-B034-B2C595AE3A62}" srcOrd="1" destOrd="0" parTransId="{6A5690C7-FD57-4059-98E4-02D5813CE02B}" sibTransId="{07AC4594-71A2-4C8C-87A3-775128160795}"/>
    <dgm:cxn modelId="{0DF6CE88-887D-48A2-8031-C7D4EA14DEA3}" srcId="{F1ECE8A0-07B3-47D4-A612-E73062EDC269}" destId="{EC1C5219-34E2-452E-861E-234204B8169C}" srcOrd="0" destOrd="0" parTransId="{ADA3C34A-6D29-4C26-80D8-580628847023}" sibTransId="{CC8D40A1-A1CC-4C38-9E0F-5B2131A165AD}"/>
    <dgm:cxn modelId="{7D33C79F-C32B-41BE-A511-CCC06AA73092}" srcId="{EDBF706B-36A8-4564-BBC7-FBC486BA5D9E}" destId="{32F10205-8E87-4797-B156-A4BBB61E0CA3}" srcOrd="1" destOrd="0" parTransId="{E5CB70BF-48DC-456A-A220-B7858FEE7554}" sibTransId="{CC4C703D-B6AB-4E93-AA69-2DFABC561A87}"/>
    <dgm:cxn modelId="{07B38AB3-4F4E-48C4-A106-75AF06DB467B}" type="presOf" srcId="{32F10205-8E87-4797-B156-A4BBB61E0CA3}" destId="{11F2DB96-1347-4C0E-8752-6F0960D0ED1B}" srcOrd="0" destOrd="1" presId="urn:microsoft.com/office/officeart/2005/8/layout/chevron2"/>
    <dgm:cxn modelId="{B5FDF8B7-211B-41E6-BAB0-274A56B6B40F}" srcId="{F1ECE8A0-07B3-47D4-A612-E73062EDC269}" destId="{341AE6E2-5579-418D-A812-D4677794D145}" srcOrd="1" destOrd="0" parTransId="{399829D4-E449-4774-88F4-043FDAC9DAAD}" sibTransId="{3BCD4097-85B1-4C33-AEBF-E2A039613562}"/>
    <dgm:cxn modelId="{88572BBC-9E20-4C2D-9A0D-4BED20A6F00D}" srcId="{EC1C5219-34E2-452E-861E-234204B8169C}" destId="{A52E41F1-44A1-43BE-B22C-EA5AA6E2CC46}" srcOrd="0" destOrd="0" parTransId="{358AD20F-EF3E-4D7C-88D4-81D58281F89B}" sibTransId="{E27FC627-77B6-4F7C-B6FC-55EC7F434314}"/>
    <dgm:cxn modelId="{3CC085F4-DA42-471A-B32E-3EE6279817DA}" type="presOf" srcId="{341AE6E2-5579-418D-A812-D4677794D145}" destId="{F052363C-22D1-4AEC-AC9A-148C07E9BF9E}" srcOrd="0" destOrd="0" presId="urn:microsoft.com/office/officeart/2005/8/layout/chevron2"/>
    <dgm:cxn modelId="{067D0A2B-9C2F-4BB0-8FDB-808B3553EE1B}" type="presParOf" srcId="{8CB7B4C8-7BB6-47E1-BEF6-25A46D119BAB}" destId="{720ECC0A-6279-4357-A932-DC0ABAC1A91B}" srcOrd="0" destOrd="0" presId="urn:microsoft.com/office/officeart/2005/8/layout/chevron2"/>
    <dgm:cxn modelId="{F8B49843-357E-4F8D-8886-06A2A69B8A06}" type="presParOf" srcId="{720ECC0A-6279-4357-A932-DC0ABAC1A91B}" destId="{60FFE479-F69D-4561-A83E-3D6F56E692FC}" srcOrd="0" destOrd="0" presId="urn:microsoft.com/office/officeart/2005/8/layout/chevron2"/>
    <dgm:cxn modelId="{FA8D06CA-51DA-4109-B322-73442574149A}" type="presParOf" srcId="{720ECC0A-6279-4357-A932-DC0ABAC1A91B}" destId="{89AB5C3A-FFA5-45D7-B304-7CCA2DF88347}" srcOrd="1" destOrd="0" presId="urn:microsoft.com/office/officeart/2005/8/layout/chevron2"/>
    <dgm:cxn modelId="{6DDCC29B-B068-421C-BA4B-39E37F47239F}" type="presParOf" srcId="{8CB7B4C8-7BB6-47E1-BEF6-25A46D119BAB}" destId="{D6D6EBF6-669F-4FF8-9D95-2292FBE4CFD0}" srcOrd="1" destOrd="0" presId="urn:microsoft.com/office/officeart/2005/8/layout/chevron2"/>
    <dgm:cxn modelId="{883C3E4B-1A97-4526-BC49-78B97E7648B9}" type="presParOf" srcId="{8CB7B4C8-7BB6-47E1-BEF6-25A46D119BAB}" destId="{CE41A545-65CA-42D1-A5D3-18EB3EF61EF4}" srcOrd="2" destOrd="0" presId="urn:microsoft.com/office/officeart/2005/8/layout/chevron2"/>
    <dgm:cxn modelId="{9CD6CC12-3DAA-4971-9DE7-071D3B17C189}" type="presParOf" srcId="{CE41A545-65CA-42D1-A5D3-18EB3EF61EF4}" destId="{F052363C-22D1-4AEC-AC9A-148C07E9BF9E}" srcOrd="0" destOrd="0" presId="urn:microsoft.com/office/officeart/2005/8/layout/chevron2"/>
    <dgm:cxn modelId="{6803F575-7131-411F-9669-1224DFA76715}" type="presParOf" srcId="{CE41A545-65CA-42D1-A5D3-18EB3EF61EF4}" destId="{49DA39B7-4552-4F26-BD2F-5762CA18D1F5}" srcOrd="1" destOrd="0" presId="urn:microsoft.com/office/officeart/2005/8/layout/chevron2"/>
    <dgm:cxn modelId="{B1CCBF5F-9B1D-4C4C-8DE0-2197AF16CE27}" type="presParOf" srcId="{8CB7B4C8-7BB6-47E1-BEF6-25A46D119BAB}" destId="{5E129D82-4DBF-49CC-8BE2-CEE5E5D5FA82}" srcOrd="3" destOrd="0" presId="urn:microsoft.com/office/officeart/2005/8/layout/chevron2"/>
    <dgm:cxn modelId="{CBA3C134-2EEC-4534-98CD-BCA7FD15D55B}" type="presParOf" srcId="{8CB7B4C8-7BB6-47E1-BEF6-25A46D119BAB}" destId="{5AB6211D-4664-42AB-9A75-ED6B0F2895D3}" srcOrd="4" destOrd="0" presId="urn:microsoft.com/office/officeart/2005/8/layout/chevron2"/>
    <dgm:cxn modelId="{9A672687-3287-48D6-8142-998169C18693}" type="presParOf" srcId="{5AB6211D-4664-42AB-9A75-ED6B0F2895D3}" destId="{F9EB606A-84BE-48D8-9D8F-EDCE3679F914}" srcOrd="0" destOrd="0" presId="urn:microsoft.com/office/officeart/2005/8/layout/chevron2"/>
    <dgm:cxn modelId="{1A94AE11-E21C-4D6B-B95F-FEF04B52C2C7}" type="presParOf" srcId="{5AB6211D-4664-42AB-9A75-ED6B0F2895D3}" destId="{11F2DB96-1347-4C0E-8752-6F0960D0ED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CE8A0-07B3-47D4-A612-E73062EDC269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L"/>
        </a:p>
      </dgm:t>
    </dgm:pt>
    <dgm:pt modelId="{EC1C5219-34E2-452E-861E-234204B8169C}">
      <dgm:prSet phldrT="[Text]"/>
      <dgm:spPr/>
      <dgm:t>
        <a:bodyPr/>
        <a:lstStyle/>
        <a:p>
          <a:r>
            <a:rPr lang="en-US" dirty="0"/>
            <a:t>Distance map</a:t>
          </a:r>
          <a:endParaRPr lang="en-IL" dirty="0"/>
        </a:p>
      </dgm:t>
    </dgm:pt>
    <dgm:pt modelId="{ADA3C34A-6D29-4C26-80D8-580628847023}" type="parTrans" cxnId="{0DF6CE88-887D-48A2-8031-C7D4EA14DEA3}">
      <dgm:prSet/>
      <dgm:spPr/>
      <dgm:t>
        <a:bodyPr/>
        <a:lstStyle/>
        <a:p>
          <a:endParaRPr lang="en-IL"/>
        </a:p>
      </dgm:t>
    </dgm:pt>
    <dgm:pt modelId="{CC8D40A1-A1CC-4C38-9E0F-5B2131A165AD}" type="sibTrans" cxnId="{0DF6CE88-887D-48A2-8031-C7D4EA14DEA3}">
      <dgm:prSet/>
      <dgm:spPr/>
      <dgm:t>
        <a:bodyPr/>
        <a:lstStyle/>
        <a:p>
          <a:endParaRPr lang="en-IL"/>
        </a:p>
      </dgm:t>
    </dgm:pt>
    <dgm:pt modelId="{A52E41F1-44A1-43BE-B22C-EA5AA6E2CC46}">
      <dgm:prSet phldrT="[Text]"/>
      <dgm:spPr/>
      <dgm:t>
        <a:bodyPr/>
        <a:lstStyle/>
        <a:p>
          <a:r>
            <a:rPr lang="en-US" dirty="0"/>
            <a:t>Creating  table distance map using both right and left table corners</a:t>
          </a:r>
          <a:endParaRPr lang="en-IL" dirty="0"/>
        </a:p>
      </dgm:t>
    </dgm:pt>
    <dgm:pt modelId="{358AD20F-EF3E-4D7C-88D4-81D58281F89B}" type="parTrans" cxnId="{88572BBC-9E20-4C2D-9A0D-4BED20A6F00D}">
      <dgm:prSet/>
      <dgm:spPr/>
      <dgm:t>
        <a:bodyPr/>
        <a:lstStyle/>
        <a:p>
          <a:endParaRPr lang="en-IL"/>
        </a:p>
      </dgm:t>
    </dgm:pt>
    <dgm:pt modelId="{E27FC627-77B6-4F7C-B6FC-55EC7F434314}" type="sibTrans" cxnId="{88572BBC-9E20-4C2D-9A0D-4BED20A6F00D}">
      <dgm:prSet/>
      <dgm:spPr/>
      <dgm:t>
        <a:bodyPr/>
        <a:lstStyle/>
        <a:p>
          <a:endParaRPr lang="en-IL"/>
        </a:p>
      </dgm:t>
    </dgm:pt>
    <dgm:pt modelId="{88E450A8-233E-435E-B034-B2C595AE3A62}">
      <dgm:prSet phldrT="[Text]"/>
      <dgm:spPr/>
      <dgm:t>
        <a:bodyPr/>
        <a:lstStyle/>
        <a:p>
          <a:r>
            <a:rPr lang="en-US" dirty="0"/>
            <a:t>Creating hand distance map using features matching between right and left hands</a:t>
          </a:r>
          <a:endParaRPr lang="en-IL" dirty="0"/>
        </a:p>
      </dgm:t>
    </dgm:pt>
    <dgm:pt modelId="{6A5690C7-FD57-4059-98E4-02D5813CE02B}" type="parTrans" cxnId="{8E33EE86-BD0E-4C84-A194-6DB96010BCC6}">
      <dgm:prSet/>
      <dgm:spPr/>
      <dgm:t>
        <a:bodyPr/>
        <a:lstStyle/>
        <a:p>
          <a:endParaRPr lang="en-IL"/>
        </a:p>
      </dgm:t>
    </dgm:pt>
    <dgm:pt modelId="{07AC4594-71A2-4C8C-87A3-775128160795}" type="sibTrans" cxnId="{8E33EE86-BD0E-4C84-A194-6DB96010BCC6}">
      <dgm:prSet/>
      <dgm:spPr/>
      <dgm:t>
        <a:bodyPr/>
        <a:lstStyle/>
        <a:p>
          <a:endParaRPr lang="en-IL"/>
        </a:p>
      </dgm:t>
    </dgm:pt>
    <dgm:pt modelId="{341AE6E2-5579-418D-A812-D4677794D145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State Change</a:t>
          </a:r>
          <a:endParaRPr lang="en-IL" dirty="0"/>
        </a:p>
      </dgm:t>
    </dgm:pt>
    <dgm:pt modelId="{399829D4-E449-4774-88F4-043FDAC9DAAD}" type="parTrans" cxnId="{B5FDF8B7-211B-41E6-BAB0-274A56B6B40F}">
      <dgm:prSet/>
      <dgm:spPr/>
      <dgm:t>
        <a:bodyPr/>
        <a:lstStyle/>
        <a:p>
          <a:endParaRPr lang="en-IL"/>
        </a:p>
      </dgm:t>
    </dgm:pt>
    <dgm:pt modelId="{3BCD4097-85B1-4C33-AEBF-E2A039613562}" type="sibTrans" cxnId="{B5FDF8B7-211B-41E6-BAB0-274A56B6B40F}">
      <dgm:prSet/>
      <dgm:spPr/>
      <dgm:t>
        <a:bodyPr/>
        <a:lstStyle/>
        <a:p>
          <a:endParaRPr lang="en-IL"/>
        </a:p>
      </dgm:t>
    </dgm:pt>
    <dgm:pt modelId="{CC8BB321-1772-48E8-BB87-A42E6B701C0D}">
      <dgm:prSet phldrT="[Text]"/>
      <dgm:spPr/>
      <dgm:t>
        <a:bodyPr/>
        <a:lstStyle/>
        <a:p>
          <a:r>
            <a:rPr lang="en-US" dirty="0"/>
            <a:t>Counting the fingers raised using cosine theory</a:t>
          </a:r>
          <a:endParaRPr lang="en-IL" dirty="0"/>
        </a:p>
      </dgm:t>
    </dgm:pt>
    <dgm:pt modelId="{7E88E175-BD0F-4585-9F6D-4824E178A3BB}" type="parTrans" cxnId="{93814639-E4FD-4B7B-B384-27FB1815E2F9}">
      <dgm:prSet/>
      <dgm:spPr/>
      <dgm:t>
        <a:bodyPr/>
        <a:lstStyle/>
        <a:p>
          <a:endParaRPr lang="en-IL"/>
        </a:p>
      </dgm:t>
    </dgm:pt>
    <dgm:pt modelId="{9424B96A-75F1-4D00-9C70-A6DD7F6A3C23}" type="sibTrans" cxnId="{93814639-E4FD-4B7B-B384-27FB1815E2F9}">
      <dgm:prSet/>
      <dgm:spPr/>
      <dgm:t>
        <a:bodyPr/>
        <a:lstStyle/>
        <a:p>
          <a:endParaRPr lang="en-IL"/>
        </a:p>
      </dgm:t>
    </dgm:pt>
    <dgm:pt modelId="{EDBF706B-36A8-4564-BBC7-FBC486BA5D9E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Flow</a:t>
          </a:r>
          <a:endParaRPr lang="en-IL" dirty="0"/>
        </a:p>
      </dgm:t>
    </dgm:pt>
    <dgm:pt modelId="{FA0ABC79-8398-477E-8336-84C5CFF6F926}" type="parTrans" cxnId="{E7309D27-C53B-454A-B6CD-FB8C415C53B7}">
      <dgm:prSet/>
      <dgm:spPr/>
      <dgm:t>
        <a:bodyPr/>
        <a:lstStyle/>
        <a:p>
          <a:endParaRPr lang="en-IL"/>
        </a:p>
      </dgm:t>
    </dgm:pt>
    <dgm:pt modelId="{3E225C6D-0D63-491D-A8C8-8C2A40A138AC}" type="sibTrans" cxnId="{E7309D27-C53B-454A-B6CD-FB8C415C53B7}">
      <dgm:prSet/>
      <dgm:spPr/>
      <dgm:t>
        <a:bodyPr/>
        <a:lstStyle/>
        <a:p>
          <a:endParaRPr lang="en-IL"/>
        </a:p>
      </dgm:t>
    </dgm:pt>
    <dgm:pt modelId="{7848FCF4-F86F-4A44-AF88-65A90009FC02}">
      <dgm:prSet phldrT="[Text]"/>
      <dgm:spPr/>
      <dgm:t>
        <a:bodyPr/>
        <a:lstStyle/>
        <a:p>
          <a:r>
            <a:rPr lang="en-US" dirty="0"/>
            <a:t>Handshape identification using BOVW (SIFT, K-means, SVM model</a:t>
          </a:r>
          <a:endParaRPr lang="en-IL" dirty="0"/>
        </a:p>
      </dgm:t>
    </dgm:pt>
    <dgm:pt modelId="{D49F8E2D-965C-4864-BCB9-C3851CD304D0}" type="parTrans" cxnId="{2AAD830A-27BA-4D39-BB83-8012463A2DD0}">
      <dgm:prSet/>
      <dgm:spPr/>
      <dgm:t>
        <a:bodyPr/>
        <a:lstStyle/>
        <a:p>
          <a:endParaRPr lang="en-IL"/>
        </a:p>
      </dgm:t>
    </dgm:pt>
    <dgm:pt modelId="{F7875CEF-EEFA-4133-BE79-94941095B180}" type="sibTrans" cxnId="{2AAD830A-27BA-4D39-BB83-8012463A2DD0}">
      <dgm:prSet/>
      <dgm:spPr/>
      <dgm:t>
        <a:bodyPr/>
        <a:lstStyle/>
        <a:p>
          <a:endParaRPr lang="en-IL"/>
        </a:p>
      </dgm:t>
    </dgm:pt>
    <dgm:pt modelId="{32F10205-8E87-4797-B156-A4BBB61E0CA3}">
      <dgm:prSet phldrT="[Text]"/>
      <dgm:spPr/>
      <dgm:t>
        <a:bodyPr/>
        <a:lstStyle/>
        <a:p>
          <a:r>
            <a:rPr lang="en-US" dirty="0"/>
            <a:t>Touches detection by crossing distances maps</a:t>
          </a:r>
          <a:endParaRPr lang="en-IL" dirty="0"/>
        </a:p>
      </dgm:t>
    </dgm:pt>
    <dgm:pt modelId="{E5CB70BF-48DC-456A-A220-B7858FEE7554}" type="parTrans" cxnId="{7D33C79F-C32B-41BE-A511-CCC06AA73092}">
      <dgm:prSet/>
      <dgm:spPr/>
      <dgm:t>
        <a:bodyPr/>
        <a:lstStyle/>
        <a:p>
          <a:endParaRPr lang="en-IL"/>
        </a:p>
      </dgm:t>
    </dgm:pt>
    <dgm:pt modelId="{CC4C703D-B6AB-4E93-AA69-2DFABC561A87}" type="sibTrans" cxnId="{7D33C79F-C32B-41BE-A511-CCC06AA73092}">
      <dgm:prSet/>
      <dgm:spPr/>
      <dgm:t>
        <a:bodyPr/>
        <a:lstStyle/>
        <a:p>
          <a:endParaRPr lang="en-IL"/>
        </a:p>
      </dgm:t>
    </dgm:pt>
    <dgm:pt modelId="{8CB7B4C8-7BB6-47E1-BEF6-25A46D119BAB}" type="pres">
      <dgm:prSet presAssocID="{F1ECE8A0-07B3-47D4-A612-E73062EDC269}" presName="linearFlow" presStyleCnt="0">
        <dgm:presLayoutVars>
          <dgm:dir/>
          <dgm:animLvl val="lvl"/>
          <dgm:resizeHandles val="exact"/>
        </dgm:presLayoutVars>
      </dgm:prSet>
      <dgm:spPr/>
    </dgm:pt>
    <dgm:pt modelId="{720ECC0A-6279-4357-A932-DC0ABAC1A91B}" type="pres">
      <dgm:prSet presAssocID="{EC1C5219-34E2-452E-861E-234204B8169C}" presName="composite" presStyleCnt="0"/>
      <dgm:spPr/>
    </dgm:pt>
    <dgm:pt modelId="{60FFE479-F69D-4561-A83E-3D6F56E692FC}" type="pres">
      <dgm:prSet presAssocID="{EC1C5219-34E2-452E-861E-234204B816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AB5C3A-FFA5-45D7-B304-7CCA2DF88347}" type="pres">
      <dgm:prSet presAssocID="{EC1C5219-34E2-452E-861E-234204B8169C}" presName="descendantText" presStyleLbl="alignAcc1" presStyleIdx="0" presStyleCnt="3">
        <dgm:presLayoutVars>
          <dgm:bulletEnabled val="1"/>
        </dgm:presLayoutVars>
      </dgm:prSet>
      <dgm:spPr/>
    </dgm:pt>
    <dgm:pt modelId="{D6D6EBF6-669F-4FF8-9D95-2292FBE4CFD0}" type="pres">
      <dgm:prSet presAssocID="{CC8D40A1-A1CC-4C38-9E0F-5B2131A165AD}" presName="sp" presStyleCnt="0"/>
      <dgm:spPr/>
    </dgm:pt>
    <dgm:pt modelId="{CE41A545-65CA-42D1-A5D3-18EB3EF61EF4}" type="pres">
      <dgm:prSet presAssocID="{341AE6E2-5579-418D-A812-D4677794D145}" presName="composite" presStyleCnt="0"/>
      <dgm:spPr/>
    </dgm:pt>
    <dgm:pt modelId="{F052363C-22D1-4AEC-AC9A-148C07E9BF9E}" type="pres">
      <dgm:prSet presAssocID="{341AE6E2-5579-418D-A812-D4677794D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9DA39B7-4552-4F26-BD2F-5762CA18D1F5}" type="pres">
      <dgm:prSet presAssocID="{341AE6E2-5579-418D-A812-D4677794D145}" presName="descendantText" presStyleLbl="alignAcc1" presStyleIdx="1" presStyleCnt="3">
        <dgm:presLayoutVars>
          <dgm:bulletEnabled val="1"/>
        </dgm:presLayoutVars>
      </dgm:prSet>
      <dgm:spPr/>
    </dgm:pt>
    <dgm:pt modelId="{5E129D82-4DBF-49CC-8BE2-CEE5E5D5FA82}" type="pres">
      <dgm:prSet presAssocID="{3BCD4097-85B1-4C33-AEBF-E2A039613562}" presName="sp" presStyleCnt="0"/>
      <dgm:spPr/>
    </dgm:pt>
    <dgm:pt modelId="{5AB6211D-4664-42AB-9A75-ED6B0F2895D3}" type="pres">
      <dgm:prSet presAssocID="{EDBF706B-36A8-4564-BBC7-FBC486BA5D9E}" presName="composite" presStyleCnt="0"/>
      <dgm:spPr/>
    </dgm:pt>
    <dgm:pt modelId="{F9EB606A-84BE-48D8-9D8F-EDCE3679F914}" type="pres">
      <dgm:prSet presAssocID="{EDBF706B-36A8-4564-BBC7-FBC486BA5D9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F2DB96-1347-4C0E-8752-6F0960D0ED1B}" type="pres">
      <dgm:prSet presAssocID="{EDBF706B-36A8-4564-BBC7-FBC486BA5D9E}" presName="descendantText" presStyleLbl="alignAcc1" presStyleIdx="2" presStyleCnt="3" custLinFactNeighborX="-784">
        <dgm:presLayoutVars>
          <dgm:bulletEnabled val="1"/>
        </dgm:presLayoutVars>
      </dgm:prSet>
      <dgm:spPr/>
    </dgm:pt>
  </dgm:ptLst>
  <dgm:cxnLst>
    <dgm:cxn modelId="{2AAD830A-27BA-4D39-BB83-8012463A2DD0}" srcId="{EDBF706B-36A8-4564-BBC7-FBC486BA5D9E}" destId="{7848FCF4-F86F-4A44-AF88-65A90009FC02}" srcOrd="0" destOrd="0" parTransId="{D49F8E2D-965C-4864-BCB9-C3851CD304D0}" sibTransId="{F7875CEF-EEFA-4133-BE79-94941095B180}"/>
    <dgm:cxn modelId="{3C1BDD0E-4EC3-4219-984A-2D2AFA963A03}" type="presOf" srcId="{F1ECE8A0-07B3-47D4-A612-E73062EDC269}" destId="{8CB7B4C8-7BB6-47E1-BEF6-25A46D119BAB}" srcOrd="0" destOrd="0" presId="urn:microsoft.com/office/officeart/2005/8/layout/chevron2"/>
    <dgm:cxn modelId="{E7309D27-C53B-454A-B6CD-FB8C415C53B7}" srcId="{F1ECE8A0-07B3-47D4-A612-E73062EDC269}" destId="{EDBF706B-36A8-4564-BBC7-FBC486BA5D9E}" srcOrd="2" destOrd="0" parTransId="{FA0ABC79-8398-477E-8336-84C5CFF6F926}" sibTransId="{3E225C6D-0D63-491D-A8C8-8C2A40A138AC}"/>
    <dgm:cxn modelId="{9728292C-F5D9-4AA4-88C4-3E084A5ADF3F}" type="presOf" srcId="{7848FCF4-F86F-4A44-AF88-65A90009FC02}" destId="{11F2DB96-1347-4C0E-8752-6F0960D0ED1B}" srcOrd="0" destOrd="0" presId="urn:microsoft.com/office/officeart/2005/8/layout/chevron2"/>
    <dgm:cxn modelId="{F097802F-4200-4BB2-9E84-433552DDF068}" type="presOf" srcId="{EDBF706B-36A8-4564-BBC7-FBC486BA5D9E}" destId="{F9EB606A-84BE-48D8-9D8F-EDCE3679F914}" srcOrd="0" destOrd="0" presId="urn:microsoft.com/office/officeart/2005/8/layout/chevron2"/>
    <dgm:cxn modelId="{D001AC34-EEE2-4244-8BBA-5C9326ED7AFA}" type="presOf" srcId="{A52E41F1-44A1-43BE-B22C-EA5AA6E2CC46}" destId="{89AB5C3A-FFA5-45D7-B304-7CCA2DF88347}" srcOrd="0" destOrd="0" presId="urn:microsoft.com/office/officeart/2005/8/layout/chevron2"/>
    <dgm:cxn modelId="{93814639-E4FD-4B7B-B384-27FB1815E2F9}" srcId="{341AE6E2-5579-418D-A812-D4677794D145}" destId="{CC8BB321-1772-48E8-BB87-A42E6B701C0D}" srcOrd="0" destOrd="0" parTransId="{7E88E175-BD0F-4585-9F6D-4824E178A3BB}" sibTransId="{9424B96A-75F1-4D00-9C70-A6DD7F6A3C23}"/>
    <dgm:cxn modelId="{8F52B444-9038-479C-BA40-8FDA0F5C7A62}" type="presOf" srcId="{88E450A8-233E-435E-B034-B2C595AE3A62}" destId="{89AB5C3A-FFA5-45D7-B304-7CCA2DF88347}" srcOrd="0" destOrd="1" presId="urn:microsoft.com/office/officeart/2005/8/layout/chevron2"/>
    <dgm:cxn modelId="{DA165E72-0E1A-440D-9ECD-938E657EE119}" type="presOf" srcId="{CC8BB321-1772-48E8-BB87-A42E6B701C0D}" destId="{49DA39B7-4552-4F26-BD2F-5762CA18D1F5}" srcOrd="0" destOrd="0" presId="urn:microsoft.com/office/officeart/2005/8/layout/chevron2"/>
    <dgm:cxn modelId="{0E049555-2FBC-40FF-AADE-F41E730BF13A}" type="presOf" srcId="{EC1C5219-34E2-452E-861E-234204B8169C}" destId="{60FFE479-F69D-4561-A83E-3D6F56E692FC}" srcOrd="0" destOrd="0" presId="urn:microsoft.com/office/officeart/2005/8/layout/chevron2"/>
    <dgm:cxn modelId="{8E33EE86-BD0E-4C84-A194-6DB96010BCC6}" srcId="{EC1C5219-34E2-452E-861E-234204B8169C}" destId="{88E450A8-233E-435E-B034-B2C595AE3A62}" srcOrd="1" destOrd="0" parTransId="{6A5690C7-FD57-4059-98E4-02D5813CE02B}" sibTransId="{07AC4594-71A2-4C8C-87A3-775128160795}"/>
    <dgm:cxn modelId="{0DF6CE88-887D-48A2-8031-C7D4EA14DEA3}" srcId="{F1ECE8A0-07B3-47D4-A612-E73062EDC269}" destId="{EC1C5219-34E2-452E-861E-234204B8169C}" srcOrd="0" destOrd="0" parTransId="{ADA3C34A-6D29-4C26-80D8-580628847023}" sibTransId="{CC8D40A1-A1CC-4C38-9E0F-5B2131A165AD}"/>
    <dgm:cxn modelId="{7D33C79F-C32B-41BE-A511-CCC06AA73092}" srcId="{EDBF706B-36A8-4564-BBC7-FBC486BA5D9E}" destId="{32F10205-8E87-4797-B156-A4BBB61E0CA3}" srcOrd="1" destOrd="0" parTransId="{E5CB70BF-48DC-456A-A220-B7858FEE7554}" sibTransId="{CC4C703D-B6AB-4E93-AA69-2DFABC561A87}"/>
    <dgm:cxn modelId="{07B38AB3-4F4E-48C4-A106-75AF06DB467B}" type="presOf" srcId="{32F10205-8E87-4797-B156-A4BBB61E0CA3}" destId="{11F2DB96-1347-4C0E-8752-6F0960D0ED1B}" srcOrd="0" destOrd="1" presId="urn:microsoft.com/office/officeart/2005/8/layout/chevron2"/>
    <dgm:cxn modelId="{B5FDF8B7-211B-41E6-BAB0-274A56B6B40F}" srcId="{F1ECE8A0-07B3-47D4-A612-E73062EDC269}" destId="{341AE6E2-5579-418D-A812-D4677794D145}" srcOrd="1" destOrd="0" parTransId="{399829D4-E449-4774-88F4-043FDAC9DAAD}" sibTransId="{3BCD4097-85B1-4C33-AEBF-E2A039613562}"/>
    <dgm:cxn modelId="{88572BBC-9E20-4C2D-9A0D-4BED20A6F00D}" srcId="{EC1C5219-34E2-452E-861E-234204B8169C}" destId="{A52E41F1-44A1-43BE-B22C-EA5AA6E2CC46}" srcOrd="0" destOrd="0" parTransId="{358AD20F-EF3E-4D7C-88D4-81D58281F89B}" sibTransId="{E27FC627-77B6-4F7C-B6FC-55EC7F434314}"/>
    <dgm:cxn modelId="{3CC085F4-DA42-471A-B32E-3EE6279817DA}" type="presOf" srcId="{341AE6E2-5579-418D-A812-D4677794D145}" destId="{F052363C-22D1-4AEC-AC9A-148C07E9BF9E}" srcOrd="0" destOrd="0" presId="urn:microsoft.com/office/officeart/2005/8/layout/chevron2"/>
    <dgm:cxn modelId="{067D0A2B-9C2F-4BB0-8FDB-808B3553EE1B}" type="presParOf" srcId="{8CB7B4C8-7BB6-47E1-BEF6-25A46D119BAB}" destId="{720ECC0A-6279-4357-A932-DC0ABAC1A91B}" srcOrd="0" destOrd="0" presId="urn:microsoft.com/office/officeart/2005/8/layout/chevron2"/>
    <dgm:cxn modelId="{F8B49843-357E-4F8D-8886-06A2A69B8A06}" type="presParOf" srcId="{720ECC0A-6279-4357-A932-DC0ABAC1A91B}" destId="{60FFE479-F69D-4561-A83E-3D6F56E692FC}" srcOrd="0" destOrd="0" presId="urn:microsoft.com/office/officeart/2005/8/layout/chevron2"/>
    <dgm:cxn modelId="{FA8D06CA-51DA-4109-B322-73442574149A}" type="presParOf" srcId="{720ECC0A-6279-4357-A932-DC0ABAC1A91B}" destId="{89AB5C3A-FFA5-45D7-B304-7CCA2DF88347}" srcOrd="1" destOrd="0" presId="urn:microsoft.com/office/officeart/2005/8/layout/chevron2"/>
    <dgm:cxn modelId="{6DDCC29B-B068-421C-BA4B-39E37F47239F}" type="presParOf" srcId="{8CB7B4C8-7BB6-47E1-BEF6-25A46D119BAB}" destId="{D6D6EBF6-669F-4FF8-9D95-2292FBE4CFD0}" srcOrd="1" destOrd="0" presId="urn:microsoft.com/office/officeart/2005/8/layout/chevron2"/>
    <dgm:cxn modelId="{883C3E4B-1A97-4526-BC49-78B97E7648B9}" type="presParOf" srcId="{8CB7B4C8-7BB6-47E1-BEF6-25A46D119BAB}" destId="{CE41A545-65CA-42D1-A5D3-18EB3EF61EF4}" srcOrd="2" destOrd="0" presId="urn:microsoft.com/office/officeart/2005/8/layout/chevron2"/>
    <dgm:cxn modelId="{9CD6CC12-3DAA-4971-9DE7-071D3B17C189}" type="presParOf" srcId="{CE41A545-65CA-42D1-A5D3-18EB3EF61EF4}" destId="{F052363C-22D1-4AEC-AC9A-148C07E9BF9E}" srcOrd="0" destOrd="0" presId="urn:microsoft.com/office/officeart/2005/8/layout/chevron2"/>
    <dgm:cxn modelId="{6803F575-7131-411F-9669-1224DFA76715}" type="presParOf" srcId="{CE41A545-65CA-42D1-A5D3-18EB3EF61EF4}" destId="{49DA39B7-4552-4F26-BD2F-5762CA18D1F5}" srcOrd="1" destOrd="0" presId="urn:microsoft.com/office/officeart/2005/8/layout/chevron2"/>
    <dgm:cxn modelId="{B1CCBF5F-9B1D-4C4C-8DE0-2197AF16CE27}" type="presParOf" srcId="{8CB7B4C8-7BB6-47E1-BEF6-25A46D119BAB}" destId="{5E129D82-4DBF-49CC-8BE2-CEE5E5D5FA82}" srcOrd="3" destOrd="0" presId="urn:microsoft.com/office/officeart/2005/8/layout/chevron2"/>
    <dgm:cxn modelId="{CBA3C134-2EEC-4534-98CD-BCA7FD15D55B}" type="presParOf" srcId="{8CB7B4C8-7BB6-47E1-BEF6-25A46D119BAB}" destId="{5AB6211D-4664-42AB-9A75-ED6B0F2895D3}" srcOrd="4" destOrd="0" presId="urn:microsoft.com/office/officeart/2005/8/layout/chevron2"/>
    <dgm:cxn modelId="{9A672687-3287-48D6-8142-998169C18693}" type="presParOf" srcId="{5AB6211D-4664-42AB-9A75-ED6B0F2895D3}" destId="{F9EB606A-84BE-48D8-9D8F-EDCE3679F914}" srcOrd="0" destOrd="0" presId="urn:microsoft.com/office/officeart/2005/8/layout/chevron2"/>
    <dgm:cxn modelId="{1A94AE11-E21C-4D6B-B95F-FEF04B52C2C7}" type="presParOf" srcId="{5AB6211D-4664-42AB-9A75-ED6B0F2895D3}" destId="{11F2DB96-1347-4C0E-8752-6F0960D0ED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CE8A0-07B3-47D4-A612-E73062EDC269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L"/>
        </a:p>
      </dgm:t>
    </dgm:pt>
    <dgm:pt modelId="{EC1C5219-34E2-452E-861E-234204B8169C}">
      <dgm:prSet phldrT="[Text]"/>
      <dgm:spPr/>
      <dgm:t>
        <a:bodyPr/>
        <a:lstStyle/>
        <a:p>
          <a:r>
            <a:rPr lang="en-US" dirty="0"/>
            <a:t>Hands segmentation</a:t>
          </a:r>
          <a:endParaRPr lang="en-IL" dirty="0"/>
        </a:p>
      </dgm:t>
    </dgm:pt>
    <dgm:pt modelId="{ADA3C34A-6D29-4C26-80D8-580628847023}" type="parTrans" cxnId="{0DF6CE88-887D-48A2-8031-C7D4EA14DEA3}">
      <dgm:prSet/>
      <dgm:spPr/>
      <dgm:t>
        <a:bodyPr/>
        <a:lstStyle/>
        <a:p>
          <a:endParaRPr lang="en-IL"/>
        </a:p>
      </dgm:t>
    </dgm:pt>
    <dgm:pt modelId="{CC8D40A1-A1CC-4C38-9E0F-5B2131A165AD}" type="sibTrans" cxnId="{0DF6CE88-887D-48A2-8031-C7D4EA14DEA3}">
      <dgm:prSet/>
      <dgm:spPr/>
      <dgm:t>
        <a:bodyPr/>
        <a:lstStyle/>
        <a:p>
          <a:endParaRPr lang="en-IL"/>
        </a:p>
      </dgm:t>
    </dgm:pt>
    <dgm:pt modelId="{A52E41F1-44A1-43BE-B22C-EA5AA6E2CC46}">
      <dgm:prSet phldrT="[Text]"/>
      <dgm:spPr/>
      <dgm:t>
        <a:bodyPr/>
        <a:lstStyle/>
        <a:p>
          <a:r>
            <a:rPr lang="en-US" dirty="0"/>
            <a:t>GMM with several components to segment the hands, sleeves and background using only A,B channels in LAB color space</a:t>
          </a:r>
          <a:endParaRPr lang="en-IL" dirty="0"/>
        </a:p>
      </dgm:t>
    </dgm:pt>
    <dgm:pt modelId="{358AD20F-EF3E-4D7C-88D4-81D58281F89B}" type="parTrans" cxnId="{88572BBC-9E20-4C2D-9A0D-4BED20A6F00D}">
      <dgm:prSet/>
      <dgm:spPr/>
      <dgm:t>
        <a:bodyPr/>
        <a:lstStyle/>
        <a:p>
          <a:endParaRPr lang="en-IL"/>
        </a:p>
      </dgm:t>
    </dgm:pt>
    <dgm:pt modelId="{E27FC627-77B6-4F7C-B6FC-55EC7F434314}" type="sibTrans" cxnId="{88572BBC-9E20-4C2D-9A0D-4BED20A6F00D}">
      <dgm:prSet/>
      <dgm:spPr/>
      <dgm:t>
        <a:bodyPr/>
        <a:lstStyle/>
        <a:p>
          <a:endParaRPr lang="en-IL"/>
        </a:p>
      </dgm:t>
    </dgm:pt>
    <dgm:pt modelId="{341AE6E2-5579-418D-A812-D4677794D145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Table segmentation</a:t>
          </a:r>
          <a:endParaRPr lang="en-IL" dirty="0"/>
        </a:p>
      </dgm:t>
    </dgm:pt>
    <dgm:pt modelId="{399829D4-E449-4774-88F4-043FDAC9DAAD}" type="parTrans" cxnId="{B5FDF8B7-211B-41E6-BAB0-274A56B6B40F}">
      <dgm:prSet/>
      <dgm:spPr/>
      <dgm:t>
        <a:bodyPr/>
        <a:lstStyle/>
        <a:p>
          <a:endParaRPr lang="en-IL"/>
        </a:p>
      </dgm:t>
    </dgm:pt>
    <dgm:pt modelId="{3BCD4097-85B1-4C33-AEBF-E2A039613562}" type="sibTrans" cxnId="{B5FDF8B7-211B-41E6-BAB0-274A56B6B40F}">
      <dgm:prSet/>
      <dgm:spPr/>
      <dgm:t>
        <a:bodyPr/>
        <a:lstStyle/>
        <a:p>
          <a:endParaRPr lang="en-IL"/>
        </a:p>
      </dgm:t>
    </dgm:pt>
    <dgm:pt modelId="{CC8BB321-1772-48E8-BB87-A42E6B701C0D}">
      <dgm:prSet phldrT="[Text]"/>
      <dgm:spPr/>
      <dgm:t>
        <a:bodyPr/>
        <a:lstStyle/>
        <a:p>
          <a:r>
            <a:rPr lang="en-US" dirty="0"/>
            <a:t>Finding the dominant colors in the image.</a:t>
          </a:r>
          <a:endParaRPr lang="en-IL" dirty="0"/>
        </a:p>
      </dgm:t>
    </dgm:pt>
    <dgm:pt modelId="{7E88E175-BD0F-4585-9F6D-4824E178A3BB}" type="parTrans" cxnId="{93814639-E4FD-4B7B-B384-27FB1815E2F9}">
      <dgm:prSet/>
      <dgm:spPr/>
      <dgm:t>
        <a:bodyPr/>
        <a:lstStyle/>
        <a:p>
          <a:endParaRPr lang="en-IL"/>
        </a:p>
      </dgm:t>
    </dgm:pt>
    <dgm:pt modelId="{9424B96A-75F1-4D00-9C70-A6DD7F6A3C23}" type="sibTrans" cxnId="{93814639-E4FD-4B7B-B384-27FB1815E2F9}">
      <dgm:prSet/>
      <dgm:spPr/>
      <dgm:t>
        <a:bodyPr/>
        <a:lstStyle/>
        <a:p>
          <a:endParaRPr lang="en-IL"/>
        </a:p>
      </dgm:t>
    </dgm:pt>
    <dgm:pt modelId="{EDBF706B-36A8-4564-BBC7-FBC486BA5D9E}">
      <dgm:prSet phldrT="[Text]"/>
      <dgm:spPr>
        <a:solidFill>
          <a:srgbClr val="D7712B"/>
        </a:solidFill>
      </dgm:spPr>
      <dgm:t>
        <a:bodyPr/>
        <a:lstStyle/>
        <a:p>
          <a:r>
            <a:rPr lang="en-US" dirty="0"/>
            <a:t>Finding corners</a:t>
          </a:r>
          <a:endParaRPr lang="en-IL" dirty="0"/>
        </a:p>
      </dgm:t>
    </dgm:pt>
    <dgm:pt modelId="{FA0ABC79-8398-477E-8336-84C5CFF6F926}" type="parTrans" cxnId="{E7309D27-C53B-454A-B6CD-FB8C415C53B7}">
      <dgm:prSet/>
      <dgm:spPr/>
      <dgm:t>
        <a:bodyPr/>
        <a:lstStyle/>
        <a:p>
          <a:endParaRPr lang="en-IL"/>
        </a:p>
      </dgm:t>
    </dgm:pt>
    <dgm:pt modelId="{3E225C6D-0D63-491D-A8C8-8C2A40A138AC}" type="sibTrans" cxnId="{E7309D27-C53B-454A-B6CD-FB8C415C53B7}">
      <dgm:prSet/>
      <dgm:spPr/>
      <dgm:t>
        <a:bodyPr/>
        <a:lstStyle/>
        <a:p>
          <a:endParaRPr lang="en-IL"/>
        </a:p>
      </dgm:t>
    </dgm:pt>
    <dgm:pt modelId="{58911C21-550D-4076-BDBE-9F1037B3574D}">
      <dgm:prSet phldrT="[Text]"/>
      <dgm:spPr/>
      <dgm:t>
        <a:bodyPr/>
        <a:lstStyle/>
        <a:p>
          <a:r>
            <a:rPr lang="en-US" dirty="0"/>
            <a:t>morphological operations to clear image.</a:t>
          </a:r>
          <a:endParaRPr lang="en-IL" dirty="0"/>
        </a:p>
      </dgm:t>
    </dgm:pt>
    <dgm:pt modelId="{C22DC75D-423D-4416-869F-5A602961449D}" type="parTrans" cxnId="{BFDCC104-A3DE-4F6A-9BAF-07DB7163DC05}">
      <dgm:prSet/>
      <dgm:spPr/>
      <dgm:t>
        <a:bodyPr/>
        <a:lstStyle/>
        <a:p>
          <a:endParaRPr lang="en-IL"/>
        </a:p>
      </dgm:t>
    </dgm:pt>
    <dgm:pt modelId="{C1B77957-CB85-4DF4-980B-B6987D97BDFA}" type="sibTrans" cxnId="{BFDCC104-A3DE-4F6A-9BAF-07DB7163DC05}">
      <dgm:prSet/>
      <dgm:spPr/>
      <dgm:t>
        <a:bodyPr/>
        <a:lstStyle/>
        <a:p>
          <a:endParaRPr lang="en-IL"/>
        </a:p>
      </dgm:t>
    </dgm:pt>
    <dgm:pt modelId="{7848FCF4-F86F-4A44-AF88-65A90009FC02}">
      <dgm:prSet phldrT="[Text]"/>
      <dgm:spPr/>
      <dgm:t>
        <a:bodyPr/>
        <a:lstStyle/>
        <a:p>
          <a:r>
            <a:rPr lang="en-US" dirty="0"/>
            <a:t>Emphasize edges using canny algorithm</a:t>
          </a:r>
          <a:endParaRPr lang="en-IL" dirty="0"/>
        </a:p>
      </dgm:t>
    </dgm:pt>
    <dgm:pt modelId="{F7875CEF-EEFA-4133-BE79-94941095B180}" type="sibTrans" cxnId="{2AAD830A-27BA-4D39-BB83-8012463A2DD0}">
      <dgm:prSet/>
      <dgm:spPr/>
      <dgm:t>
        <a:bodyPr/>
        <a:lstStyle/>
        <a:p>
          <a:endParaRPr lang="en-IL"/>
        </a:p>
      </dgm:t>
    </dgm:pt>
    <dgm:pt modelId="{D49F8E2D-965C-4864-BCB9-C3851CD304D0}" type="parTrans" cxnId="{2AAD830A-27BA-4D39-BB83-8012463A2DD0}">
      <dgm:prSet/>
      <dgm:spPr/>
      <dgm:t>
        <a:bodyPr/>
        <a:lstStyle/>
        <a:p>
          <a:endParaRPr lang="en-IL"/>
        </a:p>
      </dgm:t>
    </dgm:pt>
    <dgm:pt modelId="{32F10205-8E87-4797-B156-A4BBB61E0CA3}">
      <dgm:prSet phldrT="[Text]"/>
      <dgm:spPr/>
      <dgm:t>
        <a:bodyPr/>
        <a:lstStyle/>
        <a:p>
          <a:r>
            <a:rPr lang="en-US" dirty="0"/>
            <a:t>Finding corners using feature detector.</a:t>
          </a:r>
          <a:endParaRPr lang="en-IL" dirty="0"/>
        </a:p>
      </dgm:t>
    </dgm:pt>
    <dgm:pt modelId="{CC4C703D-B6AB-4E93-AA69-2DFABC561A87}" type="sibTrans" cxnId="{7D33C79F-C32B-41BE-A511-CCC06AA73092}">
      <dgm:prSet/>
      <dgm:spPr/>
      <dgm:t>
        <a:bodyPr/>
        <a:lstStyle/>
        <a:p>
          <a:endParaRPr lang="en-IL"/>
        </a:p>
      </dgm:t>
    </dgm:pt>
    <dgm:pt modelId="{E5CB70BF-48DC-456A-A220-B7858FEE7554}" type="parTrans" cxnId="{7D33C79F-C32B-41BE-A511-CCC06AA73092}">
      <dgm:prSet/>
      <dgm:spPr/>
      <dgm:t>
        <a:bodyPr/>
        <a:lstStyle/>
        <a:p>
          <a:endParaRPr lang="en-IL"/>
        </a:p>
      </dgm:t>
    </dgm:pt>
    <dgm:pt modelId="{8CB7B4C8-7BB6-47E1-BEF6-25A46D119BAB}" type="pres">
      <dgm:prSet presAssocID="{F1ECE8A0-07B3-47D4-A612-E73062EDC269}" presName="linearFlow" presStyleCnt="0">
        <dgm:presLayoutVars>
          <dgm:dir/>
          <dgm:animLvl val="lvl"/>
          <dgm:resizeHandles val="exact"/>
        </dgm:presLayoutVars>
      </dgm:prSet>
      <dgm:spPr/>
    </dgm:pt>
    <dgm:pt modelId="{720ECC0A-6279-4357-A932-DC0ABAC1A91B}" type="pres">
      <dgm:prSet presAssocID="{EC1C5219-34E2-452E-861E-234204B8169C}" presName="composite" presStyleCnt="0"/>
      <dgm:spPr/>
    </dgm:pt>
    <dgm:pt modelId="{60FFE479-F69D-4561-A83E-3D6F56E692FC}" type="pres">
      <dgm:prSet presAssocID="{EC1C5219-34E2-452E-861E-234204B816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AB5C3A-FFA5-45D7-B304-7CCA2DF88347}" type="pres">
      <dgm:prSet presAssocID="{EC1C5219-34E2-452E-861E-234204B8169C}" presName="descendantText" presStyleLbl="alignAcc1" presStyleIdx="0" presStyleCnt="3">
        <dgm:presLayoutVars>
          <dgm:bulletEnabled val="1"/>
        </dgm:presLayoutVars>
      </dgm:prSet>
      <dgm:spPr/>
    </dgm:pt>
    <dgm:pt modelId="{D6D6EBF6-669F-4FF8-9D95-2292FBE4CFD0}" type="pres">
      <dgm:prSet presAssocID="{CC8D40A1-A1CC-4C38-9E0F-5B2131A165AD}" presName="sp" presStyleCnt="0"/>
      <dgm:spPr/>
    </dgm:pt>
    <dgm:pt modelId="{CE41A545-65CA-42D1-A5D3-18EB3EF61EF4}" type="pres">
      <dgm:prSet presAssocID="{341AE6E2-5579-418D-A812-D4677794D145}" presName="composite" presStyleCnt="0"/>
      <dgm:spPr/>
    </dgm:pt>
    <dgm:pt modelId="{F052363C-22D1-4AEC-AC9A-148C07E9BF9E}" type="pres">
      <dgm:prSet presAssocID="{341AE6E2-5579-418D-A812-D4677794D1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9DA39B7-4552-4F26-BD2F-5762CA18D1F5}" type="pres">
      <dgm:prSet presAssocID="{341AE6E2-5579-418D-A812-D4677794D145}" presName="descendantText" presStyleLbl="alignAcc1" presStyleIdx="1" presStyleCnt="3" custLinFactNeighborY="8904">
        <dgm:presLayoutVars>
          <dgm:bulletEnabled val="1"/>
        </dgm:presLayoutVars>
      </dgm:prSet>
      <dgm:spPr/>
    </dgm:pt>
    <dgm:pt modelId="{5E129D82-4DBF-49CC-8BE2-CEE5E5D5FA82}" type="pres">
      <dgm:prSet presAssocID="{3BCD4097-85B1-4C33-AEBF-E2A039613562}" presName="sp" presStyleCnt="0"/>
      <dgm:spPr/>
    </dgm:pt>
    <dgm:pt modelId="{5AB6211D-4664-42AB-9A75-ED6B0F2895D3}" type="pres">
      <dgm:prSet presAssocID="{EDBF706B-36A8-4564-BBC7-FBC486BA5D9E}" presName="composite" presStyleCnt="0"/>
      <dgm:spPr/>
    </dgm:pt>
    <dgm:pt modelId="{F9EB606A-84BE-48D8-9D8F-EDCE3679F914}" type="pres">
      <dgm:prSet presAssocID="{EDBF706B-36A8-4564-BBC7-FBC486BA5D9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F2DB96-1347-4C0E-8752-6F0960D0ED1B}" type="pres">
      <dgm:prSet presAssocID="{EDBF706B-36A8-4564-BBC7-FBC486BA5D9E}" presName="descendantText" presStyleLbl="alignAcc1" presStyleIdx="2" presStyleCnt="3" custLinFactNeighborY="8904">
        <dgm:presLayoutVars>
          <dgm:bulletEnabled val="1"/>
        </dgm:presLayoutVars>
      </dgm:prSet>
      <dgm:spPr/>
    </dgm:pt>
  </dgm:ptLst>
  <dgm:cxnLst>
    <dgm:cxn modelId="{BFDCC104-A3DE-4F6A-9BAF-07DB7163DC05}" srcId="{341AE6E2-5579-418D-A812-D4677794D145}" destId="{58911C21-550D-4076-BDBE-9F1037B3574D}" srcOrd="1" destOrd="0" parTransId="{C22DC75D-423D-4416-869F-5A602961449D}" sibTransId="{C1B77957-CB85-4DF4-980B-B6987D97BDFA}"/>
    <dgm:cxn modelId="{2AAD830A-27BA-4D39-BB83-8012463A2DD0}" srcId="{EDBF706B-36A8-4564-BBC7-FBC486BA5D9E}" destId="{7848FCF4-F86F-4A44-AF88-65A90009FC02}" srcOrd="0" destOrd="0" parTransId="{D49F8E2D-965C-4864-BCB9-C3851CD304D0}" sibTransId="{F7875CEF-EEFA-4133-BE79-94941095B180}"/>
    <dgm:cxn modelId="{3C1BDD0E-4EC3-4219-984A-2D2AFA963A03}" type="presOf" srcId="{F1ECE8A0-07B3-47D4-A612-E73062EDC269}" destId="{8CB7B4C8-7BB6-47E1-BEF6-25A46D119BAB}" srcOrd="0" destOrd="0" presId="urn:microsoft.com/office/officeart/2005/8/layout/chevron2"/>
    <dgm:cxn modelId="{E7309D27-C53B-454A-B6CD-FB8C415C53B7}" srcId="{F1ECE8A0-07B3-47D4-A612-E73062EDC269}" destId="{EDBF706B-36A8-4564-BBC7-FBC486BA5D9E}" srcOrd="2" destOrd="0" parTransId="{FA0ABC79-8398-477E-8336-84C5CFF6F926}" sibTransId="{3E225C6D-0D63-491D-A8C8-8C2A40A138AC}"/>
    <dgm:cxn modelId="{9728292C-F5D9-4AA4-88C4-3E084A5ADF3F}" type="presOf" srcId="{7848FCF4-F86F-4A44-AF88-65A90009FC02}" destId="{11F2DB96-1347-4C0E-8752-6F0960D0ED1B}" srcOrd="0" destOrd="0" presId="urn:microsoft.com/office/officeart/2005/8/layout/chevron2"/>
    <dgm:cxn modelId="{F097802F-4200-4BB2-9E84-433552DDF068}" type="presOf" srcId="{EDBF706B-36A8-4564-BBC7-FBC486BA5D9E}" destId="{F9EB606A-84BE-48D8-9D8F-EDCE3679F914}" srcOrd="0" destOrd="0" presId="urn:microsoft.com/office/officeart/2005/8/layout/chevron2"/>
    <dgm:cxn modelId="{D001AC34-EEE2-4244-8BBA-5C9326ED7AFA}" type="presOf" srcId="{A52E41F1-44A1-43BE-B22C-EA5AA6E2CC46}" destId="{89AB5C3A-FFA5-45D7-B304-7CCA2DF88347}" srcOrd="0" destOrd="0" presId="urn:microsoft.com/office/officeart/2005/8/layout/chevron2"/>
    <dgm:cxn modelId="{93814639-E4FD-4B7B-B384-27FB1815E2F9}" srcId="{341AE6E2-5579-418D-A812-D4677794D145}" destId="{CC8BB321-1772-48E8-BB87-A42E6B701C0D}" srcOrd="0" destOrd="0" parTransId="{7E88E175-BD0F-4585-9F6D-4824E178A3BB}" sibTransId="{9424B96A-75F1-4D00-9C70-A6DD7F6A3C23}"/>
    <dgm:cxn modelId="{DA165E72-0E1A-440D-9ECD-938E657EE119}" type="presOf" srcId="{CC8BB321-1772-48E8-BB87-A42E6B701C0D}" destId="{49DA39B7-4552-4F26-BD2F-5762CA18D1F5}" srcOrd="0" destOrd="0" presId="urn:microsoft.com/office/officeart/2005/8/layout/chevron2"/>
    <dgm:cxn modelId="{0E049555-2FBC-40FF-AADE-F41E730BF13A}" type="presOf" srcId="{EC1C5219-34E2-452E-861E-234204B8169C}" destId="{60FFE479-F69D-4561-A83E-3D6F56E692FC}" srcOrd="0" destOrd="0" presId="urn:microsoft.com/office/officeart/2005/8/layout/chevron2"/>
    <dgm:cxn modelId="{0DF6CE88-887D-48A2-8031-C7D4EA14DEA3}" srcId="{F1ECE8A0-07B3-47D4-A612-E73062EDC269}" destId="{EC1C5219-34E2-452E-861E-234204B8169C}" srcOrd="0" destOrd="0" parTransId="{ADA3C34A-6D29-4C26-80D8-580628847023}" sibTransId="{CC8D40A1-A1CC-4C38-9E0F-5B2131A165AD}"/>
    <dgm:cxn modelId="{7D33C79F-C32B-41BE-A511-CCC06AA73092}" srcId="{EDBF706B-36A8-4564-BBC7-FBC486BA5D9E}" destId="{32F10205-8E87-4797-B156-A4BBB61E0CA3}" srcOrd="1" destOrd="0" parTransId="{E5CB70BF-48DC-456A-A220-B7858FEE7554}" sibTransId="{CC4C703D-B6AB-4E93-AA69-2DFABC561A87}"/>
    <dgm:cxn modelId="{8E97C0AD-B2B1-4091-AEF0-3D3E7ACF6026}" type="presOf" srcId="{58911C21-550D-4076-BDBE-9F1037B3574D}" destId="{49DA39B7-4552-4F26-BD2F-5762CA18D1F5}" srcOrd="0" destOrd="1" presId="urn:microsoft.com/office/officeart/2005/8/layout/chevron2"/>
    <dgm:cxn modelId="{07B38AB3-4F4E-48C4-A106-75AF06DB467B}" type="presOf" srcId="{32F10205-8E87-4797-B156-A4BBB61E0CA3}" destId="{11F2DB96-1347-4C0E-8752-6F0960D0ED1B}" srcOrd="0" destOrd="1" presId="urn:microsoft.com/office/officeart/2005/8/layout/chevron2"/>
    <dgm:cxn modelId="{B5FDF8B7-211B-41E6-BAB0-274A56B6B40F}" srcId="{F1ECE8A0-07B3-47D4-A612-E73062EDC269}" destId="{341AE6E2-5579-418D-A812-D4677794D145}" srcOrd="1" destOrd="0" parTransId="{399829D4-E449-4774-88F4-043FDAC9DAAD}" sibTransId="{3BCD4097-85B1-4C33-AEBF-E2A039613562}"/>
    <dgm:cxn modelId="{88572BBC-9E20-4C2D-9A0D-4BED20A6F00D}" srcId="{EC1C5219-34E2-452E-861E-234204B8169C}" destId="{A52E41F1-44A1-43BE-B22C-EA5AA6E2CC46}" srcOrd="0" destOrd="0" parTransId="{358AD20F-EF3E-4D7C-88D4-81D58281F89B}" sibTransId="{E27FC627-77B6-4F7C-B6FC-55EC7F434314}"/>
    <dgm:cxn modelId="{3CC085F4-DA42-471A-B32E-3EE6279817DA}" type="presOf" srcId="{341AE6E2-5579-418D-A812-D4677794D145}" destId="{F052363C-22D1-4AEC-AC9A-148C07E9BF9E}" srcOrd="0" destOrd="0" presId="urn:microsoft.com/office/officeart/2005/8/layout/chevron2"/>
    <dgm:cxn modelId="{067D0A2B-9C2F-4BB0-8FDB-808B3553EE1B}" type="presParOf" srcId="{8CB7B4C8-7BB6-47E1-BEF6-25A46D119BAB}" destId="{720ECC0A-6279-4357-A932-DC0ABAC1A91B}" srcOrd="0" destOrd="0" presId="urn:microsoft.com/office/officeart/2005/8/layout/chevron2"/>
    <dgm:cxn modelId="{F8B49843-357E-4F8D-8886-06A2A69B8A06}" type="presParOf" srcId="{720ECC0A-6279-4357-A932-DC0ABAC1A91B}" destId="{60FFE479-F69D-4561-A83E-3D6F56E692FC}" srcOrd="0" destOrd="0" presId="urn:microsoft.com/office/officeart/2005/8/layout/chevron2"/>
    <dgm:cxn modelId="{FA8D06CA-51DA-4109-B322-73442574149A}" type="presParOf" srcId="{720ECC0A-6279-4357-A932-DC0ABAC1A91B}" destId="{89AB5C3A-FFA5-45D7-B304-7CCA2DF88347}" srcOrd="1" destOrd="0" presId="urn:microsoft.com/office/officeart/2005/8/layout/chevron2"/>
    <dgm:cxn modelId="{6DDCC29B-B068-421C-BA4B-39E37F47239F}" type="presParOf" srcId="{8CB7B4C8-7BB6-47E1-BEF6-25A46D119BAB}" destId="{D6D6EBF6-669F-4FF8-9D95-2292FBE4CFD0}" srcOrd="1" destOrd="0" presId="urn:microsoft.com/office/officeart/2005/8/layout/chevron2"/>
    <dgm:cxn modelId="{883C3E4B-1A97-4526-BC49-78B97E7648B9}" type="presParOf" srcId="{8CB7B4C8-7BB6-47E1-BEF6-25A46D119BAB}" destId="{CE41A545-65CA-42D1-A5D3-18EB3EF61EF4}" srcOrd="2" destOrd="0" presId="urn:microsoft.com/office/officeart/2005/8/layout/chevron2"/>
    <dgm:cxn modelId="{9CD6CC12-3DAA-4971-9DE7-071D3B17C189}" type="presParOf" srcId="{CE41A545-65CA-42D1-A5D3-18EB3EF61EF4}" destId="{F052363C-22D1-4AEC-AC9A-148C07E9BF9E}" srcOrd="0" destOrd="0" presId="urn:microsoft.com/office/officeart/2005/8/layout/chevron2"/>
    <dgm:cxn modelId="{6803F575-7131-411F-9669-1224DFA76715}" type="presParOf" srcId="{CE41A545-65CA-42D1-A5D3-18EB3EF61EF4}" destId="{49DA39B7-4552-4F26-BD2F-5762CA18D1F5}" srcOrd="1" destOrd="0" presId="urn:microsoft.com/office/officeart/2005/8/layout/chevron2"/>
    <dgm:cxn modelId="{B1CCBF5F-9B1D-4C4C-8DE0-2197AF16CE27}" type="presParOf" srcId="{8CB7B4C8-7BB6-47E1-BEF6-25A46D119BAB}" destId="{5E129D82-4DBF-49CC-8BE2-CEE5E5D5FA82}" srcOrd="3" destOrd="0" presId="urn:microsoft.com/office/officeart/2005/8/layout/chevron2"/>
    <dgm:cxn modelId="{CBA3C134-2EEC-4534-98CD-BCA7FD15D55B}" type="presParOf" srcId="{8CB7B4C8-7BB6-47E1-BEF6-25A46D119BAB}" destId="{5AB6211D-4664-42AB-9A75-ED6B0F2895D3}" srcOrd="4" destOrd="0" presId="urn:microsoft.com/office/officeart/2005/8/layout/chevron2"/>
    <dgm:cxn modelId="{9A672687-3287-48D6-8142-998169C18693}" type="presParOf" srcId="{5AB6211D-4664-42AB-9A75-ED6B0F2895D3}" destId="{F9EB606A-84BE-48D8-9D8F-EDCE3679F914}" srcOrd="0" destOrd="0" presId="urn:microsoft.com/office/officeart/2005/8/layout/chevron2"/>
    <dgm:cxn modelId="{1A94AE11-E21C-4D6B-B95F-FEF04B52C2C7}" type="presParOf" srcId="{5AB6211D-4664-42AB-9A75-ED6B0F2895D3}" destId="{11F2DB96-1347-4C0E-8752-6F0960D0ED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E479-F69D-4561-A83E-3D6F56E692FC}">
      <dsp:nvSpPr>
        <dsp:cNvPr id="0" name=""/>
        <dsp:cNvSpPr/>
      </dsp:nvSpPr>
      <dsp:spPr>
        <a:xfrm rot="5400000">
          <a:off x="-144158" y="144562"/>
          <a:ext cx="961056" cy="672739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Clear image</a:t>
          </a:r>
          <a:endParaRPr lang="en-IL" sz="900" kern="1200" dirty="0"/>
        </a:p>
      </dsp:txBody>
      <dsp:txXfrm rot="-5400000">
        <a:off x="1" y="336774"/>
        <a:ext cx="672739" cy="288317"/>
      </dsp:txXfrm>
    </dsp:sp>
    <dsp:sp modelId="{89AB5C3A-FFA5-45D7-B304-7CCA2DF88347}">
      <dsp:nvSpPr>
        <dsp:cNvPr id="0" name=""/>
        <dsp:cNvSpPr/>
      </dsp:nvSpPr>
      <dsp:spPr>
        <a:xfrm rot="5400000">
          <a:off x="1775637" y="-1102493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Morphological operations to clear GMM prediction.</a:t>
          </a:r>
          <a:endParaRPr lang="en-IL" sz="1400" kern="1200" dirty="0"/>
        </a:p>
      </dsp:txBody>
      <dsp:txXfrm rot="-5400000">
        <a:off x="672740" y="30899"/>
        <a:ext cx="2799988" cy="563697"/>
      </dsp:txXfrm>
    </dsp:sp>
    <dsp:sp modelId="{F052363C-22D1-4AEC-AC9A-148C07E9BF9E}">
      <dsp:nvSpPr>
        <dsp:cNvPr id="0" name=""/>
        <dsp:cNvSpPr/>
      </dsp:nvSpPr>
      <dsp:spPr>
        <a:xfrm rot="5400000">
          <a:off x="-144158" y="948385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Detect contour</a:t>
          </a:r>
          <a:endParaRPr lang="en-IL" sz="900" kern="1200" dirty="0"/>
        </a:p>
      </dsp:txBody>
      <dsp:txXfrm rot="-5400000">
        <a:off x="1" y="1140597"/>
        <a:ext cx="672739" cy="288317"/>
      </dsp:txXfrm>
    </dsp:sp>
    <dsp:sp modelId="{49DA39B7-4552-4F26-BD2F-5762CA18D1F5}">
      <dsp:nvSpPr>
        <dsp:cNvPr id="0" name=""/>
        <dsp:cNvSpPr/>
      </dsp:nvSpPr>
      <dsp:spPr>
        <a:xfrm rot="5400000">
          <a:off x="1775637" y="-298671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Finding the largest contour in the image</a:t>
          </a:r>
          <a:endParaRPr lang="en-IL" sz="1400" kern="1200" dirty="0"/>
        </a:p>
      </dsp:txBody>
      <dsp:txXfrm rot="-5400000">
        <a:off x="672740" y="834721"/>
        <a:ext cx="2799988" cy="563697"/>
      </dsp:txXfrm>
    </dsp:sp>
    <dsp:sp modelId="{F9EB606A-84BE-48D8-9D8F-EDCE3679F914}">
      <dsp:nvSpPr>
        <dsp:cNvPr id="0" name=""/>
        <dsp:cNvSpPr/>
      </dsp:nvSpPr>
      <dsp:spPr>
        <a:xfrm rot="5400000">
          <a:off x="-144158" y="1752207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hand mask</a:t>
          </a:r>
          <a:endParaRPr lang="en-IL" sz="900" kern="1200" dirty="0"/>
        </a:p>
      </dsp:txBody>
      <dsp:txXfrm rot="-5400000">
        <a:off x="1" y="1944419"/>
        <a:ext cx="672739" cy="288317"/>
      </dsp:txXfrm>
    </dsp:sp>
    <dsp:sp modelId="{11F2DB96-1347-4C0E-8752-6F0960D0ED1B}">
      <dsp:nvSpPr>
        <dsp:cNvPr id="0" name=""/>
        <dsp:cNvSpPr/>
      </dsp:nvSpPr>
      <dsp:spPr>
        <a:xfrm rot="5400000">
          <a:off x="1775637" y="505150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Fill the </a:t>
          </a:r>
          <a:r>
            <a:rPr lang="en" sz="1400" kern="1200" dirty="0"/>
            <a:t>internal</a:t>
          </a:r>
          <a:r>
            <a:rPr lang="en-US" sz="1400" kern="1200" dirty="0"/>
            <a:t> area of the contour </a:t>
          </a:r>
          <a:endParaRPr lang="en-IL" sz="1400" kern="1200" dirty="0"/>
        </a:p>
      </dsp:txBody>
      <dsp:txXfrm rot="-5400000">
        <a:off x="672740" y="1638543"/>
        <a:ext cx="2799988" cy="563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E479-F69D-4561-A83E-3D6F56E692FC}">
      <dsp:nvSpPr>
        <dsp:cNvPr id="0" name=""/>
        <dsp:cNvSpPr/>
      </dsp:nvSpPr>
      <dsp:spPr>
        <a:xfrm rot="5400000">
          <a:off x="-144158" y="144562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900" kern="1200" dirty="0"/>
            <a:t>Tracking sides</a:t>
          </a:r>
          <a:r>
            <a:rPr lang="en-US" sz="900" kern="1200" dirty="0"/>
            <a:t> </a:t>
          </a:r>
          <a:endParaRPr lang="en-IL" sz="900" kern="1200" dirty="0"/>
        </a:p>
      </dsp:txBody>
      <dsp:txXfrm rot="-5400000">
        <a:off x="1" y="336774"/>
        <a:ext cx="672739" cy="288317"/>
      </dsp:txXfrm>
    </dsp:sp>
    <dsp:sp modelId="{89AB5C3A-FFA5-45D7-B304-7CCA2DF88347}">
      <dsp:nvSpPr>
        <dsp:cNvPr id="0" name=""/>
        <dsp:cNvSpPr/>
      </dsp:nvSpPr>
      <dsp:spPr>
        <a:xfrm rot="5400000">
          <a:off x="1775637" y="-1102493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 the table sides using the corners</a:t>
          </a:r>
          <a:endParaRPr lang="en-I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OpticalFlow</a:t>
          </a:r>
          <a:r>
            <a:rPr lang="en-US" sz="1200" kern="1200" dirty="0"/>
            <a:t> to track the sides</a:t>
          </a:r>
          <a:endParaRPr lang="en-IL" sz="1200" kern="1200" dirty="0"/>
        </a:p>
      </dsp:txBody>
      <dsp:txXfrm rot="-5400000">
        <a:off x="672740" y="30899"/>
        <a:ext cx="2799988" cy="563697"/>
      </dsp:txXfrm>
    </dsp:sp>
    <dsp:sp modelId="{F052363C-22D1-4AEC-AC9A-148C07E9BF9E}">
      <dsp:nvSpPr>
        <dsp:cNvPr id="0" name=""/>
        <dsp:cNvSpPr/>
      </dsp:nvSpPr>
      <dsp:spPr>
        <a:xfrm rot="5400000">
          <a:off x="-144158" y="948385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Clear sides</a:t>
          </a:r>
          <a:endParaRPr lang="en-IL" sz="900" kern="1200" dirty="0"/>
        </a:p>
      </dsp:txBody>
      <dsp:txXfrm rot="-5400000">
        <a:off x="1" y="1140597"/>
        <a:ext cx="672739" cy="288317"/>
      </dsp:txXfrm>
    </dsp:sp>
    <dsp:sp modelId="{49DA39B7-4552-4F26-BD2F-5762CA18D1F5}">
      <dsp:nvSpPr>
        <dsp:cNvPr id="0" name=""/>
        <dsp:cNvSpPr/>
      </dsp:nvSpPr>
      <dsp:spPr>
        <a:xfrm rot="5400000">
          <a:off x="1775637" y="-298671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 dirty="0"/>
            <a:t>Ignoring points where the hand covers  the sides (using the hand and sleeve segmentation)</a:t>
          </a:r>
          <a:endParaRPr lang="en-IL" sz="1200" kern="1200" dirty="0"/>
        </a:p>
      </dsp:txBody>
      <dsp:txXfrm rot="-5400000">
        <a:off x="672740" y="834721"/>
        <a:ext cx="2799988" cy="563697"/>
      </dsp:txXfrm>
    </dsp:sp>
    <dsp:sp modelId="{F9EB606A-84BE-48D8-9D8F-EDCE3679F914}">
      <dsp:nvSpPr>
        <dsp:cNvPr id="0" name=""/>
        <dsp:cNvSpPr/>
      </dsp:nvSpPr>
      <dsp:spPr>
        <a:xfrm rot="5400000">
          <a:off x="-144158" y="1752207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Table edges </a:t>
          </a:r>
          <a:endParaRPr lang="en-IL" sz="900" kern="1200" dirty="0"/>
        </a:p>
      </dsp:txBody>
      <dsp:txXfrm rot="-5400000">
        <a:off x="1" y="1944419"/>
        <a:ext cx="672739" cy="288317"/>
      </dsp:txXfrm>
    </dsp:sp>
    <dsp:sp modelId="{11F2DB96-1347-4C0E-8752-6F0960D0ED1B}">
      <dsp:nvSpPr>
        <dsp:cNvPr id="0" name=""/>
        <dsp:cNvSpPr/>
      </dsp:nvSpPr>
      <dsp:spPr>
        <a:xfrm rot="5400000">
          <a:off x="1775637" y="505150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Finding edges that are close to the tracked points</a:t>
          </a:r>
          <a:endParaRPr lang="en-I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Hough lines to find the real table sides. </a:t>
          </a:r>
          <a:endParaRPr lang="en-IL" sz="1200" kern="1200" dirty="0"/>
        </a:p>
      </dsp:txBody>
      <dsp:txXfrm rot="-5400000">
        <a:off x="672740" y="1638543"/>
        <a:ext cx="2799988" cy="563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E479-F69D-4561-A83E-3D6F56E692FC}">
      <dsp:nvSpPr>
        <dsp:cNvPr id="0" name=""/>
        <dsp:cNvSpPr/>
      </dsp:nvSpPr>
      <dsp:spPr>
        <a:xfrm rot="5400000">
          <a:off x="-144158" y="144562"/>
          <a:ext cx="961056" cy="672739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Distance map</a:t>
          </a:r>
          <a:endParaRPr lang="en-IL" sz="900" kern="1200" dirty="0"/>
        </a:p>
      </dsp:txBody>
      <dsp:txXfrm rot="-5400000">
        <a:off x="1" y="336774"/>
        <a:ext cx="672739" cy="288317"/>
      </dsp:txXfrm>
    </dsp:sp>
    <dsp:sp modelId="{89AB5C3A-FFA5-45D7-B304-7CCA2DF88347}">
      <dsp:nvSpPr>
        <dsp:cNvPr id="0" name=""/>
        <dsp:cNvSpPr/>
      </dsp:nvSpPr>
      <dsp:spPr>
        <a:xfrm rot="5400000">
          <a:off x="1775637" y="-1102493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Creating  table distance map using both right and left table corners</a:t>
          </a:r>
          <a:endParaRPr lang="en-I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Creating hand distance map using features matching between right and left hands</a:t>
          </a:r>
          <a:endParaRPr lang="en-IL" sz="900" kern="1200" dirty="0"/>
        </a:p>
      </dsp:txBody>
      <dsp:txXfrm rot="-5400000">
        <a:off x="672740" y="30899"/>
        <a:ext cx="2799988" cy="563697"/>
      </dsp:txXfrm>
    </dsp:sp>
    <dsp:sp modelId="{F052363C-22D1-4AEC-AC9A-148C07E9BF9E}">
      <dsp:nvSpPr>
        <dsp:cNvPr id="0" name=""/>
        <dsp:cNvSpPr/>
      </dsp:nvSpPr>
      <dsp:spPr>
        <a:xfrm rot="5400000">
          <a:off x="-144158" y="948385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State Change</a:t>
          </a:r>
          <a:endParaRPr lang="en-IL" sz="900" kern="1200" dirty="0"/>
        </a:p>
      </dsp:txBody>
      <dsp:txXfrm rot="-5400000">
        <a:off x="1" y="1140597"/>
        <a:ext cx="672739" cy="288317"/>
      </dsp:txXfrm>
    </dsp:sp>
    <dsp:sp modelId="{49DA39B7-4552-4F26-BD2F-5762CA18D1F5}">
      <dsp:nvSpPr>
        <dsp:cNvPr id="0" name=""/>
        <dsp:cNvSpPr/>
      </dsp:nvSpPr>
      <dsp:spPr>
        <a:xfrm rot="5400000">
          <a:off x="1775637" y="-298671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Counting the fingers raised using cosine theory</a:t>
          </a:r>
          <a:endParaRPr lang="en-IL" sz="900" kern="1200" dirty="0"/>
        </a:p>
      </dsp:txBody>
      <dsp:txXfrm rot="-5400000">
        <a:off x="672740" y="834721"/>
        <a:ext cx="2799988" cy="563697"/>
      </dsp:txXfrm>
    </dsp:sp>
    <dsp:sp modelId="{F9EB606A-84BE-48D8-9D8F-EDCE3679F914}">
      <dsp:nvSpPr>
        <dsp:cNvPr id="0" name=""/>
        <dsp:cNvSpPr/>
      </dsp:nvSpPr>
      <dsp:spPr>
        <a:xfrm rot="5400000">
          <a:off x="-144158" y="1752207"/>
          <a:ext cx="961056" cy="672739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Flow</a:t>
          </a:r>
          <a:endParaRPr lang="en-IL" sz="900" kern="1200" dirty="0"/>
        </a:p>
      </dsp:txBody>
      <dsp:txXfrm rot="-5400000">
        <a:off x="1" y="1944419"/>
        <a:ext cx="672739" cy="288317"/>
      </dsp:txXfrm>
    </dsp:sp>
    <dsp:sp modelId="{11F2DB96-1347-4C0E-8752-6F0960D0ED1B}">
      <dsp:nvSpPr>
        <dsp:cNvPr id="0" name=""/>
        <dsp:cNvSpPr/>
      </dsp:nvSpPr>
      <dsp:spPr>
        <a:xfrm rot="5400000">
          <a:off x="1753446" y="505150"/>
          <a:ext cx="624687" cy="2830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Handshape identification using BOVW (SIFT, K-means, SVM model</a:t>
          </a:r>
          <a:endParaRPr lang="en-I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Touches detection by crossing distances maps</a:t>
          </a:r>
          <a:endParaRPr lang="en-IL" sz="900" kern="1200" dirty="0"/>
        </a:p>
      </dsp:txBody>
      <dsp:txXfrm rot="-5400000">
        <a:off x="650549" y="1638543"/>
        <a:ext cx="2799988" cy="563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E479-F69D-4561-A83E-3D6F56E692FC}">
      <dsp:nvSpPr>
        <dsp:cNvPr id="0" name=""/>
        <dsp:cNvSpPr/>
      </dsp:nvSpPr>
      <dsp:spPr>
        <a:xfrm rot="5400000">
          <a:off x="-145852" y="147358"/>
          <a:ext cx="972348" cy="6806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Hands segmentation</a:t>
          </a:r>
          <a:endParaRPr lang="en-IL" sz="900" kern="1200" dirty="0"/>
        </a:p>
      </dsp:txBody>
      <dsp:txXfrm rot="-5400000">
        <a:off x="0" y="341828"/>
        <a:ext cx="680644" cy="291704"/>
      </dsp:txXfrm>
    </dsp:sp>
    <dsp:sp modelId="{89AB5C3A-FFA5-45D7-B304-7CCA2DF88347}">
      <dsp:nvSpPr>
        <dsp:cNvPr id="0" name=""/>
        <dsp:cNvSpPr/>
      </dsp:nvSpPr>
      <dsp:spPr>
        <a:xfrm rot="5400000">
          <a:off x="1954212" y="-1272062"/>
          <a:ext cx="632026" cy="3179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GMM with several components to segment the hands, sleeves and background using only A,B channels in LAB color space</a:t>
          </a:r>
          <a:endParaRPr lang="en-IL" sz="1300" kern="1200" dirty="0"/>
        </a:p>
      </dsp:txBody>
      <dsp:txXfrm rot="-5400000">
        <a:off x="680644" y="32359"/>
        <a:ext cx="3148310" cy="570320"/>
      </dsp:txXfrm>
    </dsp:sp>
    <dsp:sp modelId="{F052363C-22D1-4AEC-AC9A-148C07E9BF9E}">
      <dsp:nvSpPr>
        <dsp:cNvPr id="0" name=""/>
        <dsp:cNvSpPr/>
      </dsp:nvSpPr>
      <dsp:spPr>
        <a:xfrm rot="5400000">
          <a:off x="-145852" y="944432"/>
          <a:ext cx="972348" cy="680644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Table segmentation</a:t>
          </a:r>
          <a:endParaRPr lang="en-IL" sz="900" kern="1200" dirty="0"/>
        </a:p>
      </dsp:txBody>
      <dsp:txXfrm rot="-5400000">
        <a:off x="0" y="1138902"/>
        <a:ext cx="680644" cy="291704"/>
      </dsp:txXfrm>
    </dsp:sp>
    <dsp:sp modelId="{49DA39B7-4552-4F26-BD2F-5762CA18D1F5}">
      <dsp:nvSpPr>
        <dsp:cNvPr id="0" name=""/>
        <dsp:cNvSpPr/>
      </dsp:nvSpPr>
      <dsp:spPr>
        <a:xfrm rot="5400000">
          <a:off x="1954212" y="-418712"/>
          <a:ext cx="632026" cy="3179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Finding the dominant colors in the image.</a:t>
          </a:r>
          <a:endParaRPr lang="en-I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morphological operations to clear image.</a:t>
          </a:r>
          <a:endParaRPr lang="en-IL" sz="1300" kern="1200" dirty="0"/>
        </a:p>
      </dsp:txBody>
      <dsp:txXfrm rot="-5400000">
        <a:off x="680644" y="885709"/>
        <a:ext cx="3148310" cy="570320"/>
      </dsp:txXfrm>
    </dsp:sp>
    <dsp:sp modelId="{F9EB606A-84BE-48D8-9D8F-EDCE3679F914}">
      <dsp:nvSpPr>
        <dsp:cNvPr id="0" name=""/>
        <dsp:cNvSpPr/>
      </dsp:nvSpPr>
      <dsp:spPr>
        <a:xfrm rot="5400000">
          <a:off x="-145852" y="1741507"/>
          <a:ext cx="972348" cy="680644"/>
        </a:xfrm>
        <a:prstGeom prst="chevron">
          <a:avLst/>
        </a:prstGeom>
        <a:solidFill>
          <a:srgbClr val="D7712B"/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Finding corners</a:t>
          </a:r>
          <a:endParaRPr lang="en-IL" sz="900" kern="1200" dirty="0"/>
        </a:p>
      </dsp:txBody>
      <dsp:txXfrm rot="-5400000">
        <a:off x="0" y="1935977"/>
        <a:ext cx="680644" cy="291704"/>
      </dsp:txXfrm>
    </dsp:sp>
    <dsp:sp modelId="{11F2DB96-1347-4C0E-8752-6F0960D0ED1B}">
      <dsp:nvSpPr>
        <dsp:cNvPr id="0" name=""/>
        <dsp:cNvSpPr/>
      </dsp:nvSpPr>
      <dsp:spPr>
        <a:xfrm rot="5400000">
          <a:off x="1954212" y="378361"/>
          <a:ext cx="632026" cy="3179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Emphasize edges using canny algorithm</a:t>
          </a:r>
          <a:endParaRPr lang="en-I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Finding corners using feature detector.</a:t>
          </a:r>
          <a:endParaRPr lang="en-IL" sz="1300" kern="1200" dirty="0"/>
        </a:p>
      </dsp:txBody>
      <dsp:txXfrm rot="-5400000">
        <a:off x="680644" y="1682783"/>
        <a:ext cx="3148310" cy="57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599-0FC0-46F3-AB69-AC4B6C17C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EA82-A33A-409E-8650-BF788A39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42E4-BD14-4492-9577-45FBFAF8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C03D-CA38-4E8B-9E4E-68D9095E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C1A7-5601-44E6-BAB5-66C36B7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0B19-402C-4877-B65A-B5A85EE9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D8C4B-6342-4895-A26F-7871B971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B3A6-5353-4979-97FD-B4EB9799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7348-5C99-4D3C-8615-E0AA250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B417-EC32-4981-9412-8446A47D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94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27E08-7D43-412F-BFE7-63264A52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8F8CD-C4C3-4E5C-8797-A2D1F7A7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AA38-FE74-4067-B0AB-9588AE0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0B37-1E43-442B-AC3A-AC87A167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93E6-12F4-4F0B-AB8C-B8F79FC6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01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E017-6D8D-4D89-BD6F-C9568321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5384-BFDA-40C2-AADD-0BC243FD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B253-44EA-48B2-B568-2AA9BCEC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942E-F1E2-4B4F-BE4B-D5E7C2CD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AC4A-4DCC-43F5-A81C-369DA72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667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B8AC-77F3-4724-8755-3869D54B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72F56-FC3A-4848-82BC-A423685B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652F-2769-469E-ADB6-BDB3D062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2AFD-FD38-4028-9EC3-D6C9B603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34AE-5BF7-4D62-BC1F-57844132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50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0569-9E18-41E9-BBFC-79C78837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C0CC-7CF3-4E1C-904F-B5DE15BAE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237BA-9FFF-4EDE-AEA1-0FA27CC8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168DA-8893-46C9-9153-05726CE8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BFC7-3FA2-4D06-A76B-E50A9818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9DB1-7C5E-4157-8C1B-2217432F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A40-A29B-4B71-9899-7363645D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06C6-A877-43A4-AF1D-85917CF3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68FA-6D6D-41C7-BF49-B9B54E4B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27D04-BAA2-4C63-94D4-D4DDD12F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2474B-2BD2-4A2B-B2B3-FFDE36D2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55B72-71AA-4D78-A254-A0D8C08B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88F71-EDEB-4817-9ED7-91F8ACBA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1E255-0CE1-4469-997A-19308C6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61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B054-169C-4ACD-96B6-C238F25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930C9-ABF9-4EBF-8A37-02B7D577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FFCD-A637-41B5-8439-E91BCE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B4F0B-152D-4A5B-B537-9F35171A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324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DD2AF-C640-408D-9881-BBB167D7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53AF0-3096-4A61-B7C0-00E31144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E30E-C1B4-43F9-870F-6DD821C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3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020-4C4E-425D-9404-B763A08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9915-1E74-4608-B0C7-731460F8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BB7EE-59FD-485D-94BA-BDA6FFF6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E973-38BB-48E6-9E2C-D2ED361D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CE16-E6FA-4CA6-B1AE-0B561827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5875-B1E0-4DE4-92CA-3B908A05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54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82F9-B3BD-4D6B-9E33-4982E32C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DBA34-B633-4089-9414-3F1B1FF72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073C-989C-46FF-98A2-0A4A518A4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7E100-D8C4-4BC4-B5D0-9AC1FACE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B909-DCBC-44E3-AD12-C54A6D96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8C1A-226D-414C-B076-66516150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62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73765-4D16-4277-B806-6EB00E64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46E8-5672-4245-A2DA-7206D63D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2220-75E0-4AAA-B047-50D5DDF2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E55-1C37-47E9-9150-4768103D1832}" type="datetimeFigureOut">
              <a:rPr lang="en-IL" smtClean="0"/>
              <a:t>23/02/2022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74EA-7430-4C54-8891-C3FD236C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BBB5-C1D1-415A-9A79-4CB26F4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59EA-4708-44A0-A1C2-F6BBDCD26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59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D6C2D7-5B2B-443C-8F93-8E78664D7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724309"/>
              </p:ext>
            </p:extLst>
          </p:nvPr>
        </p:nvGraphicFramePr>
        <p:xfrm>
          <a:off x="252080" y="2095706"/>
          <a:ext cx="3503223" cy="256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5D013A4-2C20-4DC3-90E1-B8EC62D8E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209724"/>
              </p:ext>
            </p:extLst>
          </p:nvPr>
        </p:nvGraphicFramePr>
        <p:xfrm>
          <a:off x="8318827" y="2095706"/>
          <a:ext cx="3503223" cy="256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612FFF-BFDC-4D3F-8C4B-F450A3F29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121430"/>
              </p:ext>
            </p:extLst>
          </p:nvPr>
        </p:nvGraphicFramePr>
        <p:xfrm>
          <a:off x="4090145" y="4263336"/>
          <a:ext cx="3503223" cy="256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5CD2A8-7580-4B01-BD2A-D93C7C1A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721642"/>
              </p:ext>
            </p:extLst>
          </p:nvPr>
        </p:nvGraphicFramePr>
        <p:xfrm>
          <a:off x="4090145" y="664924"/>
          <a:ext cx="3859808" cy="256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FCAE487-D68E-42B6-BFEA-F2C026DA3499}"/>
              </a:ext>
            </a:extLst>
          </p:cNvPr>
          <p:cNvSpPr/>
          <p:nvPr/>
        </p:nvSpPr>
        <p:spPr>
          <a:xfrm>
            <a:off x="4327470" y="18593"/>
            <a:ext cx="30285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Calibration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6B90-8D81-4792-B801-252C91567962}"/>
              </a:ext>
            </a:extLst>
          </p:cNvPr>
          <p:cNvSpPr/>
          <p:nvPr/>
        </p:nvSpPr>
        <p:spPr>
          <a:xfrm>
            <a:off x="489405" y="1396112"/>
            <a:ext cx="30285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F815E-6601-4ADF-B63D-70C789A51274}"/>
              </a:ext>
            </a:extLst>
          </p:cNvPr>
          <p:cNvSpPr/>
          <p:nvPr/>
        </p:nvSpPr>
        <p:spPr>
          <a:xfrm>
            <a:off x="4327470" y="3557599"/>
            <a:ext cx="30285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81A46-71AF-4F49-ADDF-1BA892D3C82F}"/>
              </a:ext>
            </a:extLst>
          </p:cNvPr>
          <p:cNvSpPr/>
          <p:nvPr/>
        </p:nvSpPr>
        <p:spPr>
          <a:xfrm>
            <a:off x="9095714" y="1438371"/>
            <a:ext cx="30285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Table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4CCB3F7-E31F-459B-AFD2-5B23449ABA86}"/>
              </a:ext>
            </a:extLst>
          </p:cNvPr>
          <p:cNvSpPr/>
          <p:nvPr/>
        </p:nvSpPr>
        <p:spPr>
          <a:xfrm flipV="1">
            <a:off x="1793289" y="4718479"/>
            <a:ext cx="1287262" cy="136716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FB8E3D7-1B26-42F5-A9FB-73A7FFC743F5}"/>
              </a:ext>
            </a:extLst>
          </p:cNvPr>
          <p:cNvSpPr/>
          <p:nvPr/>
        </p:nvSpPr>
        <p:spPr>
          <a:xfrm flipH="1" flipV="1">
            <a:off x="9305478" y="4718479"/>
            <a:ext cx="1529919" cy="136716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6883265-525E-437B-AF58-C719144D81A4}"/>
              </a:ext>
            </a:extLst>
          </p:cNvPr>
          <p:cNvSpPr/>
          <p:nvPr/>
        </p:nvSpPr>
        <p:spPr>
          <a:xfrm rot="5400000">
            <a:off x="9769169" y="397374"/>
            <a:ext cx="602535" cy="139493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32AA3B9D-DFBE-4421-918E-32FF688C65EC}"/>
              </a:ext>
            </a:extLst>
          </p:cNvPr>
          <p:cNvSpPr/>
          <p:nvPr/>
        </p:nvSpPr>
        <p:spPr>
          <a:xfrm rot="5400000" flipV="1">
            <a:off x="2229471" y="304132"/>
            <a:ext cx="602535" cy="1474899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026" name="Picture 2" descr="Publications &amp; Media Relations - University Graphic Materials, Logos, and  Standards">
            <a:extLst>
              <a:ext uri="{FF2B5EF4-FFF2-40B4-BE49-F238E27FC236}">
                <a16:creationId xmlns:a16="http://schemas.microsoft.com/office/drawing/2014/main" id="{F149063E-A1F2-4F22-A1FA-83A74EC7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3" y="122219"/>
            <a:ext cx="1852026" cy="5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2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Gruteke</dc:creator>
  <cp:lastModifiedBy>Ophir Gruteke</cp:lastModifiedBy>
  <cp:revision>14</cp:revision>
  <dcterms:created xsi:type="dcterms:W3CDTF">2022-02-23T09:17:27Z</dcterms:created>
  <dcterms:modified xsi:type="dcterms:W3CDTF">2022-02-23T13:53:22Z</dcterms:modified>
</cp:coreProperties>
</file>