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90" d="100"/>
          <a:sy n="90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16BAC1-8395-4A68-B2F4-DF37EF6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9D0683-8838-47E6-B023-7044E6D3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4249A-D221-4D93-AC26-D233F97E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FBB411-DDD6-4A9E-9C15-57746085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A84A31-B920-4932-AA97-65A5D532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9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856BD1-18B4-42F5-9051-841BABE1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1BF4FF-1A0D-41E2-9A7C-6AE56AD6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447BEC-0CA1-4875-924F-0DBD1B64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9AF705-0148-4339-A11F-C4FC31C2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B3F2B-0AA6-4CA4-B291-D66ED078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5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5F14DE-EFBE-4502-BFEB-8A3A08B73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7D66D3-17B0-4C90-8D0A-3AC13173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651E0-52C1-48B4-8778-7FC23BE7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78816C-9242-4D74-9071-41165F3F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26E9A-6A94-4FF5-B092-751CA90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7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BA587-0FB7-4EE1-AFC9-BE4E40D3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D90A2A-31F9-4A1F-B07C-F53DFCF3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B98664-0656-4488-9A69-120E3580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19BB7F-B4BC-4139-8468-9D2F6D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3E540-5CFA-4E8F-9A2F-DFD281D0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8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53CFE-0DBD-43AC-BACA-3B1783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2DCDB0-B7B8-4F64-BD1B-51F40842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5FA7EC-6B18-4180-8564-6E64A352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1ED6E7-A872-4C5B-BB57-62B8B942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0A588-62D0-4E4B-9DB2-EAAE000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6B144B-1444-424C-8C1C-C4DC15A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D5412F-018A-4566-A4BF-C51C519D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C3C3A6-2BB8-4017-B95A-8E55C444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E85272-F670-4B05-901B-CFFD2025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A92390-EEA4-4F76-A8F4-5351A65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C19A2F-E7E6-45FB-BBB6-EECF566F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9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2FF00-D313-4429-9643-3AE25EC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2BD47D-FA19-4ACB-BB9A-D9888E36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29B544-B155-44F3-803E-D1B1DE2E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0B664C5-6416-418E-B9D1-28ED8550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82B107-7FA9-4CB6-9B6D-9614DEB42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EBDC4DB-5027-4BFD-A976-8D9086D7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100F3E-5EA5-4D8D-9F1F-DFD3F59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1121E3F-3F28-49B0-90D4-E69EB12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3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4CAD9-468D-46B4-9577-3DD90BEB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1E07C4-7F2E-421F-84A1-B80C992F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B0758A-BFB2-4E8A-A819-2F350394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857416-0DE0-4EEC-A885-82D3836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2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212BD5-0EC9-4405-8B1F-9E00D53C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156000D-0728-4966-B985-93B9ECF2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D41AFB-AFC2-4F1E-BCD3-C58C9FF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9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7F9046-7F17-4A60-B8C7-6CE2A1A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E7FF97-7EFD-4613-B023-6DD45999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295077-73B5-436E-8B6C-EA02D930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CDBD2C-CAF0-4855-832F-623C4E6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49E647-6AE8-4F37-B656-57D4C775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B8D566-4061-44B6-996D-00E7457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4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CC5E6B-E3BA-4088-9E83-E88E28F8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3732AF-4BC4-4873-B45D-DBB73191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0C3F0-982E-4E16-B218-2E606CB6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4C8EAC-4449-48B7-A4B1-244D54D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565A7E-5FEF-4322-9242-ACDB9E7B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4F4B9D-6483-4349-906D-54BB4F2B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9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9C2D0EE-459A-41EA-99AF-749DA293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7FC639-1DB7-4A06-81D9-473CA6EE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085014-E0E4-4D53-AF9F-B0A10E3E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0F71-6C80-49ED-A725-70C4C55A8EB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F882F-E6A4-4F0E-9C45-A1E4F27B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238B43-8021-4DFB-A8E1-C2499118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1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E35D938-F8BC-4D1B-AC02-56E334E7B256}"/>
              </a:ext>
            </a:extLst>
          </p:cNvPr>
          <p:cNvSpPr/>
          <p:nvPr/>
        </p:nvSpPr>
        <p:spPr>
          <a:xfrm>
            <a:off x="10284861" y="3719509"/>
            <a:ext cx="712268" cy="808522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04" name="תמונה 103" descr="תמונה שמכילה אדם, איש&#10;&#10;התיאור נוצר באופן אוטומטי">
            <a:extLst>
              <a:ext uri="{FF2B5EF4-FFF2-40B4-BE49-F238E27FC236}">
                <a16:creationId xmlns:a16="http://schemas.microsoft.com/office/drawing/2014/main" id="{CAA649D6-F577-4182-AE08-02EABB38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94" y="2559154"/>
            <a:ext cx="708109" cy="869846"/>
          </a:xfrm>
          <a:prstGeom prst="rect">
            <a:avLst/>
          </a:prstGeom>
          <a:ln>
            <a:noFill/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5795CF0-D301-446E-84D2-49E667C01D91}"/>
              </a:ext>
            </a:extLst>
          </p:cNvPr>
          <p:cNvSpPr/>
          <p:nvPr/>
        </p:nvSpPr>
        <p:spPr>
          <a:xfrm>
            <a:off x="10492555" y="385575"/>
            <a:ext cx="354418" cy="33315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B17A20-8C5C-4469-A8E9-B4664EC8B356}"/>
              </a:ext>
            </a:extLst>
          </p:cNvPr>
          <p:cNvSpPr/>
          <p:nvPr/>
        </p:nvSpPr>
        <p:spPr>
          <a:xfrm>
            <a:off x="10487248" y="1126970"/>
            <a:ext cx="354418" cy="333153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600" dirty="0"/>
          </a:p>
        </p:txBody>
      </p:sp>
      <p:sp>
        <p:nvSpPr>
          <p:cNvPr id="74" name="Arrow: Curved Left 73">
            <a:extLst>
              <a:ext uri="{FF2B5EF4-FFF2-40B4-BE49-F238E27FC236}">
                <a16:creationId xmlns:a16="http://schemas.microsoft.com/office/drawing/2014/main" id="{87D7782D-FDB6-4ECF-958E-963BA9762E09}"/>
              </a:ext>
            </a:extLst>
          </p:cNvPr>
          <p:cNvSpPr/>
          <p:nvPr/>
        </p:nvSpPr>
        <p:spPr>
          <a:xfrm>
            <a:off x="10561674" y="1215575"/>
            <a:ext cx="212652" cy="191386"/>
          </a:xfrm>
          <a:prstGeom prst="curvedLeftArrow">
            <a:avLst>
              <a:gd name="adj1" fmla="val 25000"/>
              <a:gd name="adj2" fmla="val 6034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ECCBBD-8D7C-488A-941E-A94CFEF263F6}"/>
              </a:ext>
            </a:extLst>
          </p:cNvPr>
          <p:cNvSpPr txBox="1"/>
          <p:nvPr/>
        </p:nvSpPr>
        <p:spPr>
          <a:xfrm>
            <a:off x="10244469" y="336210"/>
            <a:ext cx="850605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</a:p>
          <a:p>
            <a:pPr algn="ctr"/>
            <a:r>
              <a:rPr lang="en-US" sz="127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Table</a:t>
            </a:r>
            <a:endParaRPr lang="en-IL" sz="127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A3625F-35CE-4FE8-A66D-F7BF8A563C60}"/>
              </a:ext>
            </a:extLst>
          </p:cNvPr>
          <p:cNvSpPr txBox="1"/>
          <p:nvPr/>
        </p:nvSpPr>
        <p:spPr>
          <a:xfrm>
            <a:off x="4899097" y="4343365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 size 90% - that is the bottom left corner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607F2B-C814-4735-A59D-616C85F2DA6C}"/>
              </a:ext>
            </a:extLst>
          </p:cNvPr>
          <p:cNvCxnSpPr>
            <a:cxnSpLocks/>
          </p:cNvCxnSpPr>
          <p:nvPr/>
        </p:nvCxnSpPr>
        <p:spPr>
          <a:xfrm>
            <a:off x="9462977" y="4635795"/>
            <a:ext cx="17720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מלבן 1">
            <a:extLst>
              <a:ext uri="{FF2B5EF4-FFF2-40B4-BE49-F238E27FC236}">
                <a16:creationId xmlns:a16="http://schemas.microsoft.com/office/drawing/2014/main" id="{D1CC8FA8-F64D-4C06-8830-75750A2137AE}"/>
              </a:ext>
            </a:extLst>
          </p:cNvPr>
          <p:cNvSpPr/>
          <p:nvPr/>
        </p:nvSpPr>
        <p:spPr>
          <a:xfrm>
            <a:off x="595056" y="366947"/>
            <a:ext cx="638320" cy="53371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מלבן 1">
            <a:extLst>
              <a:ext uri="{FF2B5EF4-FFF2-40B4-BE49-F238E27FC236}">
                <a16:creationId xmlns:a16="http://schemas.microsoft.com/office/drawing/2014/main" id="{57E36D47-0936-44DC-BC88-F7BE484592E6}"/>
              </a:ext>
            </a:extLst>
          </p:cNvPr>
          <p:cNvSpPr/>
          <p:nvPr/>
        </p:nvSpPr>
        <p:spPr>
          <a:xfrm>
            <a:off x="1860138" y="302387"/>
            <a:ext cx="434479" cy="48439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8" name="מלבן 1">
            <a:extLst>
              <a:ext uri="{FF2B5EF4-FFF2-40B4-BE49-F238E27FC236}">
                <a16:creationId xmlns:a16="http://schemas.microsoft.com/office/drawing/2014/main" id="{1BE284C7-ADC7-4AB6-AFD3-CFC31077AD73}"/>
              </a:ext>
            </a:extLst>
          </p:cNvPr>
          <p:cNvSpPr/>
          <p:nvPr/>
        </p:nvSpPr>
        <p:spPr>
          <a:xfrm>
            <a:off x="-3743027" y="-1745048"/>
            <a:ext cx="712268" cy="808522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0" name="מלבן 1">
            <a:extLst>
              <a:ext uri="{FF2B5EF4-FFF2-40B4-BE49-F238E27FC236}">
                <a16:creationId xmlns:a16="http://schemas.microsoft.com/office/drawing/2014/main" id="{F3D4084C-E46B-49B6-B4CF-A92FF28A012A}"/>
              </a:ext>
            </a:extLst>
          </p:cNvPr>
          <p:cNvSpPr/>
          <p:nvPr/>
        </p:nvSpPr>
        <p:spPr>
          <a:xfrm>
            <a:off x="-5854996" y="-1051020"/>
            <a:ext cx="712268" cy="808522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57885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tx1">
              <a:lumMod val="85000"/>
              <a:lumOff val="15000"/>
            </a:schemeClr>
          </a:solidFill>
        </a:ln>
      </a:spPr>
      <a:bodyPr rtlCol="1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Devanagari</vt:lpstr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דניאל דואניאס</dc:creator>
  <cp:lastModifiedBy>Rom Schilman</cp:lastModifiedBy>
  <cp:revision>5</cp:revision>
  <dcterms:created xsi:type="dcterms:W3CDTF">2022-01-23T19:18:18Z</dcterms:created>
  <dcterms:modified xsi:type="dcterms:W3CDTF">2022-02-22T18:17:11Z</dcterms:modified>
</cp:coreProperties>
</file>