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  <p:sldId id="27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8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Recency, Frequency, Monetary (RFM)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09970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RFM measures customers’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Frequency and Monetary affects customer lifetime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Recency affects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Classified into four groups by their RFM score from highest to lowest respectively: Platinum, Gold, Silver, and Bronze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9DBFB4-2D67-4D34-881D-1C1EA69F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3" y="2009970"/>
            <a:ext cx="4270722" cy="1708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 vs Monetary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Platinum customers bought more recently and spent the most money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Negative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less recent the last purchase is, the less profitable the customer</a:t>
            </a:r>
            <a:endParaRPr dirty="0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54F40982-F02B-4E12-A628-59F2A0A316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t="7763" r="9181" b="5426"/>
          <a:stretch/>
        </p:blipFill>
        <p:spPr>
          <a:xfrm>
            <a:off x="4487825" y="1962542"/>
            <a:ext cx="4397189" cy="2266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 vs Frequency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Platinum customers bought more recently and frequently than other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Negative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less recent the last purchase is, the less frequent the customer buys</a:t>
            </a:r>
            <a:endParaRPr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E743F8A-5D51-47C9-9C3E-0B08C2A8F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13" y="1727947"/>
            <a:ext cx="4535062" cy="2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76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Frequency vs Monetary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Positive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Business should expect higher monetary gains, the more frequently the customer buys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15FA7D6-9BDD-4193-A935-E8DCFDD3B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83870"/>
            <a:ext cx="4642661" cy="2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20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Target Market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27694"/>
            <a:ext cx="413460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Sprocket should filter out the customers based on RFM score as they tend to be the most valuable customers for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customers work in financial services, manufacturing, and health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customers are aged between 40-49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Target New South Wales (NSW) as most customers do not own a vehicle and will more likely to purchase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4A097C-7E4E-448E-A1CF-71B4307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10" y="1169894"/>
            <a:ext cx="4633690" cy="36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90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1000 potential customers do not have prior transaction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Generate useful customer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Optimize resource allocation for targeted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high value customers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DD5B11AC-C10B-4D00-9139-11CD4EAA317E}"/>
              </a:ext>
            </a:extLst>
          </p:cNvPr>
          <p:cNvSpPr/>
          <p:nvPr/>
        </p:nvSpPr>
        <p:spPr>
          <a:xfrm>
            <a:off x="4339625" y="2164723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CA" dirty="0"/>
          </a:p>
          <a:p>
            <a:r>
              <a:rPr lang="en-CA" dirty="0"/>
              <a:t>Generate useful customer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Optimize resource allocation for targeted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high value customers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Data Cleaning and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483"/>
            <a:ext cx="4134600" cy="3197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CA" b="1" dirty="0"/>
              <a:t>Data Quality Assessment Standards: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Accuracy: Correct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Completeness: Data Fields with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Consistency: Value Free From Contradiction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Currency: Values Up to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Relevancy: Items with Value Meta-data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Validity: Data Containing Allowable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Uniqueness: Duplicated Records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40212"/>
            <a:ext cx="4134600" cy="2262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Most customers age around 40 to 49 years old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The least popular groups are 10 to 19 and 70 years old and above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Popular shoppers tend to be between 20 to 69 years old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0A4D1-73F2-464C-B869-D8DC28BD8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891508"/>
            <a:ext cx="4431000" cy="193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BD9E3-7FFF-4B5E-98E7-DAA03EBE7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25" y="3015673"/>
            <a:ext cx="4282800" cy="19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Purchases in the Past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87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Customer gender demographic evenly spread between male and females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Females make up majority of the bike purchases in the past three years</a:t>
            </a:r>
            <a:endParaRPr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1F2BBD-BFE0-4346-9EC7-03BE4F2D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4556" r="16444" b="14411"/>
          <a:stretch/>
        </p:blipFill>
        <p:spPr>
          <a:xfrm>
            <a:off x="4580200" y="1854257"/>
            <a:ext cx="4276165" cy="27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3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Wealth Segmentation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94294"/>
            <a:ext cx="4756943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customers are labelled as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customers labelled as High Net Worth than Affluent by a small margin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E6A0C-FDD6-4911-907F-6FF88B063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67" y="2951199"/>
            <a:ext cx="3567290" cy="206151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45813-19EB-45AB-A275-449C8E712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67" y="852149"/>
            <a:ext cx="3567288" cy="20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97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75009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47425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483"/>
            <a:ext cx="4568681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three job industries that customers work in are financial services, manufacturing, and health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Least popular job industries are telecommunications, agriculture, entertainment, and IT</a:t>
            </a:r>
            <a:endParaRPr dirty="0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D4A156-27FE-44BF-A8EE-9D167D0C21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6" t="6986" r="19485" b="15809"/>
          <a:stretch/>
        </p:blipFill>
        <p:spPr>
          <a:xfrm>
            <a:off x="5627597" y="2876318"/>
            <a:ext cx="2978524" cy="2058753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72C850-BC66-4960-BB45-A7269471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4" t="6397" r="20441" b="15221"/>
          <a:stretch/>
        </p:blipFill>
        <p:spPr>
          <a:xfrm>
            <a:off x="5627597" y="730616"/>
            <a:ext cx="2978524" cy="2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74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75009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7446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Car Ownership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09598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customers from New South Wales (NSW) don’t own a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allocate more resources on the NSW region</a:t>
            </a:r>
            <a:endParaRPr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95DF14-0722-45A9-A358-1B25FD4B16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7868" r="9191" b="6103"/>
          <a:stretch/>
        </p:blipFill>
        <p:spPr>
          <a:xfrm>
            <a:off x="4580199" y="2987797"/>
            <a:ext cx="4245951" cy="2144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AF631-1947-41E4-BE45-6AA26FE8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7427" r="9338" b="5515"/>
          <a:stretch/>
        </p:blipFill>
        <p:spPr>
          <a:xfrm>
            <a:off x="4572000" y="765184"/>
            <a:ext cx="4245951" cy="22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5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607</Words>
  <Application>Microsoft Office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Tsai</cp:lastModifiedBy>
  <cp:revision>13</cp:revision>
  <dcterms:modified xsi:type="dcterms:W3CDTF">2020-08-22T18:31:43Z</dcterms:modified>
</cp:coreProperties>
</file>