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FBC5F76-EFBE-4FC5-83EC-B9F742C24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KPMG Marketing Strategy Data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671C52D-1C43-43BE-B0B1-59B1B4E9D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2020-08-22 11:24:06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procket Central Data Analysis1">
            <a:extLst>
              <a:ext uri="{FF2B5EF4-FFF2-40B4-BE49-F238E27FC236}">
                <a16:creationId xmlns:a16="http://schemas.microsoft.com/office/drawing/2014/main" id="{9CA1CA25-FC3A-4E11-BB53-BB9284AD8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387220"/>
            <a:ext cx="7227934" cy="60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procket Central Data Analysis5">
            <a:extLst>
              <a:ext uri="{FF2B5EF4-FFF2-40B4-BE49-F238E27FC236}">
                <a16:creationId xmlns:a16="http://schemas.microsoft.com/office/drawing/2014/main" id="{18A5054A-C4D0-4E42-984C-79BC77E07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procket Central Data Analysis2">
            <a:extLst>
              <a:ext uri="{FF2B5EF4-FFF2-40B4-BE49-F238E27FC236}">
                <a16:creationId xmlns:a16="http://schemas.microsoft.com/office/drawing/2014/main" id="{458E8450-C04E-4F0B-BE0C-A2CB2DA8F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procket Central Data Analysis3">
            <a:extLst>
              <a:ext uri="{FF2B5EF4-FFF2-40B4-BE49-F238E27FC236}">
                <a16:creationId xmlns:a16="http://schemas.microsoft.com/office/drawing/2014/main" id="{BFAD19F0-969E-4711-B6D8-C80978D9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procket Central Data Analysis4">
            <a:extLst>
              <a:ext uri="{FF2B5EF4-FFF2-40B4-BE49-F238E27FC236}">
                <a16:creationId xmlns:a16="http://schemas.microsoft.com/office/drawing/2014/main" id="{3B0F95BD-A146-42A4-8586-17648560A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KPMG Marketing Strategy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Marketing Strategy Data Analysis</dc:title>
  <dc:creator/>
  <cp:lastModifiedBy>Daniel Tsai</cp:lastModifiedBy>
  <cp:revision>1</cp:revision>
  <dcterms:created xsi:type="dcterms:W3CDTF">2020-08-23T03:24:07Z</dcterms:created>
  <dcterms:modified xsi:type="dcterms:W3CDTF">2020-08-23T03:25:03Z</dcterms:modified>
</cp:coreProperties>
</file>