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3"/>
  </p:notesMasterIdLst>
  <p:sldIdLst>
    <p:sldId id="4778" r:id="rId2"/>
    <p:sldId id="1010" r:id="rId3"/>
    <p:sldId id="4780" r:id="rId4"/>
    <p:sldId id="4779" r:id="rId5"/>
    <p:sldId id="4781" r:id="rId6"/>
    <p:sldId id="4782" r:id="rId7"/>
    <p:sldId id="4783" r:id="rId8"/>
    <p:sldId id="4784" r:id="rId9"/>
    <p:sldId id="4785" r:id="rId10"/>
    <p:sldId id="4786" r:id="rId11"/>
    <p:sldId id="275" r:id="rId12"/>
  </p:sldIdLst>
  <p:sldSz cx="12192000" cy="6858000"/>
  <p:notesSz cx="6858000" cy="9144000"/>
  <p:embeddedFontLst>
    <p:embeddedFont>
      <p:font typeface="Calibri" panose="020F0502020204030204" pitchFamily="34" charset="0"/>
      <p:regular r:id="rId14"/>
      <p:bold r:id="rId15"/>
      <p:italic r:id="rId16"/>
      <p:boldItalic r:id="rId17"/>
    </p:embeddedFont>
    <p:embeddedFont>
      <p:font typeface="Roboto" panose="020B0604020202020204" charset="0"/>
      <p:regular r:id="rId18"/>
      <p:bold r:id="rId19"/>
      <p:italic r:id="rId20"/>
      <p:boldItalic r:id="rId21"/>
    </p:embeddedFont>
    <p:embeddedFont>
      <p:font typeface="Roboto Light" panose="020B0604020202020204" charset="0"/>
      <p:regular r:id="rId22"/>
      <p:italic r:id="rId23"/>
    </p:embeddedFont>
    <p:embeddedFont>
      <p:font typeface="Roboto Medium" panose="020B0604020202020204" charset="0"/>
      <p:regular r:id="rId24"/>
      <p: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4"/>
            <p14:sldId id="4785"/>
            <p14:sldId id="4786"/>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94" autoAdjust="0"/>
    <p:restoredTop sz="91283" autoAdjust="0"/>
  </p:normalViewPr>
  <p:slideViewPr>
    <p:cSldViewPr snapToGrid="0" showGuides="1">
      <p:cViewPr varScale="1">
        <p:scale>
          <a:sx n="104" d="100"/>
          <a:sy n="104" d="100"/>
        </p:scale>
        <p:origin x="1014" y="102"/>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9/09/2020</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11</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June 2020</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Call out of the performance in the trial store, determining if it was successful</a:t>
            </a:r>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1</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a:latin typeface="Roboto" panose="02000000000000000000" pitchFamily="2" charset="0"/>
                <a:ea typeface="Roboto" panose="02000000000000000000" pitchFamily="2" charset="0"/>
                <a:cs typeface="Roboto" panose="02000000000000000000" pitchFamily="2" charset="0"/>
              </a:rPr>
              <a:t>Task 2</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7C949C27-3E05-4AA4-A1A8-5696F6F3C356}"/>
              </a:ext>
            </a:extLst>
          </p:cNvPr>
          <p:cNvSpPr txBox="1"/>
          <p:nvPr/>
        </p:nvSpPr>
        <p:spPr>
          <a:xfrm>
            <a:off x="4095585" y="1967887"/>
            <a:ext cx="7580989" cy="1718742"/>
          </a:xfrm>
          <a:prstGeom prst="rect">
            <a:avLst/>
          </a:prstGeom>
          <a:noFill/>
        </p:spPr>
        <p:txBody>
          <a:bodyPr wrap="square" lIns="0" tIns="0" rIns="0" bIns="0" rtlCol="0" anchor="t">
            <a:noAutofit/>
          </a:bodyPr>
          <a:lstStyle/>
          <a:p>
            <a:pPr algn="l"/>
            <a:r>
              <a:rPr lang="en-AU" sz="1200" dirty="0">
                <a:latin typeface="Roboto Light" panose="02000000000000000000" pitchFamily="2" charset="0"/>
                <a:ea typeface="Roboto Light" panose="02000000000000000000" pitchFamily="2" charset="0"/>
              </a:rPr>
              <a:t>Here you will include your high-level findings and any key callouts for task 1</a:t>
            </a:r>
          </a:p>
        </p:txBody>
      </p:sp>
      <p:sp>
        <p:nvSpPr>
          <p:cNvPr id="9" name="TextBox 8">
            <a:extLst>
              <a:ext uri="{FF2B5EF4-FFF2-40B4-BE49-F238E27FC236}">
                <a16:creationId xmlns:a16="http://schemas.microsoft.com/office/drawing/2014/main" id="{FF9D96EA-4B80-4F92-A071-B09915E427CE}"/>
              </a:ext>
            </a:extLst>
          </p:cNvPr>
          <p:cNvSpPr txBox="1"/>
          <p:nvPr/>
        </p:nvSpPr>
        <p:spPr>
          <a:xfrm>
            <a:off x="4095585" y="4158466"/>
            <a:ext cx="7580989" cy="1718742"/>
          </a:xfrm>
          <a:prstGeom prst="rect">
            <a:avLst/>
          </a:prstGeom>
          <a:noFill/>
        </p:spPr>
        <p:txBody>
          <a:bodyPr wrap="square" lIns="0" tIns="0" rIns="0" bIns="0" rtlCol="0" anchor="t">
            <a:noAutofit/>
          </a:bodyPr>
          <a:lstStyle/>
          <a:p>
            <a:r>
              <a:rPr lang="en-AU" sz="1200" dirty="0">
                <a:latin typeface="Roboto Light" panose="02000000000000000000" pitchFamily="2" charset="0"/>
                <a:ea typeface="Roboto Light" panose="02000000000000000000" pitchFamily="2" charset="0"/>
              </a:rPr>
              <a:t>Here you will include your high-level findings and any key callouts for task 2</a:t>
            </a: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Category</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Overview: your key callout for the category should be included here</a:t>
            </a:r>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This slide will be commentary on affluence and its effect on consumer buying for the category of chips</a:t>
            </a:r>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Stretch: Try visualising the proportion of customers by affluence and life stage on this slide </a:t>
            </a:r>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Explanation of the control store vs other stores</a:t>
            </a:r>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8246</TotalTime>
  <Words>372</Words>
  <Application>Microsoft Office PowerPoint</Application>
  <PresentationFormat>Widescreen</PresentationFormat>
  <Paragraphs>36</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 Medium</vt:lpstr>
      <vt:lpstr>Roboto</vt:lpstr>
      <vt:lpstr>Roboto Light</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02</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Daniel Tsai</cp:lastModifiedBy>
  <cp:revision>464</cp:revision>
  <dcterms:created xsi:type="dcterms:W3CDTF">2018-02-07T23:23:24Z</dcterms:created>
  <dcterms:modified xsi:type="dcterms:W3CDTF">2020-09-11T02:50:23Z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