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F78BD-C530-4663-AFF6-B498AEF7457A}">
          <p14:sldIdLst>
            <p14:sldId id="256"/>
          </p14:sldIdLst>
        </p14:section>
        <p14:section name="Untitled Section" id="{CD28FE48-91CD-4E99-AD59-BBD4AF1B56D7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8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C2CD2-DA07-4ADB-B3A9-E5D56EBE6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4" b="836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6B328-375B-4BDC-9861-ABE9AD10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6600"/>
              <a:t>Category Review: Chips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E29582-0AAE-4327-8B69-8AAACB9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Executive Summary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4B9A4C-AF26-42CE-962F-4744AB9FD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Task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AD362-2F04-446C-99E1-2858E97A2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Conduct analysis on the client’s transaction dataset and identify any customer purchasing behaviors to generate insights and provide commercial recommendations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ECF5D-12FC-40A5-9ECA-3D18CD309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Task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E3C44B-4401-4849-AA2B-4DA65A72AA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Look at the effect of new product layouts on purchase behavior of the client’s customers. </a:t>
            </a:r>
          </a:p>
        </p:txBody>
      </p:sp>
    </p:spTree>
    <p:extLst>
      <p:ext uri="{BB962C8B-B14F-4D97-AF65-F5344CB8AC3E}">
        <p14:creationId xmlns:p14="http://schemas.microsoft.com/office/powerpoint/2010/main" val="2558027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Category Review: Chips</vt:lpstr>
      <vt:lpstr>Executive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Review: Chips</dc:title>
  <dc:creator>Daniel Tsai</dc:creator>
  <cp:lastModifiedBy>Daniel Tsai</cp:lastModifiedBy>
  <cp:revision>1</cp:revision>
  <dcterms:created xsi:type="dcterms:W3CDTF">2020-09-11T03:31:55Z</dcterms:created>
  <dcterms:modified xsi:type="dcterms:W3CDTF">2020-09-11T03:38:15Z</dcterms:modified>
</cp:coreProperties>
</file>