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1"/>
  </p:notesMasterIdLst>
  <p:sldIdLst>
    <p:sldId id="256" r:id="rId2"/>
    <p:sldId id="259" r:id="rId3"/>
    <p:sldId id="292" r:id="rId4"/>
    <p:sldId id="293" r:id="rId5"/>
    <p:sldId id="267" r:id="rId6"/>
    <p:sldId id="294" r:id="rId7"/>
    <p:sldId id="262" r:id="rId8"/>
    <p:sldId id="295" r:id="rId9"/>
    <p:sldId id="296" r:id="rId10"/>
    <p:sldId id="327" r:id="rId11"/>
    <p:sldId id="297" r:id="rId12"/>
    <p:sldId id="322" r:id="rId13"/>
    <p:sldId id="298" r:id="rId14"/>
    <p:sldId id="299" r:id="rId15"/>
    <p:sldId id="330" r:id="rId16"/>
    <p:sldId id="301" r:id="rId17"/>
    <p:sldId id="328" r:id="rId18"/>
    <p:sldId id="329" r:id="rId19"/>
    <p:sldId id="336" r:id="rId20"/>
    <p:sldId id="271" r:id="rId21"/>
    <p:sldId id="276" r:id="rId22"/>
    <p:sldId id="263" r:id="rId23"/>
    <p:sldId id="312" r:id="rId24"/>
    <p:sldId id="302" r:id="rId25"/>
    <p:sldId id="318" r:id="rId26"/>
    <p:sldId id="264" r:id="rId27"/>
    <p:sldId id="304" r:id="rId28"/>
    <p:sldId id="332" r:id="rId29"/>
    <p:sldId id="325" r:id="rId30"/>
    <p:sldId id="333" r:id="rId31"/>
    <p:sldId id="334" r:id="rId32"/>
    <p:sldId id="307" r:id="rId33"/>
    <p:sldId id="308" r:id="rId34"/>
    <p:sldId id="320" r:id="rId35"/>
    <p:sldId id="309" r:id="rId36"/>
    <p:sldId id="310" r:id="rId37"/>
    <p:sldId id="314" r:id="rId38"/>
    <p:sldId id="269" r:id="rId39"/>
    <p:sldId id="335" r:id="rId40"/>
  </p:sldIdLst>
  <p:sldSz cx="9144000" cy="5143500" type="screen16x9"/>
  <p:notesSz cx="6858000" cy="9144000"/>
  <p:embeddedFontLst>
    <p:embeddedFont>
      <p:font typeface="Abadi MT Condensed Light" panose="020B0306030101010103" pitchFamily="34" charset="0"/>
      <p:regular r:id="rId42"/>
    </p:embeddedFont>
    <p:embeddedFont>
      <p:font typeface="Abel" panose="020B0604020202020204" charset="0"/>
      <p:regular r:id="rId43"/>
    </p:embeddedFont>
    <p:embeddedFont>
      <p:font typeface="Anaheim" panose="020B0604020202020204" charset="0"/>
      <p:regular r:id="rId44"/>
      <p:bold r:id="rId45"/>
      <p:italic r:id="rId46"/>
      <p:boldItalic r:id="rId47"/>
    </p:embeddedFont>
    <p:embeddedFont>
      <p:font typeface="Anton" pitchFamily="2" charset="0"/>
      <p:regular r:id="rId48"/>
    </p:embeddedFont>
    <p:embeddedFont>
      <p:font typeface="Josefin Sans" pitchFamily="2" charset="0"/>
      <p:regular r:id="rId49"/>
      <p:bold r:id="rId50"/>
      <p:italic r:id="rId51"/>
      <p:boldItalic r:id="rId52"/>
    </p:embeddedFont>
    <p:embeddedFont>
      <p:font typeface="Josefin Slab" pitchFamily="2" charset="0"/>
      <p:regular r:id="rId53"/>
      <p:bold r:id="rId54"/>
      <p:italic r:id="rId55"/>
      <p:boldItalic r:id="rId56"/>
    </p:embeddedFont>
    <p:embeddedFont>
      <p:font typeface="Staatliches" panose="020B0604020202020204" charset="0"/>
      <p:regular r:id="rId57"/>
      <p:bold r:id="rId58"/>
      <p:italic r:id="rId59"/>
      <p:boldItalic r:id="rId60"/>
    </p:embeddedFont>
    <p:embeddedFont>
      <p:font typeface="Unica One" panose="020B0604020202020204" charset="0"/>
      <p:regular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FF66"/>
    <a:srgbClr val="CC66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A5ED6F-819E-45DE-9673-35FB83C5C8D4}">
  <a:tblStyle styleId="{90A5ED6F-819E-45DE-9673-35FB83C5C8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64" d="100"/>
          <a:sy n="64" d="100"/>
        </p:scale>
        <p:origin x="883" y="38"/>
      </p:cViewPr>
      <p:guideLst>
        <p:guide pos="5227"/>
        <p:guide orient="horz" pos="2971"/>
        <p:guide pos="2880"/>
        <p:guide orient="horz" pos="12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18878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07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988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499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63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69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691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652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011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391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011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6083763cf6_5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6083763cf6_5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5"/>
        <p:cNvGrpSpPr/>
        <p:nvPr/>
      </p:nvGrpSpPr>
      <p:grpSpPr>
        <a:xfrm>
          <a:off x="0" y="0"/>
          <a:ext cx="0" cy="0"/>
          <a:chOff x="0" y="0"/>
          <a:chExt cx="0" cy="0"/>
        </a:xfrm>
      </p:grpSpPr>
      <p:sp>
        <p:nvSpPr>
          <p:cNvPr id="2526" name="Google Shape;2526;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7" name="Google Shape;2527;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673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681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6083763cf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6083763cf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996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556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55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6202a3cc3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6202a3cc3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978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556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556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37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6083763cf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6083763cf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005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6083763cf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6083763cf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625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09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09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608d0fa1da_0_7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608d0fa1da_0_7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608d0fa1da_0_7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608d0fa1da_0_7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21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83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79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56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17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chemeClr val="dk1"/>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1029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15"/>
          <p:cNvSpPr txBox="1">
            <a:spLocks noGrp="1"/>
          </p:cNvSpPr>
          <p:nvPr>
            <p:ph type="subTitle" idx="1"/>
          </p:nvPr>
        </p:nvSpPr>
        <p:spPr>
          <a:xfrm>
            <a:off x="8922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7" name="Google Shape;97;p15"/>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ctrTitle" idx="2"/>
          </p:nvPr>
        </p:nvSpPr>
        <p:spPr>
          <a:xfrm>
            <a:off x="3836012"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15"/>
          <p:cNvSpPr txBox="1">
            <a:spLocks noGrp="1"/>
          </p:cNvSpPr>
          <p:nvPr>
            <p:ph type="subTitle" idx="3"/>
          </p:nvPr>
        </p:nvSpPr>
        <p:spPr>
          <a:xfrm>
            <a:off x="36253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ctrTitle" idx="4"/>
          </p:nvPr>
        </p:nvSpPr>
        <p:spPr>
          <a:xfrm>
            <a:off x="65690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15"/>
          <p:cNvSpPr txBox="1">
            <a:spLocks noGrp="1"/>
          </p:cNvSpPr>
          <p:nvPr>
            <p:ph type="subTitle" idx="5"/>
          </p:nvPr>
        </p:nvSpPr>
        <p:spPr>
          <a:xfrm>
            <a:off x="63584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5"/>
          <p:cNvSpPr txBox="1">
            <a:spLocks noGrp="1"/>
          </p:cNvSpPr>
          <p:nvPr>
            <p:ph type="ctrTitle" idx="6"/>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chemeClr val="dk1"/>
        </a:solidFill>
        <a:effectLst/>
      </p:bgPr>
    </p:bg>
    <p:spTree>
      <p:nvGrpSpPr>
        <p:cNvPr id="1"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16007" y="504847"/>
            <a:ext cx="3278700" cy="40824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900" b="1">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lang="en" sz="900" b="1">
                <a:solidFill>
                  <a:schemeClr val="accent3"/>
                </a:solidFill>
                <a:uFill>
                  <a:noFill/>
                </a:uFill>
                <a:latin typeface="Anaheim"/>
                <a:ea typeface="Anaheim"/>
                <a:cs typeface="Anaheim"/>
                <a:sym typeface="Anaheim"/>
                <a:hlinkClick r:id="rId2"/>
              </a:rPr>
              <a:t>Slidesgo</a:t>
            </a:r>
            <a:r>
              <a:rPr lang="en" sz="900">
                <a:solidFill>
                  <a:schemeClr val="accent3"/>
                </a:solidFill>
                <a:latin typeface="Anaheim"/>
                <a:ea typeface="Anaheim"/>
                <a:cs typeface="Anaheim"/>
                <a:sym typeface="Anaheim"/>
              </a:rPr>
              <a:t>, including icons by </a:t>
            </a:r>
            <a:r>
              <a:rPr lang="en" sz="900" b="1">
                <a:solidFill>
                  <a:schemeClr val="accent3"/>
                </a:solidFill>
                <a:uFill>
                  <a:noFill/>
                </a:uFill>
                <a:latin typeface="Anaheim"/>
                <a:ea typeface="Anaheim"/>
                <a:cs typeface="Anaheim"/>
                <a:sym typeface="Anaheim"/>
                <a:hlinkClick r:id="rId3"/>
              </a:rPr>
              <a:t>Flaticon</a:t>
            </a:r>
            <a:r>
              <a:rPr lang="en" sz="900">
                <a:solidFill>
                  <a:schemeClr val="accent3"/>
                </a:solidFill>
                <a:latin typeface="Anaheim"/>
                <a:ea typeface="Anaheim"/>
                <a:cs typeface="Anaheim"/>
                <a:sym typeface="Anaheim"/>
              </a:rPr>
              <a:t>, and infographics &amp; images by </a:t>
            </a:r>
            <a:r>
              <a:rPr lang="en" sz="900" b="1">
                <a:solidFill>
                  <a:schemeClr val="accent3"/>
                </a:solidFill>
                <a:uFill>
                  <a:noFill/>
                </a:uFill>
                <a:latin typeface="Anaheim"/>
                <a:ea typeface="Anaheim"/>
                <a:cs typeface="Anaheim"/>
                <a:sym typeface="Anaheim"/>
                <a:hlinkClick r:id="rId4"/>
              </a:rPr>
              <a:t>Freepik</a:t>
            </a:r>
            <a:r>
              <a:rPr lang="en" sz="900">
                <a:solidFill>
                  <a:schemeClr val="accent3"/>
                </a:solidFill>
                <a:latin typeface="Anaheim"/>
                <a:ea typeface="Anaheim"/>
                <a:cs typeface="Anaheim"/>
                <a:sym typeface="Anaheim"/>
              </a:rPr>
              <a:t>. </a:t>
            </a:r>
            <a:endParaRPr sz="900" b="1">
              <a:solidFill>
                <a:schemeClr val="accent3"/>
              </a:solidFill>
              <a:latin typeface="Anaheim"/>
              <a:ea typeface="Anaheim"/>
              <a:cs typeface="Anaheim"/>
              <a:sym typeface="Anaheim"/>
            </a:endParaRPr>
          </a:p>
        </p:txBody>
      </p:sp>
      <p:sp>
        <p:nvSpPr>
          <p:cNvPr id="124" name="Google Shape;124;p19"/>
          <p:cNvSpPr txBox="1">
            <a:spLocks noGrp="1"/>
          </p:cNvSpPr>
          <p:nvPr>
            <p:ph type="ctrTitle"/>
          </p:nvPr>
        </p:nvSpPr>
        <p:spPr>
          <a:xfrm>
            <a:off x="833911" y="-301775"/>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60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25" name="Google Shape;125;p19"/>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chemeClr val="dk1"/>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chemeClr val="dk1"/>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chemeClr val="dk1"/>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chemeClr val="dk1"/>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chemeClr val="dk1"/>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chemeClr val="dk1"/>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89350" y="1658275"/>
            <a:ext cx="45384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72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chemeClr val="dk1"/>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NUMBER">
  <p:cSld name="CUSTOM_6_1_1_2_1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subTitle" idx="1"/>
          </p:nvPr>
        </p:nvSpPr>
        <p:spPr>
          <a:xfrm>
            <a:off x="1551538" y="1552688"/>
            <a:ext cx="1887600" cy="43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4" name="Google Shape;74;p13"/>
          <p:cNvSpPr txBox="1">
            <a:spLocks noGrp="1"/>
          </p:cNvSpPr>
          <p:nvPr>
            <p:ph type="title" hasCustomPrompt="1"/>
          </p:nvPr>
        </p:nvSpPr>
        <p:spPr>
          <a:xfrm>
            <a:off x="1317988" y="938488"/>
            <a:ext cx="23547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3000"/>
              <a:buNone/>
              <a:defRPr sz="3000" b="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ctrTitle" idx="2"/>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chemeClr val="dk1"/>
        </a:solidFill>
        <a:effectLst/>
      </p:bgPr>
    </p:bg>
    <p:spTree>
      <p:nvGrpSpPr>
        <p:cNvPr id="1"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
        <p:nvSpPr>
          <p:cNvPr id="82" name="Google Shape;82;p14"/>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3" name="Google Shape;83;p14"/>
          <p:cNvSpPr txBox="1">
            <a:spLocks noGrp="1"/>
          </p:cNvSpPr>
          <p:nvPr>
            <p:ph type="subTitle" idx="1"/>
          </p:nvPr>
        </p:nvSpPr>
        <p:spPr>
          <a:xfrm>
            <a:off x="783450"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4" name="Google Shape;84;p14"/>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5" name="Google Shape;85;p14"/>
          <p:cNvSpPr txBox="1">
            <a:spLocks noGrp="1"/>
          </p:cNvSpPr>
          <p:nvPr>
            <p:ph type="subTitle" idx="4"/>
          </p:nvPr>
        </p:nvSpPr>
        <p:spPr>
          <a:xfrm>
            <a:off x="6153025"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6" name="Google Shape;86;p14"/>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7" name="Google Shape;87;p14"/>
          <p:cNvSpPr txBox="1">
            <a:spLocks noGrp="1"/>
          </p:cNvSpPr>
          <p:nvPr>
            <p:ph type="subTitle" idx="6"/>
          </p:nvPr>
        </p:nvSpPr>
        <p:spPr>
          <a:xfrm>
            <a:off x="3467027"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8" name="Google Shape;88;p14"/>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9" name="Google Shape;89;p14"/>
          <p:cNvSpPr txBox="1">
            <a:spLocks noGrp="1"/>
          </p:cNvSpPr>
          <p:nvPr>
            <p:ph type="subTitle" idx="8"/>
          </p:nvPr>
        </p:nvSpPr>
        <p:spPr>
          <a:xfrm>
            <a:off x="3467027"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0" name="Google Shape;90;p14"/>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1" name="Google Shape;91;p14"/>
          <p:cNvSpPr txBox="1">
            <a:spLocks noGrp="1"/>
          </p:cNvSpPr>
          <p:nvPr>
            <p:ph type="subTitle" idx="13"/>
          </p:nvPr>
        </p:nvSpPr>
        <p:spPr>
          <a:xfrm>
            <a:off x="78292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2" name="Google Shape;92;p14"/>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3" name="Google Shape;93;p14"/>
          <p:cNvSpPr txBox="1">
            <a:spLocks noGrp="1"/>
          </p:cNvSpPr>
          <p:nvPr>
            <p:ph type="subTitle" idx="15"/>
          </p:nvPr>
        </p:nvSpPr>
        <p:spPr>
          <a:xfrm>
            <a:off x="615227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5" r:id="rId11"/>
    <p:sldLayoutId id="2147483666" r:id="rId12"/>
    <p:sldLayoutId id="214748366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microsoft.com/office/2007/relationships/hdphoto" Target="../media/hdphoto4.wdp"/><Relationship Id="rId5" Type="http://schemas.openxmlformats.org/officeDocument/2006/relationships/image" Target="../media/image13.png"/><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microsoft.com/office/2007/relationships/hdphoto" Target="../media/hdphoto6.wdp"/></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microsoft.com/office/2007/relationships/hdphoto" Target="../media/hdphoto6.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microsoft.com/office/2007/relationships/hdphoto" Target="../media/hdphoto6.wdp"/></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microsoft.com/office/2007/relationships/hdphoto" Target="../media/hdphoto6.wdp"/></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microsoft.com/office/2007/relationships/hdphoto" Target="../media/hdphoto5.wdp"/><Relationship Id="rId5" Type="http://schemas.openxmlformats.org/officeDocument/2006/relationships/image" Target="../media/image14.png"/><Relationship Id="rId4" Type="http://schemas.microsoft.com/office/2007/relationships/hdphoto" Target="../media/hdphoto4.wd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microsoft.com/office/2007/relationships/hdphoto" Target="../media/hdphoto3.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
        <p:cNvGrpSpPr/>
        <p:nvPr/>
      </p:nvGrpSpPr>
      <p:grpSpPr>
        <a:xfrm>
          <a:off x="0" y="0"/>
          <a:ext cx="0" cy="0"/>
          <a:chOff x="0" y="0"/>
          <a:chExt cx="0" cy="0"/>
        </a:xfrm>
      </p:grpSpPr>
      <p:sp>
        <p:nvSpPr>
          <p:cNvPr id="136" name="Google Shape;136;p24"/>
          <p:cNvSpPr/>
          <p:nvPr/>
        </p:nvSpPr>
        <p:spPr>
          <a:xfrm>
            <a:off x="5057925" y="1382750"/>
            <a:ext cx="3029400" cy="2370300"/>
          </a:xfrm>
          <a:prstGeom prst="roundRect">
            <a:avLst>
              <a:gd name="adj" fmla="val 147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4"/>
          <p:cNvGrpSpPr/>
          <p:nvPr/>
        </p:nvGrpSpPr>
        <p:grpSpPr>
          <a:xfrm>
            <a:off x="4969574" y="1120650"/>
            <a:ext cx="3029365" cy="2547136"/>
            <a:chOff x="4741999" y="986350"/>
            <a:chExt cx="3029365" cy="2547136"/>
          </a:xfrm>
        </p:grpSpPr>
        <p:sp>
          <p:nvSpPr>
            <p:cNvPr id="138" name="Google Shape;138;p24"/>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24"/>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24"/>
          <p:cNvGrpSpPr/>
          <p:nvPr/>
        </p:nvGrpSpPr>
        <p:grpSpPr>
          <a:xfrm>
            <a:off x="3551493" y="2697040"/>
            <a:ext cx="1286978" cy="391497"/>
            <a:chOff x="3551493" y="2562740"/>
            <a:chExt cx="1286978" cy="391497"/>
          </a:xfrm>
        </p:grpSpPr>
        <p:sp>
          <p:nvSpPr>
            <p:cNvPr id="155" name="Google Shape;155;p24"/>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4"/>
          <p:cNvSpPr txBox="1">
            <a:spLocks noGrp="1"/>
          </p:cNvSpPr>
          <p:nvPr>
            <p:ph type="ctrTitle"/>
          </p:nvPr>
        </p:nvSpPr>
        <p:spPr>
          <a:xfrm>
            <a:off x="609412" y="1023426"/>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PLANEACIÓN FINANCIERA</a:t>
            </a:r>
            <a:endParaRPr dirty="0"/>
          </a:p>
        </p:txBody>
      </p:sp>
      <p:grpSp>
        <p:nvGrpSpPr>
          <p:cNvPr id="163" name="Google Shape;163;p24"/>
          <p:cNvGrpSpPr/>
          <p:nvPr/>
        </p:nvGrpSpPr>
        <p:grpSpPr>
          <a:xfrm>
            <a:off x="5765433" y="3973585"/>
            <a:ext cx="203088" cy="412126"/>
            <a:chOff x="7764635" y="2404362"/>
            <a:chExt cx="353565" cy="717489"/>
          </a:xfrm>
        </p:grpSpPr>
        <p:sp>
          <p:nvSpPr>
            <p:cNvPr id="164" name="Google Shape;164;p24"/>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4"/>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24"/>
          <p:cNvGrpSpPr/>
          <p:nvPr/>
        </p:nvGrpSpPr>
        <p:grpSpPr>
          <a:xfrm>
            <a:off x="6345231" y="2886609"/>
            <a:ext cx="1407691" cy="1286147"/>
            <a:chOff x="6117656" y="2752309"/>
            <a:chExt cx="1407691" cy="1286147"/>
          </a:xfrm>
        </p:grpSpPr>
        <p:sp>
          <p:nvSpPr>
            <p:cNvPr id="193" name="Google Shape;193;p24"/>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4"/>
          <p:cNvGrpSpPr/>
          <p:nvPr/>
        </p:nvGrpSpPr>
        <p:grpSpPr>
          <a:xfrm>
            <a:off x="3940094" y="1807838"/>
            <a:ext cx="1294564" cy="589573"/>
            <a:chOff x="3940094" y="1807838"/>
            <a:chExt cx="1294564" cy="589573"/>
          </a:xfrm>
        </p:grpSpPr>
        <p:grpSp>
          <p:nvGrpSpPr>
            <p:cNvPr id="212" name="Google Shape;212;p24"/>
            <p:cNvGrpSpPr/>
            <p:nvPr/>
          </p:nvGrpSpPr>
          <p:grpSpPr>
            <a:xfrm>
              <a:off x="3940094" y="1807838"/>
              <a:ext cx="1294564" cy="589573"/>
              <a:chOff x="3543907" y="2562740"/>
              <a:chExt cx="1294564" cy="381675"/>
            </a:xfrm>
          </p:grpSpPr>
          <p:sp>
            <p:nvSpPr>
              <p:cNvPr id="213" name="Google Shape;213;p24"/>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4"/>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24"/>
          <p:cNvGrpSpPr/>
          <p:nvPr/>
        </p:nvGrpSpPr>
        <p:grpSpPr>
          <a:xfrm>
            <a:off x="6193917" y="1459403"/>
            <a:ext cx="906007" cy="136663"/>
            <a:chOff x="5966342" y="1378202"/>
            <a:chExt cx="906007" cy="136663"/>
          </a:xfrm>
        </p:grpSpPr>
        <p:sp>
          <p:nvSpPr>
            <p:cNvPr id="222" name="Google Shape;222;p24"/>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4"/>
          <p:cNvGrpSpPr/>
          <p:nvPr/>
        </p:nvGrpSpPr>
        <p:grpSpPr>
          <a:xfrm>
            <a:off x="8042062" y="2843136"/>
            <a:ext cx="496812" cy="472595"/>
            <a:chOff x="7814487" y="2708836"/>
            <a:chExt cx="496812" cy="472595"/>
          </a:xfrm>
        </p:grpSpPr>
        <p:sp>
          <p:nvSpPr>
            <p:cNvPr id="227" name="Google Shape;227;p24"/>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4"/>
          <p:cNvGrpSpPr/>
          <p:nvPr/>
        </p:nvGrpSpPr>
        <p:grpSpPr>
          <a:xfrm>
            <a:off x="7739700" y="1512500"/>
            <a:ext cx="1109728" cy="1002828"/>
            <a:chOff x="7739700" y="1512500"/>
            <a:chExt cx="1109728" cy="1002828"/>
          </a:xfrm>
        </p:grpSpPr>
        <p:sp>
          <p:nvSpPr>
            <p:cNvPr id="230" name="Google Shape;230;p24"/>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24"/>
            <p:cNvGrpSpPr/>
            <p:nvPr/>
          </p:nvGrpSpPr>
          <p:grpSpPr>
            <a:xfrm>
              <a:off x="7808309" y="1610467"/>
              <a:ext cx="966993" cy="714803"/>
              <a:chOff x="7183784" y="1476167"/>
              <a:chExt cx="966993" cy="714803"/>
            </a:xfrm>
          </p:grpSpPr>
          <p:sp>
            <p:nvSpPr>
              <p:cNvPr id="232" name="Google Shape;232;p24"/>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9" name="Google Shape;399;p24"/>
          <p:cNvGrpSpPr/>
          <p:nvPr/>
        </p:nvGrpSpPr>
        <p:grpSpPr>
          <a:xfrm>
            <a:off x="4389208" y="3195116"/>
            <a:ext cx="1579322" cy="671293"/>
            <a:chOff x="4161633" y="3060816"/>
            <a:chExt cx="1579322" cy="671293"/>
          </a:xfrm>
        </p:grpSpPr>
        <p:sp>
          <p:nvSpPr>
            <p:cNvPr id="400" name="Google Shape;400;p24"/>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24"/>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324;p48"/>
          <p:cNvGrpSpPr/>
          <p:nvPr/>
        </p:nvGrpSpPr>
        <p:grpSpPr>
          <a:xfrm>
            <a:off x="6350046" y="2029574"/>
            <a:ext cx="1445101" cy="2519067"/>
            <a:chOff x="7042300" y="1388275"/>
            <a:chExt cx="1255127" cy="3173775"/>
          </a:xfrm>
        </p:grpSpPr>
        <p:sp>
          <p:nvSpPr>
            <p:cNvPr id="305" name="Google Shape;3325;p48"/>
            <p:cNvSpPr/>
            <p:nvPr/>
          </p:nvSpPr>
          <p:spPr>
            <a:xfrm>
              <a:off x="8053138" y="4183691"/>
              <a:ext cx="244288" cy="328700"/>
            </a:xfrm>
            <a:custGeom>
              <a:avLst/>
              <a:gdLst/>
              <a:ahLst/>
              <a:cxnLst/>
              <a:rect l="l" t="t" r="r" b="b"/>
              <a:pathLst>
                <a:path w="4969" h="6686" extrusionOk="0">
                  <a:moveTo>
                    <a:pt x="2823" y="1"/>
                  </a:moveTo>
                  <a:lnTo>
                    <a:pt x="109" y="2736"/>
                  </a:lnTo>
                  <a:lnTo>
                    <a:pt x="1560" y="4196"/>
                  </a:lnTo>
                  <a:cubicBezTo>
                    <a:pt x="1560" y="4196"/>
                    <a:pt x="0" y="6686"/>
                    <a:pt x="396" y="6686"/>
                  </a:cubicBezTo>
                  <a:cubicBezTo>
                    <a:pt x="423" y="6686"/>
                    <a:pt x="460" y="6674"/>
                    <a:pt x="507" y="6649"/>
                  </a:cubicBezTo>
                  <a:cubicBezTo>
                    <a:pt x="1163" y="6294"/>
                    <a:pt x="4103" y="3091"/>
                    <a:pt x="4811" y="2291"/>
                  </a:cubicBezTo>
                  <a:lnTo>
                    <a:pt x="4969" y="2112"/>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326;p48"/>
            <p:cNvSpPr/>
            <p:nvPr/>
          </p:nvSpPr>
          <p:spPr>
            <a:xfrm>
              <a:off x="8234451" y="4248390"/>
              <a:ext cx="60863" cy="86870"/>
            </a:xfrm>
            <a:custGeom>
              <a:avLst/>
              <a:gdLst/>
              <a:ahLst/>
              <a:cxnLst/>
              <a:rect l="l" t="t" r="r" b="b"/>
              <a:pathLst>
                <a:path w="1238" h="1767" extrusionOk="0">
                  <a:moveTo>
                    <a:pt x="472" y="0"/>
                  </a:moveTo>
                  <a:cubicBezTo>
                    <a:pt x="224" y="214"/>
                    <a:pt x="75" y="516"/>
                    <a:pt x="36" y="839"/>
                  </a:cubicBezTo>
                  <a:cubicBezTo>
                    <a:pt x="0" y="1163"/>
                    <a:pt x="84" y="1499"/>
                    <a:pt x="276" y="1766"/>
                  </a:cubicBezTo>
                  <a:lnTo>
                    <a:pt x="1238" y="761"/>
                  </a:lnTo>
                  <a:lnTo>
                    <a:pt x="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327;p48"/>
            <p:cNvSpPr/>
            <p:nvPr/>
          </p:nvSpPr>
          <p:spPr>
            <a:xfrm>
              <a:off x="8060857" y="4284672"/>
              <a:ext cx="236570" cy="228704"/>
            </a:xfrm>
            <a:custGeom>
              <a:avLst/>
              <a:gdLst/>
              <a:ahLst/>
              <a:cxnLst/>
              <a:rect l="l" t="t" r="r" b="b"/>
              <a:pathLst>
                <a:path w="4812" h="4652" extrusionOk="0">
                  <a:moveTo>
                    <a:pt x="4747" y="1"/>
                  </a:moveTo>
                  <a:lnTo>
                    <a:pt x="1163" y="3681"/>
                  </a:lnTo>
                  <a:cubicBezTo>
                    <a:pt x="1163" y="3681"/>
                    <a:pt x="909" y="3524"/>
                    <a:pt x="717" y="3524"/>
                  </a:cubicBezTo>
                  <a:cubicBezTo>
                    <a:pt x="661" y="3524"/>
                    <a:pt x="611" y="3537"/>
                    <a:pt x="573" y="3572"/>
                  </a:cubicBezTo>
                  <a:cubicBezTo>
                    <a:pt x="573" y="3572"/>
                    <a:pt x="1" y="4621"/>
                    <a:pt x="237" y="4651"/>
                  </a:cubicBezTo>
                  <a:cubicBezTo>
                    <a:pt x="238" y="4651"/>
                    <a:pt x="239" y="4651"/>
                    <a:pt x="240" y="4651"/>
                  </a:cubicBezTo>
                  <a:cubicBezTo>
                    <a:pt x="498" y="4651"/>
                    <a:pt x="3573" y="1550"/>
                    <a:pt x="4812" y="58"/>
                  </a:cubicBezTo>
                  <a:lnTo>
                    <a:pt x="4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328;p48"/>
            <p:cNvSpPr/>
            <p:nvPr/>
          </p:nvSpPr>
          <p:spPr>
            <a:xfrm>
              <a:off x="8070099" y="4282558"/>
              <a:ext cx="226049" cy="228655"/>
            </a:xfrm>
            <a:custGeom>
              <a:avLst/>
              <a:gdLst/>
              <a:ahLst/>
              <a:cxnLst/>
              <a:rect l="l" t="t" r="r" b="b"/>
              <a:pathLst>
                <a:path w="4598" h="4651" extrusionOk="0">
                  <a:moveTo>
                    <a:pt x="4598" y="1"/>
                  </a:moveTo>
                  <a:cubicBezTo>
                    <a:pt x="4597" y="1"/>
                    <a:pt x="4581" y="13"/>
                    <a:pt x="4549" y="44"/>
                  </a:cubicBezTo>
                  <a:cubicBezTo>
                    <a:pt x="4510" y="88"/>
                    <a:pt x="4466" y="132"/>
                    <a:pt x="4418" y="184"/>
                  </a:cubicBezTo>
                  <a:cubicBezTo>
                    <a:pt x="4287" y="319"/>
                    <a:pt x="4126" y="489"/>
                    <a:pt x="3938" y="691"/>
                  </a:cubicBezTo>
                  <a:cubicBezTo>
                    <a:pt x="3527" y="1119"/>
                    <a:pt x="2963" y="1713"/>
                    <a:pt x="2330" y="2351"/>
                  </a:cubicBezTo>
                  <a:cubicBezTo>
                    <a:pt x="1691" y="2994"/>
                    <a:pt x="1110" y="3567"/>
                    <a:pt x="682" y="3982"/>
                  </a:cubicBezTo>
                  <a:cubicBezTo>
                    <a:pt x="485" y="4174"/>
                    <a:pt x="319" y="4335"/>
                    <a:pt x="180" y="4467"/>
                  </a:cubicBezTo>
                  <a:cubicBezTo>
                    <a:pt x="132" y="4519"/>
                    <a:pt x="88" y="4563"/>
                    <a:pt x="45" y="4602"/>
                  </a:cubicBezTo>
                  <a:cubicBezTo>
                    <a:pt x="13" y="4632"/>
                    <a:pt x="0" y="4650"/>
                    <a:pt x="0" y="4650"/>
                  </a:cubicBezTo>
                  <a:cubicBezTo>
                    <a:pt x="0" y="4650"/>
                    <a:pt x="18" y="4638"/>
                    <a:pt x="53" y="4606"/>
                  </a:cubicBezTo>
                  <a:cubicBezTo>
                    <a:pt x="92" y="4571"/>
                    <a:pt x="140" y="4527"/>
                    <a:pt x="192" y="4480"/>
                  </a:cubicBezTo>
                  <a:cubicBezTo>
                    <a:pt x="333" y="4353"/>
                    <a:pt x="503" y="4192"/>
                    <a:pt x="708" y="4003"/>
                  </a:cubicBezTo>
                  <a:cubicBezTo>
                    <a:pt x="1136" y="3597"/>
                    <a:pt x="1727" y="3029"/>
                    <a:pt x="2360" y="2387"/>
                  </a:cubicBezTo>
                  <a:cubicBezTo>
                    <a:pt x="2998" y="1744"/>
                    <a:pt x="3558" y="1150"/>
                    <a:pt x="3960" y="713"/>
                  </a:cubicBezTo>
                  <a:cubicBezTo>
                    <a:pt x="4148" y="511"/>
                    <a:pt x="4305" y="337"/>
                    <a:pt x="4432" y="197"/>
                  </a:cubicBezTo>
                  <a:cubicBezTo>
                    <a:pt x="4480" y="140"/>
                    <a:pt x="4519" y="96"/>
                    <a:pt x="4559" y="53"/>
                  </a:cubicBezTo>
                  <a:cubicBezTo>
                    <a:pt x="4585" y="17"/>
                    <a:pt x="4597" y="1"/>
                    <a:pt x="45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329;p48"/>
            <p:cNvSpPr/>
            <p:nvPr/>
          </p:nvSpPr>
          <p:spPr>
            <a:xfrm>
              <a:off x="8086077" y="4457431"/>
              <a:ext cx="34758" cy="10177"/>
            </a:xfrm>
            <a:custGeom>
              <a:avLst/>
              <a:gdLst/>
              <a:ahLst/>
              <a:cxnLst/>
              <a:rect l="l" t="t" r="r" b="b"/>
              <a:pathLst>
                <a:path w="707" h="207" extrusionOk="0">
                  <a:moveTo>
                    <a:pt x="223" y="1"/>
                  </a:moveTo>
                  <a:cubicBezTo>
                    <a:pt x="92" y="1"/>
                    <a:pt x="1" y="38"/>
                    <a:pt x="8" y="44"/>
                  </a:cubicBezTo>
                  <a:cubicBezTo>
                    <a:pt x="9" y="46"/>
                    <a:pt x="13" y="47"/>
                    <a:pt x="22" y="47"/>
                  </a:cubicBezTo>
                  <a:cubicBezTo>
                    <a:pt x="44" y="47"/>
                    <a:pt x="92" y="42"/>
                    <a:pt x="155" y="42"/>
                  </a:cubicBezTo>
                  <a:cubicBezTo>
                    <a:pt x="215" y="42"/>
                    <a:pt x="288" y="47"/>
                    <a:pt x="366" y="66"/>
                  </a:cubicBezTo>
                  <a:cubicBezTo>
                    <a:pt x="547" y="108"/>
                    <a:pt x="670" y="207"/>
                    <a:pt x="691" y="207"/>
                  </a:cubicBezTo>
                  <a:cubicBezTo>
                    <a:pt x="692" y="207"/>
                    <a:pt x="693" y="207"/>
                    <a:pt x="694" y="206"/>
                  </a:cubicBezTo>
                  <a:cubicBezTo>
                    <a:pt x="706" y="202"/>
                    <a:pt x="585" y="66"/>
                    <a:pt x="375" y="18"/>
                  </a:cubicBezTo>
                  <a:cubicBezTo>
                    <a:pt x="321" y="5"/>
                    <a:pt x="269" y="1"/>
                    <a:pt x="2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330;p48"/>
            <p:cNvSpPr/>
            <p:nvPr/>
          </p:nvSpPr>
          <p:spPr>
            <a:xfrm>
              <a:off x="8120983" y="4403647"/>
              <a:ext cx="18583" cy="4523"/>
            </a:xfrm>
            <a:custGeom>
              <a:avLst/>
              <a:gdLst/>
              <a:ahLst/>
              <a:cxnLst/>
              <a:rect l="l" t="t" r="r" b="b"/>
              <a:pathLst>
                <a:path w="378" h="92" extrusionOk="0">
                  <a:moveTo>
                    <a:pt x="30" y="0"/>
                  </a:moveTo>
                  <a:cubicBezTo>
                    <a:pt x="15" y="0"/>
                    <a:pt x="6" y="2"/>
                    <a:pt x="6" y="7"/>
                  </a:cubicBezTo>
                  <a:cubicBezTo>
                    <a:pt x="1" y="19"/>
                    <a:pt x="85" y="45"/>
                    <a:pt x="184" y="67"/>
                  </a:cubicBezTo>
                  <a:cubicBezTo>
                    <a:pt x="256" y="82"/>
                    <a:pt x="318" y="91"/>
                    <a:pt x="351" y="91"/>
                  </a:cubicBezTo>
                  <a:cubicBezTo>
                    <a:pt x="367" y="91"/>
                    <a:pt x="376" y="89"/>
                    <a:pt x="377" y="85"/>
                  </a:cubicBezTo>
                  <a:cubicBezTo>
                    <a:pt x="377" y="72"/>
                    <a:pt x="299" y="45"/>
                    <a:pt x="194" y="24"/>
                  </a:cubicBezTo>
                  <a:cubicBezTo>
                    <a:pt x="125" y="9"/>
                    <a:pt x="63"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331;p48"/>
            <p:cNvSpPr/>
            <p:nvPr/>
          </p:nvSpPr>
          <p:spPr>
            <a:xfrm>
              <a:off x="8128505" y="4390520"/>
              <a:ext cx="15978" cy="2556"/>
            </a:xfrm>
            <a:custGeom>
              <a:avLst/>
              <a:gdLst/>
              <a:ahLst/>
              <a:cxnLst/>
              <a:rect l="l" t="t" r="r" b="b"/>
              <a:pathLst>
                <a:path w="325" h="52" extrusionOk="0">
                  <a:moveTo>
                    <a:pt x="227" y="1"/>
                  </a:moveTo>
                  <a:cubicBezTo>
                    <a:pt x="207" y="1"/>
                    <a:pt x="185" y="2"/>
                    <a:pt x="162" y="3"/>
                  </a:cubicBezTo>
                  <a:cubicBezTo>
                    <a:pt x="71" y="7"/>
                    <a:pt x="1" y="20"/>
                    <a:pt x="1" y="33"/>
                  </a:cubicBezTo>
                  <a:cubicBezTo>
                    <a:pt x="1" y="44"/>
                    <a:pt x="49" y="52"/>
                    <a:pt x="114" y="52"/>
                  </a:cubicBezTo>
                  <a:cubicBezTo>
                    <a:pt x="129" y="52"/>
                    <a:pt x="146" y="51"/>
                    <a:pt x="162" y="50"/>
                  </a:cubicBezTo>
                  <a:cubicBezTo>
                    <a:pt x="255" y="42"/>
                    <a:pt x="325" y="29"/>
                    <a:pt x="325" y="16"/>
                  </a:cubicBezTo>
                  <a:cubicBezTo>
                    <a:pt x="325" y="6"/>
                    <a:pt x="284" y="1"/>
                    <a:pt x="2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332;p48"/>
            <p:cNvSpPr/>
            <p:nvPr/>
          </p:nvSpPr>
          <p:spPr>
            <a:xfrm>
              <a:off x="8124424" y="4371691"/>
              <a:ext cx="14650" cy="14503"/>
            </a:xfrm>
            <a:custGeom>
              <a:avLst/>
              <a:gdLst/>
              <a:ahLst/>
              <a:cxnLst/>
              <a:rect l="l" t="t" r="r" b="b"/>
              <a:pathLst>
                <a:path w="298" h="295" extrusionOk="0">
                  <a:moveTo>
                    <a:pt x="287" y="0"/>
                  </a:moveTo>
                  <a:cubicBezTo>
                    <a:pt x="272" y="0"/>
                    <a:pt x="206" y="58"/>
                    <a:pt x="132" y="132"/>
                  </a:cubicBezTo>
                  <a:cubicBezTo>
                    <a:pt x="53" y="211"/>
                    <a:pt x="1" y="285"/>
                    <a:pt x="9" y="294"/>
                  </a:cubicBezTo>
                  <a:cubicBezTo>
                    <a:pt x="10" y="294"/>
                    <a:pt x="11" y="294"/>
                    <a:pt x="12" y="294"/>
                  </a:cubicBezTo>
                  <a:cubicBezTo>
                    <a:pt x="28" y="294"/>
                    <a:pt x="93" y="240"/>
                    <a:pt x="167" y="163"/>
                  </a:cubicBezTo>
                  <a:cubicBezTo>
                    <a:pt x="241" y="84"/>
                    <a:pt x="298" y="9"/>
                    <a:pt x="289" y="1"/>
                  </a:cubicBezTo>
                  <a:cubicBezTo>
                    <a:pt x="289" y="1"/>
                    <a:pt x="288" y="0"/>
                    <a:pt x="2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333;p48"/>
            <p:cNvSpPr/>
            <p:nvPr/>
          </p:nvSpPr>
          <p:spPr>
            <a:xfrm>
              <a:off x="8116903" y="4360531"/>
              <a:ext cx="15732" cy="17305"/>
            </a:xfrm>
            <a:custGeom>
              <a:avLst/>
              <a:gdLst/>
              <a:ahLst/>
              <a:cxnLst/>
              <a:rect l="l" t="t" r="r" b="b"/>
              <a:pathLst>
                <a:path w="320" h="352" extrusionOk="0">
                  <a:moveTo>
                    <a:pt x="306" y="0"/>
                  </a:moveTo>
                  <a:cubicBezTo>
                    <a:pt x="291" y="0"/>
                    <a:pt x="239" y="85"/>
                    <a:pt x="158" y="176"/>
                  </a:cubicBezTo>
                  <a:cubicBezTo>
                    <a:pt x="79" y="272"/>
                    <a:pt x="1" y="337"/>
                    <a:pt x="10" y="351"/>
                  </a:cubicBezTo>
                  <a:cubicBezTo>
                    <a:pt x="11" y="351"/>
                    <a:pt x="12" y="352"/>
                    <a:pt x="13" y="352"/>
                  </a:cubicBezTo>
                  <a:cubicBezTo>
                    <a:pt x="31" y="352"/>
                    <a:pt x="116" y="300"/>
                    <a:pt x="194" y="206"/>
                  </a:cubicBezTo>
                  <a:cubicBezTo>
                    <a:pt x="281" y="105"/>
                    <a:pt x="320" y="5"/>
                    <a:pt x="307" y="0"/>
                  </a:cubicBezTo>
                  <a:cubicBezTo>
                    <a:pt x="307" y="0"/>
                    <a:pt x="306" y="0"/>
                    <a:pt x="3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334;p48"/>
            <p:cNvSpPr/>
            <p:nvPr/>
          </p:nvSpPr>
          <p:spPr>
            <a:xfrm>
              <a:off x="8088781" y="4399222"/>
              <a:ext cx="35495" cy="20845"/>
            </a:xfrm>
            <a:custGeom>
              <a:avLst/>
              <a:gdLst/>
              <a:ahLst/>
              <a:cxnLst/>
              <a:rect l="l" t="t" r="r" b="b"/>
              <a:pathLst>
                <a:path w="722" h="424" extrusionOk="0">
                  <a:moveTo>
                    <a:pt x="447" y="37"/>
                  </a:moveTo>
                  <a:cubicBezTo>
                    <a:pt x="462" y="37"/>
                    <a:pt x="476" y="38"/>
                    <a:pt x="490" y="40"/>
                  </a:cubicBezTo>
                  <a:cubicBezTo>
                    <a:pt x="556" y="44"/>
                    <a:pt x="607" y="58"/>
                    <a:pt x="645" y="73"/>
                  </a:cubicBezTo>
                  <a:lnTo>
                    <a:pt x="645" y="73"/>
                  </a:lnTo>
                  <a:cubicBezTo>
                    <a:pt x="612" y="100"/>
                    <a:pt x="564" y="138"/>
                    <a:pt x="504" y="179"/>
                  </a:cubicBezTo>
                  <a:cubicBezTo>
                    <a:pt x="442" y="223"/>
                    <a:pt x="367" y="272"/>
                    <a:pt x="276" y="315"/>
                  </a:cubicBezTo>
                  <a:cubicBezTo>
                    <a:pt x="232" y="337"/>
                    <a:pt x="184" y="363"/>
                    <a:pt x="137" y="371"/>
                  </a:cubicBezTo>
                  <a:cubicBezTo>
                    <a:pt x="127" y="374"/>
                    <a:pt x="118" y="375"/>
                    <a:pt x="109" y="375"/>
                  </a:cubicBezTo>
                  <a:cubicBezTo>
                    <a:pt x="73" y="375"/>
                    <a:pt x="46" y="353"/>
                    <a:pt x="53" y="315"/>
                  </a:cubicBezTo>
                  <a:cubicBezTo>
                    <a:pt x="75" y="219"/>
                    <a:pt x="167" y="135"/>
                    <a:pt x="246" y="92"/>
                  </a:cubicBezTo>
                  <a:cubicBezTo>
                    <a:pt x="312" y="54"/>
                    <a:pt x="384" y="37"/>
                    <a:pt x="447" y="37"/>
                  </a:cubicBezTo>
                  <a:close/>
                  <a:moveTo>
                    <a:pt x="444" y="1"/>
                  </a:moveTo>
                  <a:cubicBezTo>
                    <a:pt x="293" y="1"/>
                    <a:pt x="76" y="84"/>
                    <a:pt x="5" y="311"/>
                  </a:cubicBezTo>
                  <a:cubicBezTo>
                    <a:pt x="0" y="345"/>
                    <a:pt x="14" y="389"/>
                    <a:pt x="48" y="407"/>
                  </a:cubicBezTo>
                  <a:cubicBezTo>
                    <a:pt x="69" y="420"/>
                    <a:pt x="89" y="423"/>
                    <a:pt x="108" y="423"/>
                  </a:cubicBezTo>
                  <a:cubicBezTo>
                    <a:pt x="123" y="423"/>
                    <a:pt x="136" y="421"/>
                    <a:pt x="149" y="420"/>
                  </a:cubicBezTo>
                  <a:cubicBezTo>
                    <a:pt x="206" y="403"/>
                    <a:pt x="250" y="377"/>
                    <a:pt x="298" y="355"/>
                  </a:cubicBezTo>
                  <a:cubicBezTo>
                    <a:pt x="389" y="306"/>
                    <a:pt x="464" y="254"/>
                    <a:pt x="525" y="210"/>
                  </a:cubicBezTo>
                  <a:cubicBezTo>
                    <a:pt x="588" y="159"/>
                    <a:pt x="635" y="113"/>
                    <a:pt x="664" y="81"/>
                  </a:cubicBezTo>
                  <a:lnTo>
                    <a:pt x="664" y="81"/>
                  </a:lnTo>
                  <a:cubicBezTo>
                    <a:pt x="695" y="94"/>
                    <a:pt x="714" y="106"/>
                    <a:pt x="720" y="106"/>
                  </a:cubicBezTo>
                  <a:cubicBezTo>
                    <a:pt x="721" y="106"/>
                    <a:pt x="721" y="106"/>
                    <a:pt x="722" y="105"/>
                  </a:cubicBezTo>
                  <a:cubicBezTo>
                    <a:pt x="722" y="105"/>
                    <a:pt x="706" y="90"/>
                    <a:pt x="674" y="69"/>
                  </a:cubicBezTo>
                  <a:lnTo>
                    <a:pt x="674" y="69"/>
                  </a:lnTo>
                  <a:cubicBezTo>
                    <a:pt x="693" y="48"/>
                    <a:pt x="701" y="36"/>
                    <a:pt x="700" y="36"/>
                  </a:cubicBezTo>
                  <a:cubicBezTo>
                    <a:pt x="699" y="35"/>
                    <a:pt x="699" y="35"/>
                    <a:pt x="698" y="35"/>
                  </a:cubicBezTo>
                  <a:cubicBezTo>
                    <a:pt x="694" y="35"/>
                    <a:pt x="681" y="45"/>
                    <a:pt x="661" y="61"/>
                  </a:cubicBezTo>
                  <a:lnTo>
                    <a:pt x="661" y="61"/>
                  </a:lnTo>
                  <a:cubicBezTo>
                    <a:pt x="625" y="40"/>
                    <a:pt x="567" y="13"/>
                    <a:pt x="494" y="4"/>
                  </a:cubicBezTo>
                  <a:cubicBezTo>
                    <a:pt x="478" y="2"/>
                    <a:pt x="462" y="1"/>
                    <a:pt x="4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335;p48"/>
            <p:cNvSpPr/>
            <p:nvPr/>
          </p:nvSpPr>
          <p:spPr>
            <a:xfrm>
              <a:off x="8109184" y="4377590"/>
              <a:ext cx="14208" cy="26007"/>
            </a:xfrm>
            <a:custGeom>
              <a:avLst/>
              <a:gdLst/>
              <a:ahLst/>
              <a:cxnLst/>
              <a:rect l="l" t="t" r="r" b="b"/>
              <a:pathLst>
                <a:path w="289" h="529" extrusionOk="0">
                  <a:moveTo>
                    <a:pt x="131" y="0"/>
                  </a:moveTo>
                  <a:cubicBezTo>
                    <a:pt x="113" y="0"/>
                    <a:pt x="95" y="5"/>
                    <a:pt x="79" y="16"/>
                  </a:cubicBezTo>
                  <a:cubicBezTo>
                    <a:pt x="0" y="87"/>
                    <a:pt x="18" y="182"/>
                    <a:pt x="27" y="252"/>
                  </a:cubicBezTo>
                  <a:cubicBezTo>
                    <a:pt x="40" y="323"/>
                    <a:pt x="71" y="383"/>
                    <a:pt x="105" y="427"/>
                  </a:cubicBezTo>
                  <a:cubicBezTo>
                    <a:pt x="170" y="507"/>
                    <a:pt x="237" y="529"/>
                    <a:pt x="248" y="529"/>
                  </a:cubicBezTo>
                  <a:cubicBezTo>
                    <a:pt x="250" y="529"/>
                    <a:pt x="250" y="529"/>
                    <a:pt x="250" y="528"/>
                  </a:cubicBezTo>
                  <a:cubicBezTo>
                    <a:pt x="254" y="519"/>
                    <a:pt x="188" y="493"/>
                    <a:pt x="132" y="405"/>
                  </a:cubicBezTo>
                  <a:cubicBezTo>
                    <a:pt x="105" y="366"/>
                    <a:pt x="79" y="309"/>
                    <a:pt x="67" y="244"/>
                  </a:cubicBezTo>
                  <a:cubicBezTo>
                    <a:pt x="57" y="182"/>
                    <a:pt x="57" y="95"/>
                    <a:pt x="105" y="56"/>
                  </a:cubicBezTo>
                  <a:cubicBezTo>
                    <a:pt x="115" y="49"/>
                    <a:pt x="124" y="46"/>
                    <a:pt x="134" y="46"/>
                  </a:cubicBezTo>
                  <a:cubicBezTo>
                    <a:pt x="176" y="46"/>
                    <a:pt x="213" y="110"/>
                    <a:pt x="224" y="161"/>
                  </a:cubicBezTo>
                  <a:cubicBezTo>
                    <a:pt x="241" y="226"/>
                    <a:pt x="250" y="287"/>
                    <a:pt x="254" y="339"/>
                  </a:cubicBezTo>
                  <a:cubicBezTo>
                    <a:pt x="263" y="444"/>
                    <a:pt x="254" y="510"/>
                    <a:pt x="259" y="510"/>
                  </a:cubicBezTo>
                  <a:cubicBezTo>
                    <a:pt x="267" y="510"/>
                    <a:pt x="289" y="450"/>
                    <a:pt x="289" y="339"/>
                  </a:cubicBezTo>
                  <a:cubicBezTo>
                    <a:pt x="289" y="283"/>
                    <a:pt x="281" y="218"/>
                    <a:pt x="263" y="152"/>
                  </a:cubicBezTo>
                  <a:cubicBezTo>
                    <a:pt x="254" y="117"/>
                    <a:pt x="241" y="77"/>
                    <a:pt x="214" y="43"/>
                  </a:cubicBezTo>
                  <a:cubicBezTo>
                    <a:pt x="200" y="19"/>
                    <a:pt x="166" y="0"/>
                    <a:pt x="1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336;p48"/>
            <p:cNvSpPr/>
            <p:nvPr/>
          </p:nvSpPr>
          <p:spPr>
            <a:xfrm>
              <a:off x="8230813" y="4248783"/>
              <a:ext cx="26056" cy="85592"/>
            </a:xfrm>
            <a:custGeom>
              <a:avLst/>
              <a:gdLst/>
              <a:ahLst/>
              <a:cxnLst/>
              <a:rect l="l" t="t" r="r" b="b"/>
              <a:pathLst>
                <a:path w="530" h="1741" extrusionOk="0">
                  <a:moveTo>
                    <a:pt x="524" y="1"/>
                  </a:moveTo>
                  <a:cubicBezTo>
                    <a:pt x="519" y="1"/>
                    <a:pt x="494" y="17"/>
                    <a:pt x="459" y="40"/>
                  </a:cubicBezTo>
                  <a:cubicBezTo>
                    <a:pt x="420" y="71"/>
                    <a:pt x="363" y="119"/>
                    <a:pt x="306" y="189"/>
                  </a:cubicBezTo>
                  <a:cubicBezTo>
                    <a:pt x="188" y="325"/>
                    <a:pt x="62" y="552"/>
                    <a:pt x="31" y="827"/>
                  </a:cubicBezTo>
                  <a:cubicBezTo>
                    <a:pt x="1" y="1103"/>
                    <a:pt x="79" y="1352"/>
                    <a:pt x="162" y="1509"/>
                  </a:cubicBezTo>
                  <a:cubicBezTo>
                    <a:pt x="205" y="1588"/>
                    <a:pt x="249" y="1648"/>
                    <a:pt x="280" y="1684"/>
                  </a:cubicBezTo>
                  <a:cubicBezTo>
                    <a:pt x="315" y="1723"/>
                    <a:pt x="336" y="1741"/>
                    <a:pt x="336" y="1741"/>
                  </a:cubicBezTo>
                  <a:cubicBezTo>
                    <a:pt x="346" y="1732"/>
                    <a:pt x="271" y="1654"/>
                    <a:pt x="193" y="1491"/>
                  </a:cubicBezTo>
                  <a:cubicBezTo>
                    <a:pt x="118" y="1339"/>
                    <a:pt x="48" y="1098"/>
                    <a:pt x="74" y="831"/>
                  </a:cubicBezTo>
                  <a:cubicBezTo>
                    <a:pt x="106" y="565"/>
                    <a:pt x="223" y="347"/>
                    <a:pt x="332" y="211"/>
                  </a:cubicBezTo>
                  <a:cubicBezTo>
                    <a:pt x="441" y="71"/>
                    <a:pt x="529" y="6"/>
                    <a:pt x="525" y="2"/>
                  </a:cubicBezTo>
                  <a:cubicBezTo>
                    <a:pt x="525" y="1"/>
                    <a:pt x="525" y="1"/>
                    <a:pt x="5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337;p48"/>
            <p:cNvSpPr/>
            <p:nvPr/>
          </p:nvSpPr>
          <p:spPr>
            <a:xfrm>
              <a:off x="8186321" y="4207289"/>
              <a:ext cx="56979" cy="54030"/>
            </a:xfrm>
            <a:custGeom>
              <a:avLst/>
              <a:gdLst/>
              <a:ahLst/>
              <a:cxnLst/>
              <a:rect l="l" t="t" r="r" b="b"/>
              <a:pathLst>
                <a:path w="1159" h="1099" extrusionOk="0">
                  <a:moveTo>
                    <a:pt x="10" y="1"/>
                  </a:moveTo>
                  <a:cubicBezTo>
                    <a:pt x="10" y="1"/>
                    <a:pt x="9" y="1"/>
                    <a:pt x="9" y="1"/>
                  </a:cubicBezTo>
                  <a:cubicBezTo>
                    <a:pt x="1" y="11"/>
                    <a:pt x="250" y="264"/>
                    <a:pt x="565" y="566"/>
                  </a:cubicBezTo>
                  <a:cubicBezTo>
                    <a:pt x="873" y="866"/>
                    <a:pt x="1132" y="1099"/>
                    <a:pt x="1149" y="1099"/>
                  </a:cubicBezTo>
                  <a:cubicBezTo>
                    <a:pt x="1150" y="1099"/>
                    <a:pt x="1150" y="1099"/>
                    <a:pt x="1150" y="1098"/>
                  </a:cubicBezTo>
                  <a:cubicBezTo>
                    <a:pt x="1158" y="1090"/>
                    <a:pt x="910" y="836"/>
                    <a:pt x="595" y="535"/>
                  </a:cubicBezTo>
                  <a:cubicBezTo>
                    <a:pt x="288" y="237"/>
                    <a:pt x="32" y="1"/>
                    <a:pt x="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338;p48"/>
            <p:cNvSpPr/>
            <p:nvPr/>
          </p:nvSpPr>
          <p:spPr>
            <a:xfrm>
              <a:off x="8178995" y="4339243"/>
              <a:ext cx="39625" cy="39625"/>
            </a:xfrm>
            <a:custGeom>
              <a:avLst/>
              <a:gdLst/>
              <a:ahLst/>
              <a:cxnLst/>
              <a:rect l="l" t="t" r="r" b="b"/>
              <a:pathLst>
                <a:path w="806" h="806" extrusionOk="0">
                  <a:moveTo>
                    <a:pt x="795" y="1"/>
                  </a:moveTo>
                  <a:cubicBezTo>
                    <a:pt x="775" y="1"/>
                    <a:pt x="616" y="190"/>
                    <a:pt x="403" y="407"/>
                  </a:cubicBezTo>
                  <a:cubicBezTo>
                    <a:pt x="189" y="631"/>
                    <a:pt x="1" y="796"/>
                    <a:pt x="10" y="805"/>
                  </a:cubicBezTo>
                  <a:cubicBezTo>
                    <a:pt x="10" y="805"/>
                    <a:pt x="11" y="806"/>
                    <a:pt x="12" y="806"/>
                  </a:cubicBezTo>
                  <a:cubicBezTo>
                    <a:pt x="35" y="806"/>
                    <a:pt x="229" y="652"/>
                    <a:pt x="438" y="438"/>
                  </a:cubicBezTo>
                  <a:cubicBezTo>
                    <a:pt x="656" y="215"/>
                    <a:pt x="805" y="6"/>
                    <a:pt x="797" y="1"/>
                  </a:cubicBezTo>
                  <a:cubicBezTo>
                    <a:pt x="796" y="1"/>
                    <a:pt x="796" y="1"/>
                    <a:pt x="7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339;p48"/>
            <p:cNvSpPr/>
            <p:nvPr/>
          </p:nvSpPr>
          <p:spPr>
            <a:xfrm>
              <a:off x="8243104" y="4312843"/>
              <a:ext cx="5801" cy="11062"/>
            </a:xfrm>
            <a:custGeom>
              <a:avLst/>
              <a:gdLst/>
              <a:ahLst/>
              <a:cxnLst/>
              <a:rect l="l" t="t" r="r" b="b"/>
              <a:pathLst>
                <a:path w="118" h="225" extrusionOk="0">
                  <a:moveTo>
                    <a:pt x="20" y="0"/>
                  </a:moveTo>
                  <a:lnTo>
                    <a:pt x="20" y="0"/>
                  </a:lnTo>
                  <a:cubicBezTo>
                    <a:pt x="7" y="0"/>
                    <a:pt x="0" y="59"/>
                    <a:pt x="25" y="127"/>
                  </a:cubicBezTo>
                  <a:cubicBezTo>
                    <a:pt x="49" y="187"/>
                    <a:pt x="91" y="225"/>
                    <a:pt x="105" y="225"/>
                  </a:cubicBezTo>
                  <a:cubicBezTo>
                    <a:pt x="106" y="225"/>
                    <a:pt x="108" y="224"/>
                    <a:pt x="108" y="224"/>
                  </a:cubicBezTo>
                  <a:cubicBezTo>
                    <a:pt x="118" y="214"/>
                    <a:pt x="92" y="171"/>
                    <a:pt x="70" y="109"/>
                  </a:cubicBezTo>
                  <a:cubicBezTo>
                    <a:pt x="43" y="49"/>
                    <a:pt x="34" y="0"/>
                    <a:pt x="21" y="0"/>
                  </a:cubicBezTo>
                  <a:cubicBezTo>
                    <a:pt x="21" y="0"/>
                    <a:pt x="20"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340;p48"/>
            <p:cNvSpPr/>
            <p:nvPr/>
          </p:nvSpPr>
          <p:spPr>
            <a:xfrm>
              <a:off x="8240449" y="4290522"/>
              <a:ext cx="2458" cy="10127"/>
            </a:xfrm>
            <a:custGeom>
              <a:avLst/>
              <a:gdLst/>
              <a:ahLst/>
              <a:cxnLst/>
              <a:rect l="l" t="t" r="r" b="b"/>
              <a:pathLst>
                <a:path w="50" h="206" extrusionOk="0">
                  <a:moveTo>
                    <a:pt x="23" y="0"/>
                  </a:moveTo>
                  <a:cubicBezTo>
                    <a:pt x="9" y="0"/>
                    <a:pt x="1" y="48"/>
                    <a:pt x="1" y="105"/>
                  </a:cubicBezTo>
                  <a:cubicBezTo>
                    <a:pt x="1" y="162"/>
                    <a:pt x="14" y="206"/>
                    <a:pt x="27" y="206"/>
                  </a:cubicBezTo>
                  <a:cubicBezTo>
                    <a:pt x="41" y="206"/>
                    <a:pt x="49" y="162"/>
                    <a:pt x="49" y="105"/>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341;p48"/>
            <p:cNvSpPr/>
            <p:nvPr/>
          </p:nvSpPr>
          <p:spPr>
            <a:xfrm>
              <a:off x="8243792" y="4270562"/>
              <a:ext cx="6637" cy="10324"/>
            </a:xfrm>
            <a:custGeom>
              <a:avLst/>
              <a:gdLst/>
              <a:ahLst/>
              <a:cxnLst/>
              <a:rect l="l" t="t" r="r" b="b"/>
              <a:pathLst>
                <a:path w="135" h="210" extrusionOk="0">
                  <a:moveTo>
                    <a:pt x="121" y="1"/>
                  </a:moveTo>
                  <a:cubicBezTo>
                    <a:pt x="102" y="1"/>
                    <a:pt x="58" y="28"/>
                    <a:pt x="29" y="83"/>
                  </a:cubicBezTo>
                  <a:cubicBezTo>
                    <a:pt x="0" y="150"/>
                    <a:pt x="14" y="209"/>
                    <a:pt x="24" y="209"/>
                  </a:cubicBezTo>
                  <a:cubicBezTo>
                    <a:pt x="24" y="209"/>
                    <a:pt x="25" y="209"/>
                    <a:pt x="25" y="209"/>
                  </a:cubicBezTo>
                  <a:cubicBezTo>
                    <a:pt x="38" y="209"/>
                    <a:pt x="46" y="157"/>
                    <a:pt x="72" y="104"/>
                  </a:cubicBezTo>
                  <a:cubicBezTo>
                    <a:pt x="99" y="52"/>
                    <a:pt x="134" y="13"/>
                    <a:pt x="130" y="4"/>
                  </a:cubicBezTo>
                  <a:cubicBezTo>
                    <a:pt x="128" y="2"/>
                    <a:pt x="125" y="1"/>
                    <a:pt x="1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342;p48"/>
            <p:cNvSpPr/>
            <p:nvPr/>
          </p:nvSpPr>
          <p:spPr>
            <a:xfrm>
              <a:off x="8254460" y="4257829"/>
              <a:ext cx="3687" cy="5900"/>
            </a:xfrm>
            <a:custGeom>
              <a:avLst/>
              <a:gdLst/>
              <a:ahLst/>
              <a:cxnLst/>
              <a:rect l="l" t="t" r="r" b="b"/>
              <a:pathLst>
                <a:path w="75" h="120" extrusionOk="0">
                  <a:moveTo>
                    <a:pt x="57" y="0"/>
                  </a:moveTo>
                  <a:cubicBezTo>
                    <a:pt x="44" y="0"/>
                    <a:pt x="25" y="21"/>
                    <a:pt x="13" y="48"/>
                  </a:cubicBezTo>
                  <a:cubicBezTo>
                    <a:pt x="0" y="84"/>
                    <a:pt x="0" y="110"/>
                    <a:pt x="8" y="119"/>
                  </a:cubicBezTo>
                  <a:cubicBezTo>
                    <a:pt x="10" y="119"/>
                    <a:pt x="11" y="119"/>
                    <a:pt x="12" y="119"/>
                  </a:cubicBezTo>
                  <a:cubicBezTo>
                    <a:pt x="26" y="119"/>
                    <a:pt x="45" y="98"/>
                    <a:pt x="57" y="70"/>
                  </a:cubicBezTo>
                  <a:cubicBezTo>
                    <a:pt x="70" y="36"/>
                    <a:pt x="75" y="10"/>
                    <a:pt x="61" y="1"/>
                  </a:cubicBezTo>
                  <a:cubicBezTo>
                    <a:pt x="60" y="1"/>
                    <a:pt x="58" y="0"/>
                    <a:pt x="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343;p48"/>
            <p:cNvSpPr/>
            <p:nvPr/>
          </p:nvSpPr>
          <p:spPr>
            <a:xfrm>
              <a:off x="7422083" y="4407383"/>
              <a:ext cx="353478" cy="154370"/>
            </a:xfrm>
            <a:custGeom>
              <a:avLst/>
              <a:gdLst/>
              <a:ahLst/>
              <a:cxnLst/>
              <a:rect l="l" t="t" r="r" b="b"/>
              <a:pathLst>
                <a:path w="7190" h="3140" extrusionOk="0">
                  <a:moveTo>
                    <a:pt x="3340" y="1"/>
                  </a:moveTo>
                  <a:lnTo>
                    <a:pt x="3288" y="2054"/>
                  </a:lnTo>
                  <a:cubicBezTo>
                    <a:pt x="3288" y="2054"/>
                    <a:pt x="1" y="2736"/>
                    <a:pt x="787" y="2990"/>
                  </a:cubicBezTo>
                  <a:cubicBezTo>
                    <a:pt x="1150" y="3106"/>
                    <a:pt x="2468" y="3140"/>
                    <a:pt x="3810" y="3140"/>
                  </a:cubicBezTo>
                  <a:cubicBezTo>
                    <a:pt x="5090" y="3140"/>
                    <a:pt x="6392" y="3109"/>
                    <a:pt x="6911" y="3090"/>
                  </a:cubicBezTo>
                  <a:lnTo>
                    <a:pt x="7151" y="3077"/>
                  </a:lnTo>
                  <a:lnTo>
                    <a:pt x="7189" y="66"/>
                  </a:lnTo>
                  <a:lnTo>
                    <a:pt x="3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344;p48"/>
            <p:cNvSpPr/>
            <p:nvPr/>
          </p:nvSpPr>
          <p:spPr>
            <a:xfrm>
              <a:off x="7704868" y="4502711"/>
              <a:ext cx="69663" cy="53390"/>
            </a:xfrm>
            <a:custGeom>
              <a:avLst/>
              <a:gdLst/>
              <a:ahLst/>
              <a:cxnLst/>
              <a:rect l="l" t="t" r="r" b="b"/>
              <a:pathLst>
                <a:path w="1417" h="1086" extrusionOk="0">
                  <a:moveTo>
                    <a:pt x="1300" y="1"/>
                  </a:moveTo>
                  <a:cubicBezTo>
                    <a:pt x="1013" y="1"/>
                    <a:pt x="738" y="99"/>
                    <a:pt x="507" y="273"/>
                  </a:cubicBezTo>
                  <a:cubicBezTo>
                    <a:pt x="249" y="465"/>
                    <a:pt x="61" y="763"/>
                    <a:pt x="1" y="1086"/>
                  </a:cubicBezTo>
                  <a:lnTo>
                    <a:pt x="1394" y="1086"/>
                  </a:lnTo>
                  <a:lnTo>
                    <a:pt x="1417" y="6"/>
                  </a:lnTo>
                  <a:cubicBezTo>
                    <a:pt x="1378" y="3"/>
                    <a:pt x="1339" y="1"/>
                    <a:pt x="1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345;p48"/>
            <p:cNvSpPr/>
            <p:nvPr/>
          </p:nvSpPr>
          <p:spPr>
            <a:xfrm>
              <a:off x="7448091" y="4527489"/>
              <a:ext cx="325554" cy="34561"/>
            </a:xfrm>
            <a:custGeom>
              <a:avLst/>
              <a:gdLst/>
              <a:ahLst/>
              <a:cxnLst/>
              <a:rect l="l" t="t" r="r" b="b"/>
              <a:pathLst>
                <a:path w="6622" h="703" extrusionOk="0">
                  <a:moveTo>
                    <a:pt x="1150" y="1"/>
                  </a:moveTo>
                  <a:cubicBezTo>
                    <a:pt x="1150" y="1"/>
                    <a:pt x="0" y="311"/>
                    <a:pt x="141" y="503"/>
                  </a:cubicBezTo>
                  <a:cubicBezTo>
                    <a:pt x="229" y="628"/>
                    <a:pt x="2123" y="703"/>
                    <a:pt x="3971" y="703"/>
                  </a:cubicBezTo>
                  <a:cubicBezTo>
                    <a:pt x="4963" y="703"/>
                    <a:pt x="5942" y="681"/>
                    <a:pt x="6622" y="634"/>
                  </a:cubicBezTo>
                  <a:lnTo>
                    <a:pt x="6617" y="547"/>
                  </a:lnTo>
                  <a:lnTo>
                    <a:pt x="1482" y="503"/>
                  </a:lnTo>
                  <a:cubicBezTo>
                    <a:pt x="1482" y="503"/>
                    <a:pt x="1378" y="13"/>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346;p48"/>
            <p:cNvSpPr/>
            <p:nvPr/>
          </p:nvSpPr>
          <p:spPr>
            <a:xfrm>
              <a:off x="7502907" y="4525276"/>
              <a:ext cx="19321" cy="29940"/>
            </a:xfrm>
            <a:custGeom>
              <a:avLst/>
              <a:gdLst/>
              <a:ahLst/>
              <a:cxnLst/>
              <a:rect l="l" t="t" r="r" b="b"/>
              <a:pathLst>
                <a:path w="393" h="609" extrusionOk="0">
                  <a:moveTo>
                    <a:pt x="12" y="0"/>
                  </a:moveTo>
                  <a:cubicBezTo>
                    <a:pt x="10" y="0"/>
                    <a:pt x="9" y="1"/>
                    <a:pt x="9" y="2"/>
                  </a:cubicBezTo>
                  <a:cubicBezTo>
                    <a:pt x="0" y="10"/>
                    <a:pt x="144" y="102"/>
                    <a:pt x="245" y="272"/>
                  </a:cubicBezTo>
                  <a:cubicBezTo>
                    <a:pt x="345" y="443"/>
                    <a:pt x="354" y="609"/>
                    <a:pt x="367" y="609"/>
                  </a:cubicBezTo>
                  <a:cubicBezTo>
                    <a:pt x="368" y="609"/>
                    <a:pt x="368" y="609"/>
                    <a:pt x="368" y="609"/>
                  </a:cubicBezTo>
                  <a:cubicBezTo>
                    <a:pt x="380" y="609"/>
                    <a:pt x="392" y="427"/>
                    <a:pt x="285" y="251"/>
                  </a:cubicBezTo>
                  <a:cubicBezTo>
                    <a:pt x="183" y="76"/>
                    <a:pt x="36" y="0"/>
                    <a:pt x="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347;p48"/>
            <p:cNvSpPr/>
            <p:nvPr/>
          </p:nvSpPr>
          <p:spPr>
            <a:xfrm>
              <a:off x="7567163" y="4511806"/>
              <a:ext cx="10767" cy="15978"/>
            </a:xfrm>
            <a:custGeom>
              <a:avLst/>
              <a:gdLst/>
              <a:ahLst/>
              <a:cxnLst/>
              <a:rect l="l" t="t" r="r" b="b"/>
              <a:pathLst>
                <a:path w="219" h="325" extrusionOk="0">
                  <a:moveTo>
                    <a:pt x="14" y="0"/>
                  </a:moveTo>
                  <a:cubicBezTo>
                    <a:pt x="14" y="0"/>
                    <a:pt x="13" y="1"/>
                    <a:pt x="13" y="1"/>
                  </a:cubicBezTo>
                  <a:cubicBezTo>
                    <a:pt x="0" y="9"/>
                    <a:pt x="35" y="88"/>
                    <a:pt x="91" y="175"/>
                  </a:cubicBezTo>
                  <a:cubicBezTo>
                    <a:pt x="141" y="262"/>
                    <a:pt x="190" y="324"/>
                    <a:pt x="207" y="324"/>
                  </a:cubicBezTo>
                  <a:cubicBezTo>
                    <a:pt x="208" y="324"/>
                    <a:pt x="209" y="324"/>
                    <a:pt x="210" y="324"/>
                  </a:cubicBezTo>
                  <a:cubicBezTo>
                    <a:pt x="218" y="320"/>
                    <a:pt x="184" y="241"/>
                    <a:pt x="131" y="153"/>
                  </a:cubicBezTo>
                  <a:cubicBezTo>
                    <a:pt x="77" y="65"/>
                    <a:pt x="26" y="0"/>
                    <a:pt x="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348;p48"/>
            <p:cNvSpPr/>
            <p:nvPr/>
          </p:nvSpPr>
          <p:spPr>
            <a:xfrm>
              <a:off x="7580879" y="4509102"/>
              <a:ext cx="12487" cy="10963"/>
            </a:xfrm>
            <a:custGeom>
              <a:avLst/>
              <a:gdLst/>
              <a:ahLst/>
              <a:cxnLst/>
              <a:rect l="l" t="t" r="r" b="b"/>
              <a:pathLst>
                <a:path w="254" h="223" extrusionOk="0">
                  <a:moveTo>
                    <a:pt x="15" y="1"/>
                  </a:moveTo>
                  <a:cubicBezTo>
                    <a:pt x="12" y="1"/>
                    <a:pt x="11" y="2"/>
                    <a:pt x="10" y="3"/>
                  </a:cubicBezTo>
                  <a:cubicBezTo>
                    <a:pt x="0" y="12"/>
                    <a:pt x="44" y="68"/>
                    <a:pt x="110" y="129"/>
                  </a:cubicBezTo>
                  <a:cubicBezTo>
                    <a:pt x="169" y="185"/>
                    <a:pt x="225" y="223"/>
                    <a:pt x="242" y="223"/>
                  </a:cubicBezTo>
                  <a:cubicBezTo>
                    <a:pt x="243" y="223"/>
                    <a:pt x="245" y="222"/>
                    <a:pt x="246" y="221"/>
                  </a:cubicBezTo>
                  <a:cubicBezTo>
                    <a:pt x="254" y="213"/>
                    <a:pt x="206" y="155"/>
                    <a:pt x="145" y="95"/>
                  </a:cubicBezTo>
                  <a:cubicBezTo>
                    <a:pt x="87" y="41"/>
                    <a:pt x="33"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349;p48"/>
            <p:cNvSpPr/>
            <p:nvPr/>
          </p:nvSpPr>
          <p:spPr>
            <a:xfrm>
              <a:off x="7583043" y="4501039"/>
              <a:ext cx="20058" cy="2409"/>
            </a:xfrm>
            <a:custGeom>
              <a:avLst/>
              <a:gdLst/>
              <a:ahLst/>
              <a:cxnLst/>
              <a:rect l="l" t="t" r="r" b="b"/>
              <a:pathLst>
                <a:path w="408" h="49" extrusionOk="0">
                  <a:moveTo>
                    <a:pt x="202" y="1"/>
                  </a:moveTo>
                  <a:cubicBezTo>
                    <a:pt x="93" y="1"/>
                    <a:pt x="0" y="10"/>
                    <a:pt x="0" y="23"/>
                  </a:cubicBezTo>
                  <a:cubicBezTo>
                    <a:pt x="0" y="36"/>
                    <a:pt x="93" y="45"/>
                    <a:pt x="202" y="49"/>
                  </a:cubicBezTo>
                  <a:cubicBezTo>
                    <a:pt x="315" y="49"/>
                    <a:pt x="407" y="36"/>
                    <a:pt x="407" y="23"/>
                  </a:cubicBezTo>
                  <a:cubicBezTo>
                    <a:pt x="407" y="14"/>
                    <a:pt x="315" y="1"/>
                    <a:pt x="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50;p48"/>
            <p:cNvSpPr/>
            <p:nvPr/>
          </p:nvSpPr>
          <p:spPr>
            <a:xfrm>
              <a:off x="7583928" y="4489437"/>
              <a:ext cx="22762" cy="3392"/>
            </a:xfrm>
            <a:custGeom>
              <a:avLst/>
              <a:gdLst/>
              <a:ahLst/>
              <a:cxnLst/>
              <a:rect l="l" t="t" r="r" b="b"/>
              <a:pathLst>
                <a:path w="463" h="69" extrusionOk="0">
                  <a:moveTo>
                    <a:pt x="443" y="1"/>
                  </a:moveTo>
                  <a:cubicBezTo>
                    <a:pt x="409" y="1"/>
                    <a:pt x="327" y="15"/>
                    <a:pt x="232" y="18"/>
                  </a:cubicBezTo>
                  <a:cubicBezTo>
                    <a:pt x="105" y="27"/>
                    <a:pt x="4" y="18"/>
                    <a:pt x="4" y="31"/>
                  </a:cubicBezTo>
                  <a:cubicBezTo>
                    <a:pt x="1" y="43"/>
                    <a:pt x="78" y="68"/>
                    <a:pt x="187" y="68"/>
                  </a:cubicBezTo>
                  <a:cubicBezTo>
                    <a:pt x="201" y="68"/>
                    <a:pt x="216" y="68"/>
                    <a:pt x="232" y="67"/>
                  </a:cubicBezTo>
                  <a:cubicBezTo>
                    <a:pt x="363" y="57"/>
                    <a:pt x="463" y="18"/>
                    <a:pt x="458" y="5"/>
                  </a:cubicBezTo>
                  <a:cubicBezTo>
                    <a:pt x="457" y="2"/>
                    <a:pt x="452" y="1"/>
                    <a:pt x="4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51;p48"/>
            <p:cNvSpPr/>
            <p:nvPr/>
          </p:nvSpPr>
          <p:spPr>
            <a:xfrm>
              <a:off x="7535355" y="4493665"/>
              <a:ext cx="35938" cy="20796"/>
            </a:xfrm>
            <a:custGeom>
              <a:avLst/>
              <a:gdLst/>
              <a:ahLst/>
              <a:cxnLst/>
              <a:rect l="l" t="t" r="r" b="b"/>
              <a:pathLst>
                <a:path w="731" h="423" extrusionOk="0">
                  <a:moveTo>
                    <a:pt x="235" y="47"/>
                  </a:moveTo>
                  <a:cubicBezTo>
                    <a:pt x="285" y="47"/>
                    <a:pt x="335" y="55"/>
                    <a:pt x="376" y="68"/>
                  </a:cubicBezTo>
                  <a:cubicBezTo>
                    <a:pt x="468" y="98"/>
                    <a:pt x="538" y="155"/>
                    <a:pt x="585" y="207"/>
                  </a:cubicBezTo>
                  <a:cubicBezTo>
                    <a:pt x="626" y="259"/>
                    <a:pt x="650" y="307"/>
                    <a:pt x="665" y="345"/>
                  </a:cubicBezTo>
                  <a:lnTo>
                    <a:pt x="665" y="345"/>
                  </a:lnTo>
                  <a:cubicBezTo>
                    <a:pt x="624" y="340"/>
                    <a:pt x="564" y="332"/>
                    <a:pt x="490" y="317"/>
                  </a:cubicBezTo>
                  <a:cubicBezTo>
                    <a:pt x="415" y="304"/>
                    <a:pt x="328" y="282"/>
                    <a:pt x="236" y="247"/>
                  </a:cubicBezTo>
                  <a:cubicBezTo>
                    <a:pt x="188" y="229"/>
                    <a:pt x="135" y="212"/>
                    <a:pt x="97" y="186"/>
                  </a:cubicBezTo>
                  <a:cubicBezTo>
                    <a:pt x="52" y="160"/>
                    <a:pt x="40" y="112"/>
                    <a:pt x="79" y="85"/>
                  </a:cubicBezTo>
                  <a:cubicBezTo>
                    <a:pt x="123" y="58"/>
                    <a:pt x="179" y="47"/>
                    <a:pt x="235" y="47"/>
                  </a:cubicBezTo>
                  <a:close/>
                  <a:moveTo>
                    <a:pt x="241" y="1"/>
                  </a:moveTo>
                  <a:cubicBezTo>
                    <a:pt x="180" y="1"/>
                    <a:pt x="116" y="14"/>
                    <a:pt x="52" y="46"/>
                  </a:cubicBezTo>
                  <a:cubicBezTo>
                    <a:pt x="22" y="68"/>
                    <a:pt x="0" y="108"/>
                    <a:pt x="14" y="146"/>
                  </a:cubicBezTo>
                  <a:cubicBezTo>
                    <a:pt x="22" y="181"/>
                    <a:pt x="48" y="207"/>
                    <a:pt x="70" y="225"/>
                  </a:cubicBezTo>
                  <a:cubicBezTo>
                    <a:pt x="123" y="255"/>
                    <a:pt x="175" y="269"/>
                    <a:pt x="223" y="286"/>
                  </a:cubicBezTo>
                  <a:cubicBezTo>
                    <a:pt x="319" y="321"/>
                    <a:pt x="407" y="338"/>
                    <a:pt x="486" y="352"/>
                  </a:cubicBezTo>
                  <a:cubicBezTo>
                    <a:pt x="550" y="361"/>
                    <a:pt x="603" y="364"/>
                    <a:pt x="643" y="364"/>
                  </a:cubicBezTo>
                  <a:cubicBezTo>
                    <a:pt x="654" y="364"/>
                    <a:pt x="664" y="364"/>
                    <a:pt x="673" y="364"/>
                  </a:cubicBezTo>
                  <a:lnTo>
                    <a:pt x="673" y="364"/>
                  </a:lnTo>
                  <a:cubicBezTo>
                    <a:pt x="686" y="400"/>
                    <a:pt x="690" y="422"/>
                    <a:pt x="695" y="422"/>
                  </a:cubicBezTo>
                  <a:cubicBezTo>
                    <a:pt x="695" y="422"/>
                    <a:pt x="695" y="422"/>
                    <a:pt x="695" y="422"/>
                  </a:cubicBezTo>
                  <a:cubicBezTo>
                    <a:pt x="695" y="422"/>
                    <a:pt x="695" y="402"/>
                    <a:pt x="687" y="363"/>
                  </a:cubicBezTo>
                  <a:lnTo>
                    <a:pt x="687" y="363"/>
                  </a:lnTo>
                  <a:cubicBezTo>
                    <a:pt x="715" y="361"/>
                    <a:pt x="730" y="358"/>
                    <a:pt x="730" y="356"/>
                  </a:cubicBezTo>
                  <a:cubicBezTo>
                    <a:pt x="730" y="353"/>
                    <a:pt x="714" y="351"/>
                    <a:pt x="684" y="347"/>
                  </a:cubicBezTo>
                  <a:lnTo>
                    <a:pt x="684" y="347"/>
                  </a:lnTo>
                  <a:cubicBezTo>
                    <a:pt x="675" y="304"/>
                    <a:pt x="653" y="247"/>
                    <a:pt x="612" y="190"/>
                  </a:cubicBezTo>
                  <a:cubicBezTo>
                    <a:pt x="548" y="98"/>
                    <a:pt x="405" y="1"/>
                    <a:pt x="2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52;p48"/>
            <p:cNvSpPr/>
            <p:nvPr/>
          </p:nvSpPr>
          <p:spPr>
            <a:xfrm>
              <a:off x="7566278" y="4488306"/>
              <a:ext cx="18485" cy="23549"/>
            </a:xfrm>
            <a:custGeom>
              <a:avLst/>
              <a:gdLst/>
              <a:ahLst/>
              <a:cxnLst/>
              <a:rect l="l" t="t" r="r" b="b"/>
              <a:pathLst>
                <a:path w="376" h="479" extrusionOk="0">
                  <a:moveTo>
                    <a:pt x="277" y="1"/>
                  </a:moveTo>
                  <a:cubicBezTo>
                    <a:pt x="178" y="1"/>
                    <a:pt x="125" y="74"/>
                    <a:pt x="83" y="124"/>
                  </a:cubicBezTo>
                  <a:cubicBezTo>
                    <a:pt x="40" y="185"/>
                    <a:pt x="18" y="251"/>
                    <a:pt x="14" y="304"/>
                  </a:cubicBezTo>
                  <a:cubicBezTo>
                    <a:pt x="0" y="417"/>
                    <a:pt x="35" y="479"/>
                    <a:pt x="40" y="479"/>
                  </a:cubicBezTo>
                  <a:cubicBezTo>
                    <a:pt x="44" y="473"/>
                    <a:pt x="22" y="408"/>
                    <a:pt x="44" y="308"/>
                  </a:cubicBezTo>
                  <a:cubicBezTo>
                    <a:pt x="57" y="260"/>
                    <a:pt x="79" y="203"/>
                    <a:pt x="119" y="150"/>
                  </a:cubicBezTo>
                  <a:cubicBezTo>
                    <a:pt x="156" y="104"/>
                    <a:pt x="215" y="45"/>
                    <a:pt x="278" y="45"/>
                  </a:cubicBezTo>
                  <a:cubicBezTo>
                    <a:pt x="280" y="45"/>
                    <a:pt x="282" y="45"/>
                    <a:pt x="285" y="46"/>
                  </a:cubicBezTo>
                  <a:cubicBezTo>
                    <a:pt x="345" y="59"/>
                    <a:pt x="319" y="155"/>
                    <a:pt x="285" y="203"/>
                  </a:cubicBezTo>
                  <a:cubicBezTo>
                    <a:pt x="250" y="264"/>
                    <a:pt x="214" y="312"/>
                    <a:pt x="180" y="352"/>
                  </a:cubicBezTo>
                  <a:cubicBezTo>
                    <a:pt x="109" y="430"/>
                    <a:pt x="53" y="465"/>
                    <a:pt x="57" y="473"/>
                  </a:cubicBezTo>
                  <a:cubicBezTo>
                    <a:pt x="57" y="474"/>
                    <a:pt x="58" y="474"/>
                    <a:pt x="59" y="474"/>
                  </a:cubicBezTo>
                  <a:cubicBezTo>
                    <a:pt x="70" y="474"/>
                    <a:pt x="129" y="442"/>
                    <a:pt x="202" y="374"/>
                  </a:cubicBezTo>
                  <a:cubicBezTo>
                    <a:pt x="241" y="338"/>
                    <a:pt x="285" y="290"/>
                    <a:pt x="323" y="229"/>
                  </a:cubicBezTo>
                  <a:cubicBezTo>
                    <a:pt x="341" y="199"/>
                    <a:pt x="359" y="159"/>
                    <a:pt x="367" y="116"/>
                  </a:cubicBezTo>
                  <a:cubicBezTo>
                    <a:pt x="376" y="76"/>
                    <a:pt x="350" y="11"/>
                    <a:pt x="293" y="2"/>
                  </a:cubicBezTo>
                  <a:cubicBezTo>
                    <a:pt x="288" y="1"/>
                    <a:pt x="282" y="1"/>
                    <a:pt x="2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53;p48"/>
            <p:cNvSpPr/>
            <p:nvPr/>
          </p:nvSpPr>
          <p:spPr>
            <a:xfrm>
              <a:off x="7705065" y="4500941"/>
              <a:ext cx="68385" cy="54079"/>
            </a:xfrm>
            <a:custGeom>
              <a:avLst/>
              <a:gdLst/>
              <a:ahLst/>
              <a:cxnLst/>
              <a:rect l="l" t="t" r="r" b="b"/>
              <a:pathLst>
                <a:path w="1391" h="1100" extrusionOk="0">
                  <a:moveTo>
                    <a:pt x="1170" y="1"/>
                  </a:moveTo>
                  <a:cubicBezTo>
                    <a:pt x="1149" y="1"/>
                    <a:pt x="1126" y="1"/>
                    <a:pt x="1102" y="3"/>
                  </a:cubicBezTo>
                  <a:cubicBezTo>
                    <a:pt x="923" y="12"/>
                    <a:pt x="673" y="77"/>
                    <a:pt x="451" y="243"/>
                  </a:cubicBezTo>
                  <a:cubicBezTo>
                    <a:pt x="233" y="414"/>
                    <a:pt x="106" y="641"/>
                    <a:pt x="53" y="811"/>
                  </a:cubicBezTo>
                  <a:cubicBezTo>
                    <a:pt x="23" y="898"/>
                    <a:pt x="9" y="968"/>
                    <a:pt x="5" y="1021"/>
                  </a:cubicBezTo>
                  <a:cubicBezTo>
                    <a:pt x="1" y="1069"/>
                    <a:pt x="1" y="1095"/>
                    <a:pt x="5" y="1100"/>
                  </a:cubicBezTo>
                  <a:cubicBezTo>
                    <a:pt x="13" y="1100"/>
                    <a:pt x="23" y="986"/>
                    <a:pt x="84" y="825"/>
                  </a:cubicBezTo>
                  <a:cubicBezTo>
                    <a:pt x="140" y="662"/>
                    <a:pt x="267" y="444"/>
                    <a:pt x="481" y="283"/>
                  </a:cubicBezTo>
                  <a:cubicBezTo>
                    <a:pt x="691" y="121"/>
                    <a:pt x="931" y="51"/>
                    <a:pt x="1106" y="38"/>
                  </a:cubicBezTo>
                  <a:cubicBezTo>
                    <a:pt x="1160" y="33"/>
                    <a:pt x="1208" y="31"/>
                    <a:pt x="1249" y="31"/>
                  </a:cubicBezTo>
                  <a:cubicBezTo>
                    <a:pt x="1314" y="31"/>
                    <a:pt x="1359" y="35"/>
                    <a:pt x="1379" y="35"/>
                  </a:cubicBezTo>
                  <a:cubicBezTo>
                    <a:pt x="1386" y="35"/>
                    <a:pt x="1390" y="35"/>
                    <a:pt x="1390" y="33"/>
                  </a:cubicBezTo>
                  <a:cubicBezTo>
                    <a:pt x="1390" y="29"/>
                    <a:pt x="1364" y="20"/>
                    <a:pt x="1316" y="12"/>
                  </a:cubicBezTo>
                  <a:cubicBezTo>
                    <a:pt x="1277" y="5"/>
                    <a:pt x="1229" y="1"/>
                    <a:pt x="11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54;p48"/>
            <p:cNvSpPr/>
            <p:nvPr/>
          </p:nvSpPr>
          <p:spPr>
            <a:xfrm>
              <a:off x="7753589" y="4423263"/>
              <a:ext cx="2655" cy="77824"/>
            </a:xfrm>
            <a:custGeom>
              <a:avLst/>
              <a:gdLst/>
              <a:ahLst/>
              <a:cxnLst/>
              <a:rect l="l" t="t" r="r" b="b"/>
              <a:pathLst>
                <a:path w="54" h="1583" extrusionOk="0">
                  <a:moveTo>
                    <a:pt x="32" y="1"/>
                  </a:moveTo>
                  <a:cubicBezTo>
                    <a:pt x="19" y="1"/>
                    <a:pt x="6" y="354"/>
                    <a:pt x="6" y="792"/>
                  </a:cubicBezTo>
                  <a:cubicBezTo>
                    <a:pt x="1" y="1229"/>
                    <a:pt x="10" y="1583"/>
                    <a:pt x="23" y="1583"/>
                  </a:cubicBezTo>
                  <a:cubicBezTo>
                    <a:pt x="23" y="1583"/>
                    <a:pt x="23" y="1583"/>
                    <a:pt x="23" y="1583"/>
                  </a:cubicBezTo>
                  <a:cubicBezTo>
                    <a:pt x="37" y="1583"/>
                    <a:pt x="49" y="1227"/>
                    <a:pt x="49" y="792"/>
                  </a:cubicBezTo>
                  <a:cubicBezTo>
                    <a:pt x="53" y="354"/>
                    <a:pt x="45" y="1"/>
                    <a:pt x="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5;p48"/>
            <p:cNvSpPr/>
            <p:nvPr/>
          </p:nvSpPr>
          <p:spPr>
            <a:xfrm>
              <a:off x="7625962" y="4536486"/>
              <a:ext cx="55504" cy="2901"/>
            </a:xfrm>
            <a:custGeom>
              <a:avLst/>
              <a:gdLst/>
              <a:ahLst/>
              <a:cxnLst/>
              <a:rect l="l" t="t" r="r" b="b"/>
              <a:pathLst>
                <a:path w="1129" h="59" extrusionOk="0">
                  <a:moveTo>
                    <a:pt x="54" y="0"/>
                  </a:moveTo>
                  <a:cubicBezTo>
                    <a:pt x="21" y="0"/>
                    <a:pt x="2" y="2"/>
                    <a:pt x="1" y="5"/>
                  </a:cubicBezTo>
                  <a:cubicBezTo>
                    <a:pt x="1" y="14"/>
                    <a:pt x="251" y="58"/>
                    <a:pt x="565" y="58"/>
                  </a:cubicBezTo>
                  <a:cubicBezTo>
                    <a:pt x="581" y="58"/>
                    <a:pt x="597" y="58"/>
                    <a:pt x="613" y="58"/>
                  </a:cubicBezTo>
                  <a:cubicBezTo>
                    <a:pt x="905" y="58"/>
                    <a:pt x="1128" y="23"/>
                    <a:pt x="1128" y="14"/>
                  </a:cubicBezTo>
                  <a:cubicBezTo>
                    <a:pt x="1128" y="10"/>
                    <a:pt x="1100" y="8"/>
                    <a:pt x="1051" y="8"/>
                  </a:cubicBezTo>
                  <a:cubicBezTo>
                    <a:pt x="953" y="8"/>
                    <a:pt x="772" y="14"/>
                    <a:pt x="565" y="14"/>
                  </a:cubicBezTo>
                  <a:cubicBezTo>
                    <a:pt x="338" y="11"/>
                    <a:pt x="144"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56;p48"/>
            <p:cNvSpPr/>
            <p:nvPr/>
          </p:nvSpPr>
          <p:spPr>
            <a:xfrm>
              <a:off x="7712587" y="4537518"/>
              <a:ext cx="6539" cy="10865"/>
            </a:xfrm>
            <a:custGeom>
              <a:avLst/>
              <a:gdLst/>
              <a:ahLst/>
              <a:cxnLst/>
              <a:rect l="l" t="t" r="r" b="b"/>
              <a:pathLst>
                <a:path w="133" h="221" extrusionOk="0">
                  <a:moveTo>
                    <a:pt x="118" y="1"/>
                  </a:moveTo>
                  <a:cubicBezTo>
                    <a:pt x="103" y="1"/>
                    <a:pt x="59" y="35"/>
                    <a:pt x="31" y="93"/>
                  </a:cubicBezTo>
                  <a:cubicBezTo>
                    <a:pt x="1" y="159"/>
                    <a:pt x="5" y="220"/>
                    <a:pt x="18" y="220"/>
                  </a:cubicBezTo>
                  <a:cubicBezTo>
                    <a:pt x="31" y="220"/>
                    <a:pt x="44" y="172"/>
                    <a:pt x="74" y="115"/>
                  </a:cubicBezTo>
                  <a:cubicBezTo>
                    <a:pt x="101" y="59"/>
                    <a:pt x="132" y="15"/>
                    <a:pt x="123" y="2"/>
                  </a:cubicBezTo>
                  <a:cubicBezTo>
                    <a:pt x="122" y="1"/>
                    <a:pt x="120" y="1"/>
                    <a:pt x="1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57;p48"/>
            <p:cNvSpPr/>
            <p:nvPr/>
          </p:nvSpPr>
          <p:spPr>
            <a:xfrm>
              <a:off x="7725222" y="4520311"/>
              <a:ext cx="8063" cy="7325"/>
            </a:xfrm>
            <a:custGeom>
              <a:avLst/>
              <a:gdLst/>
              <a:ahLst/>
              <a:cxnLst/>
              <a:rect l="l" t="t" r="r" b="b"/>
              <a:pathLst>
                <a:path w="164" h="149" extrusionOk="0">
                  <a:moveTo>
                    <a:pt x="149" y="0"/>
                  </a:moveTo>
                  <a:cubicBezTo>
                    <a:pt x="136" y="0"/>
                    <a:pt x="101" y="25"/>
                    <a:pt x="67" y="58"/>
                  </a:cubicBezTo>
                  <a:cubicBezTo>
                    <a:pt x="23" y="98"/>
                    <a:pt x="1" y="137"/>
                    <a:pt x="10" y="147"/>
                  </a:cubicBezTo>
                  <a:cubicBezTo>
                    <a:pt x="12" y="148"/>
                    <a:pt x="13" y="148"/>
                    <a:pt x="16" y="148"/>
                  </a:cubicBezTo>
                  <a:cubicBezTo>
                    <a:pt x="30" y="148"/>
                    <a:pt x="64" y="127"/>
                    <a:pt x="97" y="94"/>
                  </a:cubicBezTo>
                  <a:cubicBezTo>
                    <a:pt x="141" y="54"/>
                    <a:pt x="163" y="15"/>
                    <a:pt x="154" y="2"/>
                  </a:cubicBezTo>
                  <a:cubicBezTo>
                    <a:pt x="153" y="1"/>
                    <a:pt x="151" y="0"/>
                    <a:pt x="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58;p48"/>
            <p:cNvSpPr/>
            <p:nvPr/>
          </p:nvSpPr>
          <p:spPr>
            <a:xfrm>
              <a:off x="7741790" y="4511757"/>
              <a:ext cx="11406" cy="4670"/>
            </a:xfrm>
            <a:custGeom>
              <a:avLst/>
              <a:gdLst/>
              <a:ahLst/>
              <a:cxnLst/>
              <a:rect l="l" t="t" r="r" b="b"/>
              <a:pathLst>
                <a:path w="232" h="95" extrusionOk="0">
                  <a:moveTo>
                    <a:pt x="164" y="1"/>
                  </a:moveTo>
                  <a:cubicBezTo>
                    <a:pt x="145" y="1"/>
                    <a:pt x="124" y="3"/>
                    <a:pt x="101" y="10"/>
                  </a:cubicBezTo>
                  <a:cubicBezTo>
                    <a:pt x="31" y="32"/>
                    <a:pt x="1" y="85"/>
                    <a:pt x="10" y="93"/>
                  </a:cubicBezTo>
                  <a:cubicBezTo>
                    <a:pt x="11" y="94"/>
                    <a:pt x="12" y="94"/>
                    <a:pt x="14" y="94"/>
                  </a:cubicBezTo>
                  <a:cubicBezTo>
                    <a:pt x="29" y="94"/>
                    <a:pt x="69" y="69"/>
                    <a:pt x="119" y="54"/>
                  </a:cubicBezTo>
                  <a:cubicBezTo>
                    <a:pt x="176" y="36"/>
                    <a:pt x="224" y="36"/>
                    <a:pt x="228" y="23"/>
                  </a:cubicBezTo>
                  <a:cubicBezTo>
                    <a:pt x="231" y="14"/>
                    <a:pt x="205" y="1"/>
                    <a:pt x="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59;p48"/>
            <p:cNvSpPr/>
            <p:nvPr/>
          </p:nvSpPr>
          <p:spPr>
            <a:xfrm>
              <a:off x="7761356" y="4508954"/>
              <a:ext cx="6244" cy="2999"/>
            </a:xfrm>
            <a:custGeom>
              <a:avLst/>
              <a:gdLst/>
              <a:ahLst/>
              <a:cxnLst/>
              <a:rect l="l" t="t" r="r" b="b"/>
              <a:pathLst>
                <a:path w="127" h="61" extrusionOk="0">
                  <a:moveTo>
                    <a:pt x="100" y="0"/>
                  </a:moveTo>
                  <a:cubicBezTo>
                    <a:pt x="88" y="0"/>
                    <a:pt x="73" y="4"/>
                    <a:pt x="58" y="10"/>
                  </a:cubicBezTo>
                  <a:cubicBezTo>
                    <a:pt x="22" y="19"/>
                    <a:pt x="0" y="41"/>
                    <a:pt x="5" y="53"/>
                  </a:cubicBezTo>
                  <a:cubicBezTo>
                    <a:pt x="7" y="58"/>
                    <a:pt x="16" y="61"/>
                    <a:pt x="28" y="61"/>
                  </a:cubicBezTo>
                  <a:cubicBezTo>
                    <a:pt x="40" y="61"/>
                    <a:pt x="55" y="58"/>
                    <a:pt x="70" y="53"/>
                  </a:cubicBezTo>
                  <a:cubicBezTo>
                    <a:pt x="105" y="41"/>
                    <a:pt x="127" y="19"/>
                    <a:pt x="123" y="10"/>
                  </a:cubicBezTo>
                  <a:cubicBezTo>
                    <a:pt x="121" y="4"/>
                    <a:pt x="112"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360;p48"/>
            <p:cNvSpPr/>
            <p:nvPr/>
          </p:nvSpPr>
          <p:spPr>
            <a:xfrm>
              <a:off x="7378279" y="2300349"/>
              <a:ext cx="514191" cy="879370"/>
            </a:xfrm>
            <a:custGeom>
              <a:avLst/>
              <a:gdLst/>
              <a:ahLst/>
              <a:cxnLst/>
              <a:rect l="l" t="t" r="r" b="b"/>
              <a:pathLst>
                <a:path w="10459" h="17887" extrusionOk="0">
                  <a:moveTo>
                    <a:pt x="10458" y="0"/>
                  </a:moveTo>
                  <a:lnTo>
                    <a:pt x="6245" y="827"/>
                  </a:lnTo>
                  <a:cubicBezTo>
                    <a:pt x="4817" y="5043"/>
                    <a:pt x="2243" y="12683"/>
                    <a:pt x="2243" y="12683"/>
                  </a:cubicBezTo>
                  <a:cubicBezTo>
                    <a:pt x="2059" y="12792"/>
                    <a:pt x="1382" y="13151"/>
                    <a:pt x="1176" y="13194"/>
                  </a:cubicBezTo>
                  <a:cubicBezTo>
                    <a:pt x="972" y="13236"/>
                    <a:pt x="714" y="13281"/>
                    <a:pt x="519" y="13281"/>
                  </a:cubicBezTo>
                  <a:cubicBezTo>
                    <a:pt x="471" y="13281"/>
                    <a:pt x="428" y="13278"/>
                    <a:pt x="389" y="13272"/>
                  </a:cubicBezTo>
                  <a:cubicBezTo>
                    <a:pt x="377" y="13271"/>
                    <a:pt x="365" y="13270"/>
                    <a:pt x="353" y="13270"/>
                  </a:cubicBezTo>
                  <a:cubicBezTo>
                    <a:pt x="134" y="13270"/>
                    <a:pt x="0" y="13525"/>
                    <a:pt x="149" y="13670"/>
                  </a:cubicBezTo>
                  <a:cubicBezTo>
                    <a:pt x="242" y="13760"/>
                    <a:pt x="510" y="13835"/>
                    <a:pt x="868" y="13835"/>
                  </a:cubicBezTo>
                  <a:cubicBezTo>
                    <a:pt x="1118" y="13835"/>
                    <a:pt x="1411" y="13798"/>
                    <a:pt x="1718" y="13705"/>
                  </a:cubicBezTo>
                  <a:cubicBezTo>
                    <a:pt x="1785" y="13686"/>
                    <a:pt x="1841" y="13677"/>
                    <a:pt x="1887" y="13677"/>
                  </a:cubicBezTo>
                  <a:cubicBezTo>
                    <a:pt x="2373" y="13677"/>
                    <a:pt x="1889" y="14652"/>
                    <a:pt x="1666" y="14994"/>
                  </a:cubicBezTo>
                  <a:cubicBezTo>
                    <a:pt x="1420" y="15370"/>
                    <a:pt x="722" y="16602"/>
                    <a:pt x="779" y="16769"/>
                  </a:cubicBezTo>
                  <a:cubicBezTo>
                    <a:pt x="809" y="16858"/>
                    <a:pt x="868" y="16902"/>
                    <a:pt x="942" y="16902"/>
                  </a:cubicBezTo>
                  <a:cubicBezTo>
                    <a:pt x="1071" y="16902"/>
                    <a:pt x="1246" y="16772"/>
                    <a:pt x="1399" y="16528"/>
                  </a:cubicBezTo>
                  <a:cubicBezTo>
                    <a:pt x="1629" y="16154"/>
                    <a:pt x="2310" y="15101"/>
                    <a:pt x="2439" y="15101"/>
                  </a:cubicBezTo>
                  <a:cubicBezTo>
                    <a:pt x="2442" y="15101"/>
                    <a:pt x="2446" y="15102"/>
                    <a:pt x="2448" y="15104"/>
                  </a:cubicBezTo>
                  <a:cubicBezTo>
                    <a:pt x="2653" y="15217"/>
                    <a:pt x="1426" y="17175"/>
                    <a:pt x="1426" y="17175"/>
                  </a:cubicBezTo>
                  <a:cubicBezTo>
                    <a:pt x="1426" y="17175"/>
                    <a:pt x="1141" y="17520"/>
                    <a:pt x="1360" y="17687"/>
                  </a:cubicBezTo>
                  <a:cubicBezTo>
                    <a:pt x="1386" y="17707"/>
                    <a:pt x="1416" y="17717"/>
                    <a:pt x="1448" y="17717"/>
                  </a:cubicBezTo>
                  <a:cubicBezTo>
                    <a:pt x="1905" y="17717"/>
                    <a:pt x="2958" y="15868"/>
                    <a:pt x="3060" y="15680"/>
                  </a:cubicBezTo>
                  <a:cubicBezTo>
                    <a:pt x="3085" y="15633"/>
                    <a:pt x="3113" y="15614"/>
                    <a:pt x="3137" y="15614"/>
                  </a:cubicBezTo>
                  <a:cubicBezTo>
                    <a:pt x="3184" y="15614"/>
                    <a:pt x="3210" y="15697"/>
                    <a:pt x="3151" y="15794"/>
                  </a:cubicBezTo>
                  <a:cubicBezTo>
                    <a:pt x="3056" y="15947"/>
                    <a:pt x="2011" y="17673"/>
                    <a:pt x="2326" y="17870"/>
                  </a:cubicBezTo>
                  <a:cubicBezTo>
                    <a:pt x="2343" y="17881"/>
                    <a:pt x="2362" y="17886"/>
                    <a:pt x="2383" y="17886"/>
                  </a:cubicBezTo>
                  <a:cubicBezTo>
                    <a:pt x="2732" y="17886"/>
                    <a:pt x="3403" y="16327"/>
                    <a:pt x="3689" y="16025"/>
                  </a:cubicBezTo>
                  <a:cubicBezTo>
                    <a:pt x="3720" y="15992"/>
                    <a:pt x="3740" y="15977"/>
                    <a:pt x="3750" y="15977"/>
                  </a:cubicBezTo>
                  <a:cubicBezTo>
                    <a:pt x="3853" y="15977"/>
                    <a:pt x="3026" y="17483"/>
                    <a:pt x="3300" y="17682"/>
                  </a:cubicBezTo>
                  <a:cubicBezTo>
                    <a:pt x="3326" y="17701"/>
                    <a:pt x="3352" y="17718"/>
                    <a:pt x="3383" y="17718"/>
                  </a:cubicBezTo>
                  <a:cubicBezTo>
                    <a:pt x="3481" y="17718"/>
                    <a:pt x="3631" y="17552"/>
                    <a:pt x="4022" y="16764"/>
                  </a:cubicBezTo>
                  <a:cubicBezTo>
                    <a:pt x="4349" y="16100"/>
                    <a:pt x="4847" y="14645"/>
                    <a:pt x="5175" y="13635"/>
                  </a:cubicBezTo>
                  <a:cubicBezTo>
                    <a:pt x="6271" y="11433"/>
                    <a:pt x="9418" y="4633"/>
                    <a:pt x="1045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361;p48"/>
            <p:cNvSpPr/>
            <p:nvPr/>
          </p:nvSpPr>
          <p:spPr>
            <a:xfrm>
              <a:off x="7515788" y="1831481"/>
              <a:ext cx="471862" cy="981087"/>
            </a:xfrm>
            <a:custGeom>
              <a:avLst/>
              <a:gdLst/>
              <a:ahLst/>
              <a:cxnLst/>
              <a:rect l="l" t="t" r="r" b="b"/>
              <a:pathLst>
                <a:path w="9598" h="19956" extrusionOk="0">
                  <a:moveTo>
                    <a:pt x="4783" y="0"/>
                  </a:moveTo>
                  <a:cubicBezTo>
                    <a:pt x="4435" y="0"/>
                    <a:pt x="4204" y="67"/>
                    <a:pt x="4204" y="67"/>
                  </a:cubicBezTo>
                  <a:cubicBezTo>
                    <a:pt x="1945" y="72"/>
                    <a:pt x="1644" y="102"/>
                    <a:pt x="1172" y="1532"/>
                  </a:cubicBezTo>
                  <a:cubicBezTo>
                    <a:pt x="682" y="3026"/>
                    <a:pt x="686" y="13930"/>
                    <a:pt x="346" y="18309"/>
                  </a:cubicBezTo>
                  <a:cubicBezTo>
                    <a:pt x="324" y="18614"/>
                    <a:pt x="1" y="18833"/>
                    <a:pt x="1" y="19322"/>
                  </a:cubicBezTo>
                  <a:cubicBezTo>
                    <a:pt x="5" y="19943"/>
                    <a:pt x="688" y="19955"/>
                    <a:pt x="744" y="19955"/>
                  </a:cubicBezTo>
                  <a:cubicBezTo>
                    <a:pt x="746" y="19955"/>
                    <a:pt x="747" y="19955"/>
                    <a:pt x="747" y="19955"/>
                  </a:cubicBezTo>
                  <a:lnTo>
                    <a:pt x="8740" y="19576"/>
                  </a:lnTo>
                  <a:cubicBezTo>
                    <a:pt x="8740" y="19576"/>
                    <a:pt x="8741" y="19576"/>
                    <a:pt x="8743" y="19576"/>
                  </a:cubicBezTo>
                  <a:cubicBezTo>
                    <a:pt x="8795" y="19576"/>
                    <a:pt x="9597" y="19564"/>
                    <a:pt x="9597" y="18837"/>
                  </a:cubicBezTo>
                  <a:cubicBezTo>
                    <a:pt x="9597" y="18601"/>
                    <a:pt x="9305" y="18335"/>
                    <a:pt x="9274" y="18007"/>
                  </a:cubicBezTo>
                  <a:cubicBezTo>
                    <a:pt x="9252" y="17722"/>
                    <a:pt x="9466" y="17853"/>
                    <a:pt x="9436" y="17513"/>
                  </a:cubicBezTo>
                  <a:cubicBezTo>
                    <a:pt x="9103" y="13872"/>
                    <a:pt x="8246" y="6792"/>
                    <a:pt x="7867" y="3861"/>
                  </a:cubicBezTo>
                  <a:cubicBezTo>
                    <a:pt x="7429" y="467"/>
                    <a:pt x="5701" y="0"/>
                    <a:pt x="4783"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362;p48"/>
            <p:cNvSpPr/>
            <p:nvPr/>
          </p:nvSpPr>
          <p:spPr>
            <a:xfrm>
              <a:off x="7752114" y="1845689"/>
              <a:ext cx="58258" cy="71236"/>
            </a:xfrm>
            <a:custGeom>
              <a:avLst/>
              <a:gdLst/>
              <a:ahLst/>
              <a:cxnLst/>
              <a:rect l="l" t="t" r="r" b="b"/>
              <a:pathLst>
                <a:path w="1185" h="1449" extrusionOk="0">
                  <a:moveTo>
                    <a:pt x="5" y="1"/>
                  </a:moveTo>
                  <a:cubicBezTo>
                    <a:pt x="5" y="1"/>
                    <a:pt x="5" y="1"/>
                    <a:pt x="5" y="1"/>
                  </a:cubicBezTo>
                  <a:cubicBezTo>
                    <a:pt x="0" y="6"/>
                    <a:pt x="62" y="93"/>
                    <a:pt x="167" y="224"/>
                  </a:cubicBezTo>
                  <a:cubicBezTo>
                    <a:pt x="272" y="355"/>
                    <a:pt x="424" y="530"/>
                    <a:pt x="591" y="726"/>
                  </a:cubicBezTo>
                  <a:cubicBezTo>
                    <a:pt x="761" y="918"/>
                    <a:pt x="905" y="1102"/>
                    <a:pt x="1006" y="1233"/>
                  </a:cubicBezTo>
                  <a:cubicBezTo>
                    <a:pt x="1109" y="1366"/>
                    <a:pt x="1169" y="1448"/>
                    <a:pt x="1180" y="1448"/>
                  </a:cubicBezTo>
                  <a:cubicBezTo>
                    <a:pt x="1180" y="1448"/>
                    <a:pt x="1180" y="1448"/>
                    <a:pt x="1180" y="1448"/>
                  </a:cubicBezTo>
                  <a:cubicBezTo>
                    <a:pt x="1184" y="1443"/>
                    <a:pt x="1132" y="1356"/>
                    <a:pt x="1037" y="1216"/>
                  </a:cubicBezTo>
                  <a:cubicBezTo>
                    <a:pt x="936" y="1076"/>
                    <a:pt x="796" y="892"/>
                    <a:pt x="630" y="696"/>
                  </a:cubicBezTo>
                  <a:cubicBezTo>
                    <a:pt x="460" y="499"/>
                    <a:pt x="302" y="329"/>
                    <a:pt x="193" y="202"/>
                  </a:cubicBezTo>
                  <a:cubicBezTo>
                    <a:pt x="82" y="78"/>
                    <a:pt x="13"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363;p48"/>
            <p:cNvSpPr/>
            <p:nvPr/>
          </p:nvSpPr>
          <p:spPr>
            <a:xfrm>
              <a:off x="7603839" y="1841805"/>
              <a:ext cx="165973" cy="57520"/>
            </a:xfrm>
            <a:custGeom>
              <a:avLst/>
              <a:gdLst/>
              <a:ahLst/>
              <a:cxnLst/>
              <a:rect l="l" t="t" r="r" b="b"/>
              <a:pathLst>
                <a:path w="3376" h="1170" extrusionOk="0">
                  <a:moveTo>
                    <a:pt x="3369" y="0"/>
                  </a:moveTo>
                  <a:cubicBezTo>
                    <a:pt x="3361" y="0"/>
                    <a:pt x="3315" y="18"/>
                    <a:pt x="3240" y="45"/>
                  </a:cubicBezTo>
                  <a:cubicBezTo>
                    <a:pt x="3125" y="85"/>
                    <a:pt x="3008" y="128"/>
                    <a:pt x="2881" y="176"/>
                  </a:cubicBezTo>
                  <a:cubicBezTo>
                    <a:pt x="2580" y="289"/>
                    <a:pt x="2160" y="443"/>
                    <a:pt x="1693" y="600"/>
                  </a:cubicBezTo>
                  <a:cubicBezTo>
                    <a:pt x="1229" y="761"/>
                    <a:pt x="805" y="902"/>
                    <a:pt x="499" y="1003"/>
                  </a:cubicBezTo>
                  <a:cubicBezTo>
                    <a:pt x="368" y="1046"/>
                    <a:pt x="246" y="1086"/>
                    <a:pt x="136" y="1120"/>
                  </a:cubicBezTo>
                  <a:cubicBezTo>
                    <a:pt x="49" y="1151"/>
                    <a:pt x="1" y="1168"/>
                    <a:pt x="1" y="1168"/>
                  </a:cubicBezTo>
                  <a:cubicBezTo>
                    <a:pt x="1" y="1169"/>
                    <a:pt x="3" y="1169"/>
                    <a:pt x="5" y="1169"/>
                  </a:cubicBezTo>
                  <a:cubicBezTo>
                    <a:pt x="18" y="1169"/>
                    <a:pt x="65" y="1157"/>
                    <a:pt x="141" y="1138"/>
                  </a:cubicBezTo>
                  <a:cubicBezTo>
                    <a:pt x="255" y="1108"/>
                    <a:pt x="377" y="1072"/>
                    <a:pt x="509" y="1033"/>
                  </a:cubicBezTo>
                  <a:cubicBezTo>
                    <a:pt x="818" y="941"/>
                    <a:pt x="1243" y="810"/>
                    <a:pt x="1709" y="648"/>
                  </a:cubicBezTo>
                  <a:cubicBezTo>
                    <a:pt x="2173" y="487"/>
                    <a:pt x="2593" y="325"/>
                    <a:pt x="2895" y="207"/>
                  </a:cubicBezTo>
                  <a:cubicBezTo>
                    <a:pt x="3021" y="154"/>
                    <a:pt x="3135" y="106"/>
                    <a:pt x="3244" y="63"/>
                  </a:cubicBezTo>
                  <a:cubicBezTo>
                    <a:pt x="3327" y="27"/>
                    <a:pt x="3375" y="6"/>
                    <a:pt x="3371" y="1"/>
                  </a:cubicBezTo>
                  <a:cubicBezTo>
                    <a:pt x="3371" y="1"/>
                    <a:pt x="3370" y="0"/>
                    <a:pt x="3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364;p48"/>
            <p:cNvSpPr/>
            <p:nvPr/>
          </p:nvSpPr>
          <p:spPr>
            <a:xfrm>
              <a:off x="7604330" y="1857095"/>
              <a:ext cx="2360" cy="41985"/>
            </a:xfrm>
            <a:custGeom>
              <a:avLst/>
              <a:gdLst/>
              <a:ahLst/>
              <a:cxnLst/>
              <a:rect l="l" t="t" r="r" b="b"/>
              <a:pathLst>
                <a:path w="48" h="854" extrusionOk="0">
                  <a:moveTo>
                    <a:pt x="27" y="0"/>
                  </a:moveTo>
                  <a:cubicBezTo>
                    <a:pt x="13" y="0"/>
                    <a:pt x="0" y="193"/>
                    <a:pt x="0" y="429"/>
                  </a:cubicBezTo>
                  <a:cubicBezTo>
                    <a:pt x="0" y="665"/>
                    <a:pt x="13" y="853"/>
                    <a:pt x="27" y="853"/>
                  </a:cubicBezTo>
                  <a:cubicBezTo>
                    <a:pt x="39" y="853"/>
                    <a:pt x="48" y="665"/>
                    <a:pt x="48" y="429"/>
                  </a:cubicBezTo>
                  <a:cubicBezTo>
                    <a:pt x="48" y="193"/>
                    <a:pt x="39"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365;p48"/>
            <p:cNvSpPr/>
            <p:nvPr/>
          </p:nvSpPr>
          <p:spPr>
            <a:xfrm>
              <a:off x="7576160" y="1915795"/>
              <a:ext cx="298466" cy="2163"/>
            </a:xfrm>
            <a:custGeom>
              <a:avLst/>
              <a:gdLst/>
              <a:ahLst/>
              <a:cxnLst/>
              <a:rect l="l" t="t" r="r" b="b"/>
              <a:pathLst>
                <a:path w="6071" h="44" extrusionOk="0">
                  <a:moveTo>
                    <a:pt x="3038" y="0"/>
                  </a:moveTo>
                  <a:cubicBezTo>
                    <a:pt x="1360" y="0"/>
                    <a:pt x="1" y="8"/>
                    <a:pt x="1" y="22"/>
                  </a:cubicBezTo>
                  <a:cubicBezTo>
                    <a:pt x="1" y="35"/>
                    <a:pt x="1360" y="43"/>
                    <a:pt x="3038" y="43"/>
                  </a:cubicBezTo>
                  <a:cubicBezTo>
                    <a:pt x="4711" y="43"/>
                    <a:pt x="6070" y="35"/>
                    <a:pt x="6070" y="22"/>
                  </a:cubicBezTo>
                  <a:cubicBezTo>
                    <a:pt x="6070" y="8"/>
                    <a:pt x="4711" y="0"/>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366;p48"/>
            <p:cNvSpPr/>
            <p:nvPr/>
          </p:nvSpPr>
          <p:spPr>
            <a:xfrm>
              <a:off x="7563279" y="1957043"/>
              <a:ext cx="330470" cy="9046"/>
            </a:xfrm>
            <a:custGeom>
              <a:avLst/>
              <a:gdLst/>
              <a:ahLst/>
              <a:cxnLst/>
              <a:rect l="l" t="t" r="r" b="b"/>
              <a:pathLst>
                <a:path w="6722" h="184" extrusionOk="0">
                  <a:moveTo>
                    <a:pt x="983" y="0"/>
                  </a:moveTo>
                  <a:cubicBezTo>
                    <a:pt x="699" y="4"/>
                    <a:pt x="459" y="4"/>
                    <a:pt x="263" y="4"/>
                  </a:cubicBezTo>
                  <a:cubicBezTo>
                    <a:pt x="192" y="9"/>
                    <a:pt x="127" y="9"/>
                    <a:pt x="70" y="9"/>
                  </a:cubicBezTo>
                  <a:cubicBezTo>
                    <a:pt x="23" y="13"/>
                    <a:pt x="1" y="13"/>
                    <a:pt x="1" y="13"/>
                  </a:cubicBezTo>
                  <a:cubicBezTo>
                    <a:pt x="1" y="17"/>
                    <a:pt x="23" y="17"/>
                    <a:pt x="70" y="17"/>
                  </a:cubicBezTo>
                  <a:cubicBezTo>
                    <a:pt x="127" y="22"/>
                    <a:pt x="192" y="22"/>
                    <a:pt x="263" y="22"/>
                  </a:cubicBezTo>
                  <a:cubicBezTo>
                    <a:pt x="459" y="26"/>
                    <a:pt x="699" y="31"/>
                    <a:pt x="983" y="35"/>
                  </a:cubicBezTo>
                  <a:cubicBezTo>
                    <a:pt x="1622" y="43"/>
                    <a:pt x="2447" y="61"/>
                    <a:pt x="3361" y="79"/>
                  </a:cubicBezTo>
                  <a:cubicBezTo>
                    <a:pt x="4279" y="105"/>
                    <a:pt x="5104" y="131"/>
                    <a:pt x="5739" y="153"/>
                  </a:cubicBezTo>
                  <a:cubicBezTo>
                    <a:pt x="6022" y="162"/>
                    <a:pt x="6263" y="170"/>
                    <a:pt x="6459" y="179"/>
                  </a:cubicBezTo>
                  <a:cubicBezTo>
                    <a:pt x="6534" y="179"/>
                    <a:pt x="6595" y="184"/>
                    <a:pt x="6656" y="184"/>
                  </a:cubicBezTo>
                  <a:lnTo>
                    <a:pt x="6721" y="184"/>
                  </a:lnTo>
                  <a:cubicBezTo>
                    <a:pt x="6721" y="179"/>
                    <a:pt x="6699" y="179"/>
                    <a:pt x="6656" y="174"/>
                  </a:cubicBezTo>
                  <a:cubicBezTo>
                    <a:pt x="6595" y="170"/>
                    <a:pt x="6534" y="166"/>
                    <a:pt x="6459" y="162"/>
                  </a:cubicBezTo>
                  <a:cubicBezTo>
                    <a:pt x="6267" y="148"/>
                    <a:pt x="6027" y="135"/>
                    <a:pt x="5739" y="118"/>
                  </a:cubicBezTo>
                  <a:cubicBezTo>
                    <a:pt x="5130" y="87"/>
                    <a:pt x="4291" y="53"/>
                    <a:pt x="3365" y="31"/>
                  </a:cubicBezTo>
                  <a:cubicBezTo>
                    <a:pt x="2435" y="9"/>
                    <a:pt x="1596" y="0"/>
                    <a:pt x="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367;p48"/>
            <p:cNvSpPr/>
            <p:nvPr/>
          </p:nvSpPr>
          <p:spPr>
            <a:xfrm>
              <a:off x="7561313" y="2008124"/>
              <a:ext cx="337156" cy="2409"/>
            </a:xfrm>
            <a:custGeom>
              <a:avLst/>
              <a:gdLst/>
              <a:ahLst/>
              <a:cxnLst/>
              <a:rect l="l" t="t" r="r" b="b"/>
              <a:pathLst>
                <a:path w="6858" h="49" extrusionOk="0">
                  <a:moveTo>
                    <a:pt x="3431" y="1"/>
                  </a:moveTo>
                  <a:cubicBezTo>
                    <a:pt x="1535" y="1"/>
                    <a:pt x="1" y="10"/>
                    <a:pt x="1" y="23"/>
                  </a:cubicBezTo>
                  <a:cubicBezTo>
                    <a:pt x="1" y="36"/>
                    <a:pt x="1535" y="49"/>
                    <a:pt x="3431" y="49"/>
                  </a:cubicBezTo>
                  <a:cubicBezTo>
                    <a:pt x="5323" y="49"/>
                    <a:pt x="6858" y="36"/>
                    <a:pt x="6858" y="23"/>
                  </a:cubicBezTo>
                  <a:cubicBezTo>
                    <a:pt x="6858" y="10"/>
                    <a:pt x="5323" y="1"/>
                    <a:pt x="3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368;p48"/>
            <p:cNvSpPr/>
            <p:nvPr/>
          </p:nvSpPr>
          <p:spPr>
            <a:xfrm>
              <a:off x="7557675" y="2054976"/>
              <a:ext cx="349398" cy="2458"/>
            </a:xfrm>
            <a:custGeom>
              <a:avLst/>
              <a:gdLst/>
              <a:ahLst/>
              <a:cxnLst/>
              <a:rect l="l" t="t" r="r" b="b"/>
              <a:pathLst>
                <a:path w="7107" h="50" extrusionOk="0">
                  <a:moveTo>
                    <a:pt x="3554" y="1"/>
                  </a:moveTo>
                  <a:cubicBezTo>
                    <a:pt x="1591" y="1"/>
                    <a:pt x="0" y="13"/>
                    <a:pt x="0" y="27"/>
                  </a:cubicBezTo>
                  <a:cubicBezTo>
                    <a:pt x="0" y="40"/>
                    <a:pt x="1591" y="49"/>
                    <a:pt x="3554" y="49"/>
                  </a:cubicBezTo>
                  <a:cubicBezTo>
                    <a:pt x="5516" y="49"/>
                    <a:pt x="7106" y="40"/>
                    <a:pt x="7106" y="27"/>
                  </a:cubicBezTo>
                  <a:cubicBezTo>
                    <a:pt x="7106" y="13"/>
                    <a:pt x="5516" y="1"/>
                    <a:pt x="3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369;p48"/>
            <p:cNvSpPr/>
            <p:nvPr/>
          </p:nvSpPr>
          <p:spPr>
            <a:xfrm>
              <a:off x="7557675" y="2106548"/>
              <a:ext cx="357362" cy="2409"/>
            </a:xfrm>
            <a:custGeom>
              <a:avLst/>
              <a:gdLst/>
              <a:ahLst/>
              <a:cxnLst/>
              <a:rect l="l" t="t" r="r" b="b"/>
              <a:pathLst>
                <a:path w="7269" h="49" extrusionOk="0">
                  <a:moveTo>
                    <a:pt x="3636" y="1"/>
                  </a:moveTo>
                  <a:cubicBezTo>
                    <a:pt x="1626" y="1"/>
                    <a:pt x="0" y="13"/>
                    <a:pt x="0" y="27"/>
                  </a:cubicBezTo>
                  <a:cubicBezTo>
                    <a:pt x="0" y="40"/>
                    <a:pt x="1626" y="49"/>
                    <a:pt x="3636" y="49"/>
                  </a:cubicBezTo>
                  <a:cubicBezTo>
                    <a:pt x="5643" y="49"/>
                    <a:pt x="7269" y="40"/>
                    <a:pt x="7269" y="27"/>
                  </a:cubicBezTo>
                  <a:cubicBezTo>
                    <a:pt x="7269" y="13"/>
                    <a:pt x="5643" y="1"/>
                    <a:pt x="3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370;p48"/>
            <p:cNvSpPr/>
            <p:nvPr/>
          </p:nvSpPr>
          <p:spPr>
            <a:xfrm>
              <a:off x="7557675" y="2158121"/>
              <a:ext cx="362278" cy="2409"/>
            </a:xfrm>
            <a:custGeom>
              <a:avLst/>
              <a:gdLst/>
              <a:ahLst/>
              <a:cxnLst/>
              <a:rect l="l" t="t" r="r" b="b"/>
              <a:pathLst>
                <a:path w="7369" h="49" extrusionOk="0">
                  <a:moveTo>
                    <a:pt x="3685" y="1"/>
                  </a:moveTo>
                  <a:cubicBezTo>
                    <a:pt x="1648" y="1"/>
                    <a:pt x="0" y="13"/>
                    <a:pt x="0" y="27"/>
                  </a:cubicBezTo>
                  <a:cubicBezTo>
                    <a:pt x="0" y="39"/>
                    <a:pt x="1648" y="49"/>
                    <a:pt x="3685" y="49"/>
                  </a:cubicBezTo>
                  <a:cubicBezTo>
                    <a:pt x="5716" y="49"/>
                    <a:pt x="7368" y="39"/>
                    <a:pt x="7368" y="27"/>
                  </a:cubicBezTo>
                  <a:cubicBezTo>
                    <a:pt x="7368" y="13"/>
                    <a:pt x="5716" y="1"/>
                    <a:pt x="3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371;p48"/>
            <p:cNvSpPr/>
            <p:nvPr/>
          </p:nvSpPr>
          <p:spPr>
            <a:xfrm>
              <a:off x="7557675" y="2213331"/>
              <a:ext cx="368522" cy="2409"/>
            </a:xfrm>
            <a:custGeom>
              <a:avLst/>
              <a:gdLst/>
              <a:ahLst/>
              <a:cxnLst/>
              <a:rect l="l" t="t" r="r" b="b"/>
              <a:pathLst>
                <a:path w="7496" h="49" extrusionOk="0">
                  <a:moveTo>
                    <a:pt x="3750" y="1"/>
                  </a:moveTo>
                  <a:cubicBezTo>
                    <a:pt x="1678" y="1"/>
                    <a:pt x="0" y="13"/>
                    <a:pt x="0" y="27"/>
                  </a:cubicBezTo>
                  <a:cubicBezTo>
                    <a:pt x="0" y="40"/>
                    <a:pt x="1678" y="48"/>
                    <a:pt x="3750" y="48"/>
                  </a:cubicBezTo>
                  <a:cubicBezTo>
                    <a:pt x="5817" y="48"/>
                    <a:pt x="7495" y="40"/>
                    <a:pt x="7495" y="27"/>
                  </a:cubicBezTo>
                  <a:cubicBezTo>
                    <a:pt x="7495" y="13"/>
                    <a:pt x="5817" y="1"/>
                    <a:pt x="3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372;p48"/>
            <p:cNvSpPr/>
            <p:nvPr/>
          </p:nvSpPr>
          <p:spPr>
            <a:xfrm>
              <a:off x="7557675" y="2261265"/>
              <a:ext cx="374766" cy="2409"/>
            </a:xfrm>
            <a:custGeom>
              <a:avLst/>
              <a:gdLst/>
              <a:ahLst/>
              <a:cxnLst/>
              <a:rect l="l" t="t" r="r" b="b"/>
              <a:pathLst>
                <a:path w="7623" h="49" extrusionOk="0">
                  <a:moveTo>
                    <a:pt x="3812" y="0"/>
                  </a:moveTo>
                  <a:cubicBezTo>
                    <a:pt x="1710" y="0"/>
                    <a:pt x="0" y="13"/>
                    <a:pt x="0" y="26"/>
                  </a:cubicBezTo>
                  <a:cubicBezTo>
                    <a:pt x="0" y="39"/>
                    <a:pt x="1710" y="48"/>
                    <a:pt x="3812" y="48"/>
                  </a:cubicBezTo>
                  <a:cubicBezTo>
                    <a:pt x="5913" y="48"/>
                    <a:pt x="7622" y="39"/>
                    <a:pt x="7622" y="26"/>
                  </a:cubicBezTo>
                  <a:cubicBezTo>
                    <a:pt x="7622" y="13"/>
                    <a:pt x="5913" y="0"/>
                    <a:pt x="3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373;p48"/>
            <p:cNvSpPr/>
            <p:nvPr/>
          </p:nvSpPr>
          <p:spPr>
            <a:xfrm>
              <a:off x="7557675" y="2313918"/>
              <a:ext cx="382681" cy="2360"/>
            </a:xfrm>
            <a:custGeom>
              <a:avLst/>
              <a:gdLst/>
              <a:ahLst/>
              <a:cxnLst/>
              <a:rect l="l" t="t" r="r" b="b"/>
              <a:pathLst>
                <a:path w="7784" h="48" extrusionOk="0">
                  <a:moveTo>
                    <a:pt x="3894" y="0"/>
                  </a:moveTo>
                  <a:cubicBezTo>
                    <a:pt x="1744" y="0"/>
                    <a:pt x="0" y="9"/>
                    <a:pt x="0" y="21"/>
                  </a:cubicBezTo>
                  <a:cubicBezTo>
                    <a:pt x="0" y="35"/>
                    <a:pt x="1744" y="47"/>
                    <a:pt x="3894" y="47"/>
                  </a:cubicBezTo>
                  <a:cubicBezTo>
                    <a:pt x="6040" y="47"/>
                    <a:pt x="7784" y="35"/>
                    <a:pt x="7784" y="21"/>
                  </a:cubicBezTo>
                  <a:cubicBezTo>
                    <a:pt x="7784" y="9"/>
                    <a:pt x="6040" y="0"/>
                    <a:pt x="3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374;p48"/>
            <p:cNvSpPr/>
            <p:nvPr/>
          </p:nvSpPr>
          <p:spPr>
            <a:xfrm>
              <a:off x="7557675" y="2366474"/>
              <a:ext cx="387204" cy="2212"/>
            </a:xfrm>
            <a:custGeom>
              <a:avLst/>
              <a:gdLst/>
              <a:ahLst/>
              <a:cxnLst/>
              <a:rect l="l" t="t" r="r" b="b"/>
              <a:pathLst>
                <a:path w="7876" h="45" extrusionOk="0">
                  <a:moveTo>
                    <a:pt x="3939" y="1"/>
                  </a:moveTo>
                  <a:cubicBezTo>
                    <a:pt x="1762" y="1"/>
                    <a:pt x="0" y="10"/>
                    <a:pt x="0" y="23"/>
                  </a:cubicBezTo>
                  <a:cubicBezTo>
                    <a:pt x="0" y="37"/>
                    <a:pt x="1762" y="45"/>
                    <a:pt x="3939" y="45"/>
                  </a:cubicBezTo>
                  <a:cubicBezTo>
                    <a:pt x="6110" y="45"/>
                    <a:pt x="7876" y="37"/>
                    <a:pt x="7876" y="23"/>
                  </a:cubicBezTo>
                  <a:cubicBezTo>
                    <a:pt x="7876" y="10"/>
                    <a:pt x="6110" y="1"/>
                    <a:pt x="3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375;p48"/>
            <p:cNvSpPr/>
            <p:nvPr/>
          </p:nvSpPr>
          <p:spPr>
            <a:xfrm>
              <a:off x="7557675" y="2418931"/>
              <a:ext cx="393202" cy="2409"/>
            </a:xfrm>
            <a:custGeom>
              <a:avLst/>
              <a:gdLst/>
              <a:ahLst/>
              <a:cxnLst/>
              <a:rect l="l" t="t" r="r" b="b"/>
              <a:pathLst>
                <a:path w="7998" h="49" extrusionOk="0">
                  <a:moveTo>
                    <a:pt x="3999" y="1"/>
                  </a:moveTo>
                  <a:cubicBezTo>
                    <a:pt x="1793" y="1"/>
                    <a:pt x="0" y="14"/>
                    <a:pt x="0" y="27"/>
                  </a:cubicBezTo>
                  <a:cubicBezTo>
                    <a:pt x="0" y="35"/>
                    <a:pt x="1793" y="49"/>
                    <a:pt x="3999" y="49"/>
                  </a:cubicBezTo>
                  <a:cubicBezTo>
                    <a:pt x="6206" y="49"/>
                    <a:pt x="7998" y="35"/>
                    <a:pt x="7998" y="27"/>
                  </a:cubicBezTo>
                  <a:cubicBezTo>
                    <a:pt x="7998" y="14"/>
                    <a:pt x="6206" y="1"/>
                    <a:pt x="3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376;p48"/>
            <p:cNvSpPr/>
            <p:nvPr/>
          </p:nvSpPr>
          <p:spPr>
            <a:xfrm>
              <a:off x="7557675" y="2471585"/>
              <a:ext cx="399052" cy="2409"/>
            </a:xfrm>
            <a:custGeom>
              <a:avLst/>
              <a:gdLst/>
              <a:ahLst/>
              <a:cxnLst/>
              <a:rect l="l" t="t" r="r" b="b"/>
              <a:pathLst>
                <a:path w="8117" h="49" extrusionOk="0">
                  <a:moveTo>
                    <a:pt x="4060" y="0"/>
                  </a:moveTo>
                  <a:cubicBezTo>
                    <a:pt x="1819" y="0"/>
                    <a:pt x="0" y="9"/>
                    <a:pt x="0" y="22"/>
                  </a:cubicBezTo>
                  <a:cubicBezTo>
                    <a:pt x="0" y="35"/>
                    <a:pt x="1819" y="49"/>
                    <a:pt x="4060" y="49"/>
                  </a:cubicBezTo>
                  <a:cubicBezTo>
                    <a:pt x="6303" y="49"/>
                    <a:pt x="8116" y="35"/>
                    <a:pt x="8116" y="22"/>
                  </a:cubicBezTo>
                  <a:cubicBezTo>
                    <a:pt x="8116" y="9"/>
                    <a:pt x="6303" y="0"/>
                    <a:pt x="4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377;p48"/>
            <p:cNvSpPr/>
            <p:nvPr/>
          </p:nvSpPr>
          <p:spPr>
            <a:xfrm>
              <a:off x="7548432" y="2524042"/>
              <a:ext cx="414047" cy="2360"/>
            </a:xfrm>
            <a:custGeom>
              <a:avLst/>
              <a:gdLst/>
              <a:ahLst/>
              <a:cxnLst/>
              <a:rect l="l" t="t" r="r" b="b"/>
              <a:pathLst>
                <a:path w="8422" h="48" extrusionOk="0">
                  <a:moveTo>
                    <a:pt x="4214" y="0"/>
                  </a:moveTo>
                  <a:cubicBezTo>
                    <a:pt x="1884" y="0"/>
                    <a:pt x="0" y="13"/>
                    <a:pt x="0" y="26"/>
                  </a:cubicBezTo>
                  <a:cubicBezTo>
                    <a:pt x="0" y="39"/>
                    <a:pt x="1884" y="47"/>
                    <a:pt x="4214" y="47"/>
                  </a:cubicBezTo>
                  <a:cubicBezTo>
                    <a:pt x="6539" y="47"/>
                    <a:pt x="8422" y="39"/>
                    <a:pt x="8422" y="26"/>
                  </a:cubicBezTo>
                  <a:cubicBezTo>
                    <a:pt x="8422" y="13"/>
                    <a:pt x="6539" y="0"/>
                    <a:pt x="4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378;p48"/>
            <p:cNvSpPr/>
            <p:nvPr/>
          </p:nvSpPr>
          <p:spPr>
            <a:xfrm>
              <a:off x="7540713" y="2576597"/>
              <a:ext cx="427615" cy="2458"/>
            </a:xfrm>
            <a:custGeom>
              <a:avLst/>
              <a:gdLst/>
              <a:ahLst/>
              <a:cxnLst/>
              <a:rect l="l" t="t" r="r" b="b"/>
              <a:pathLst>
                <a:path w="8698" h="50" extrusionOk="0">
                  <a:moveTo>
                    <a:pt x="4349" y="1"/>
                  </a:moveTo>
                  <a:cubicBezTo>
                    <a:pt x="1950" y="1"/>
                    <a:pt x="0" y="15"/>
                    <a:pt x="0" y="23"/>
                  </a:cubicBezTo>
                  <a:cubicBezTo>
                    <a:pt x="0" y="37"/>
                    <a:pt x="1950" y="49"/>
                    <a:pt x="4349" y="49"/>
                  </a:cubicBezTo>
                  <a:cubicBezTo>
                    <a:pt x="6748" y="49"/>
                    <a:pt x="8697" y="37"/>
                    <a:pt x="8697" y="23"/>
                  </a:cubicBezTo>
                  <a:cubicBezTo>
                    <a:pt x="8697" y="15"/>
                    <a:pt x="6748" y="1"/>
                    <a:pt x="4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379;p48"/>
            <p:cNvSpPr/>
            <p:nvPr/>
          </p:nvSpPr>
          <p:spPr>
            <a:xfrm>
              <a:off x="7539189" y="2629251"/>
              <a:ext cx="434498" cy="2212"/>
            </a:xfrm>
            <a:custGeom>
              <a:avLst/>
              <a:gdLst/>
              <a:ahLst/>
              <a:cxnLst/>
              <a:rect l="l" t="t" r="r" b="b"/>
              <a:pathLst>
                <a:path w="8838" h="45" extrusionOk="0">
                  <a:moveTo>
                    <a:pt x="4419" y="1"/>
                  </a:moveTo>
                  <a:cubicBezTo>
                    <a:pt x="1976" y="1"/>
                    <a:pt x="1" y="10"/>
                    <a:pt x="1" y="23"/>
                  </a:cubicBezTo>
                  <a:cubicBezTo>
                    <a:pt x="1" y="36"/>
                    <a:pt x="1976" y="45"/>
                    <a:pt x="4419" y="45"/>
                  </a:cubicBezTo>
                  <a:cubicBezTo>
                    <a:pt x="6858" y="45"/>
                    <a:pt x="8837" y="36"/>
                    <a:pt x="8837" y="23"/>
                  </a:cubicBezTo>
                  <a:cubicBezTo>
                    <a:pt x="8837" y="10"/>
                    <a:pt x="6858" y="1"/>
                    <a:pt x="4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380;p48"/>
            <p:cNvSpPr/>
            <p:nvPr/>
          </p:nvSpPr>
          <p:spPr>
            <a:xfrm>
              <a:off x="7539189" y="2681708"/>
              <a:ext cx="439611" cy="2409"/>
            </a:xfrm>
            <a:custGeom>
              <a:avLst/>
              <a:gdLst/>
              <a:ahLst/>
              <a:cxnLst/>
              <a:rect l="l" t="t" r="r" b="b"/>
              <a:pathLst>
                <a:path w="8942" h="49" extrusionOk="0">
                  <a:moveTo>
                    <a:pt x="4472" y="0"/>
                  </a:moveTo>
                  <a:cubicBezTo>
                    <a:pt x="2002" y="0"/>
                    <a:pt x="1" y="13"/>
                    <a:pt x="1" y="27"/>
                  </a:cubicBezTo>
                  <a:cubicBezTo>
                    <a:pt x="1" y="39"/>
                    <a:pt x="2002" y="49"/>
                    <a:pt x="4472" y="49"/>
                  </a:cubicBezTo>
                  <a:cubicBezTo>
                    <a:pt x="6941" y="49"/>
                    <a:pt x="8942" y="39"/>
                    <a:pt x="8942" y="27"/>
                  </a:cubicBezTo>
                  <a:cubicBezTo>
                    <a:pt x="8942" y="13"/>
                    <a:pt x="6941" y="0"/>
                    <a:pt x="4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381;p48"/>
            <p:cNvSpPr/>
            <p:nvPr/>
          </p:nvSpPr>
          <p:spPr>
            <a:xfrm>
              <a:off x="7532749" y="2731264"/>
              <a:ext cx="443102" cy="4572"/>
            </a:xfrm>
            <a:custGeom>
              <a:avLst/>
              <a:gdLst/>
              <a:ahLst/>
              <a:cxnLst/>
              <a:rect l="l" t="t" r="r" b="b"/>
              <a:pathLst>
                <a:path w="9013" h="93" extrusionOk="0">
                  <a:moveTo>
                    <a:pt x="606" y="0"/>
                  </a:moveTo>
                  <a:cubicBezTo>
                    <a:pt x="221" y="0"/>
                    <a:pt x="1" y="2"/>
                    <a:pt x="1" y="7"/>
                  </a:cubicBezTo>
                  <a:cubicBezTo>
                    <a:pt x="1" y="19"/>
                    <a:pt x="2020" y="45"/>
                    <a:pt x="4506" y="68"/>
                  </a:cubicBezTo>
                  <a:cubicBezTo>
                    <a:pt x="6110" y="84"/>
                    <a:pt x="7519" y="92"/>
                    <a:pt x="8317" y="92"/>
                  </a:cubicBezTo>
                  <a:cubicBezTo>
                    <a:pt x="8757" y="92"/>
                    <a:pt x="9012" y="90"/>
                    <a:pt x="9012" y="85"/>
                  </a:cubicBezTo>
                  <a:cubicBezTo>
                    <a:pt x="9012" y="72"/>
                    <a:pt x="6993" y="45"/>
                    <a:pt x="4506" y="23"/>
                  </a:cubicBezTo>
                  <a:cubicBezTo>
                    <a:pt x="2841" y="9"/>
                    <a:pt x="1385" y="0"/>
                    <a:pt x="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382;p48"/>
            <p:cNvSpPr/>
            <p:nvPr/>
          </p:nvSpPr>
          <p:spPr>
            <a:xfrm>
              <a:off x="7516673" y="2783672"/>
              <a:ext cx="459178" cy="5162"/>
            </a:xfrm>
            <a:custGeom>
              <a:avLst/>
              <a:gdLst/>
              <a:ahLst/>
              <a:cxnLst/>
              <a:rect l="l" t="t" r="r" b="b"/>
              <a:pathLst>
                <a:path w="9340" h="105" extrusionOk="0">
                  <a:moveTo>
                    <a:pt x="8794" y="1"/>
                  </a:moveTo>
                  <a:cubicBezTo>
                    <a:pt x="8010" y="1"/>
                    <a:pt x="6457" y="10"/>
                    <a:pt x="4668" y="28"/>
                  </a:cubicBezTo>
                  <a:cubicBezTo>
                    <a:pt x="2089" y="55"/>
                    <a:pt x="0" y="85"/>
                    <a:pt x="0" y="99"/>
                  </a:cubicBezTo>
                  <a:cubicBezTo>
                    <a:pt x="0" y="102"/>
                    <a:pt x="197" y="104"/>
                    <a:pt x="545" y="104"/>
                  </a:cubicBezTo>
                  <a:cubicBezTo>
                    <a:pt x="1330" y="104"/>
                    <a:pt x="2882" y="95"/>
                    <a:pt x="4672" y="77"/>
                  </a:cubicBezTo>
                  <a:cubicBezTo>
                    <a:pt x="7250" y="50"/>
                    <a:pt x="9339" y="20"/>
                    <a:pt x="9339" y="6"/>
                  </a:cubicBezTo>
                  <a:cubicBezTo>
                    <a:pt x="9339" y="2"/>
                    <a:pt x="9142" y="1"/>
                    <a:pt x="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383;p48"/>
            <p:cNvSpPr/>
            <p:nvPr/>
          </p:nvSpPr>
          <p:spPr>
            <a:xfrm>
              <a:off x="7679500" y="2059499"/>
              <a:ext cx="215725" cy="479039"/>
            </a:xfrm>
            <a:custGeom>
              <a:avLst/>
              <a:gdLst/>
              <a:ahLst/>
              <a:cxnLst/>
              <a:rect l="l" t="t" r="r" b="b"/>
              <a:pathLst>
                <a:path w="4388" h="9744" extrusionOk="0">
                  <a:moveTo>
                    <a:pt x="4297" y="0"/>
                  </a:moveTo>
                  <a:cubicBezTo>
                    <a:pt x="4030" y="2033"/>
                    <a:pt x="3409" y="4240"/>
                    <a:pt x="2889" y="5476"/>
                  </a:cubicBezTo>
                  <a:cubicBezTo>
                    <a:pt x="2216" y="7067"/>
                    <a:pt x="1578" y="8217"/>
                    <a:pt x="451" y="9523"/>
                  </a:cubicBezTo>
                  <a:lnTo>
                    <a:pt x="1" y="9728"/>
                  </a:lnTo>
                  <a:cubicBezTo>
                    <a:pt x="83" y="9739"/>
                    <a:pt x="166" y="9744"/>
                    <a:pt x="248" y="9744"/>
                  </a:cubicBezTo>
                  <a:cubicBezTo>
                    <a:pt x="682" y="9744"/>
                    <a:pt x="1108" y="9601"/>
                    <a:pt x="1461" y="9348"/>
                  </a:cubicBezTo>
                  <a:cubicBezTo>
                    <a:pt x="1884" y="9042"/>
                    <a:pt x="2212" y="8627"/>
                    <a:pt x="2500" y="8195"/>
                  </a:cubicBezTo>
                  <a:cubicBezTo>
                    <a:pt x="3558" y="6630"/>
                    <a:pt x="4192" y="4782"/>
                    <a:pt x="4313" y="2898"/>
                  </a:cubicBezTo>
                  <a:cubicBezTo>
                    <a:pt x="4340" y="2474"/>
                    <a:pt x="4388" y="712"/>
                    <a:pt x="4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384;p48"/>
            <p:cNvSpPr/>
            <p:nvPr/>
          </p:nvSpPr>
          <p:spPr>
            <a:xfrm>
              <a:off x="7601282" y="2585397"/>
              <a:ext cx="325997" cy="154567"/>
            </a:xfrm>
            <a:custGeom>
              <a:avLst/>
              <a:gdLst/>
              <a:ahLst/>
              <a:cxnLst/>
              <a:rect l="l" t="t" r="r" b="b"/>
              <a:pathLst>
                <a:path w="6631" h="3144" extrusionOk="0">
                  <a:moveTo>
                    <a:pt x="6630" y="1"/>
                  </a:moveTo>
                  <a:cubicBezTo>
                    <a:pt x="6627" y="1"/>
                    <a:pt x="6609" y="18"/>
                    <a:pt x="6574" y="50"/>
                  </a:cubicBezTo>
                  <a:cubicBezTo>
                    <a:pt x="6529" y="94"/>
                    <a:pt x="6477" y="142"/>
                    <a:pt x="6416" y="198"/>
                  </a:cubicBezTo>
                  <a:cubicBezTo>
                    <a:pt x="6281" y="334"/>
                    <a:pt x="6075" y="513"/>
                    <a:pt x="5813" y="731"/>
                  </a:cubicBezTo>
                  <a:cubicBezTo>
                    <a:pt x="5555" y="945"/>
                    <a:pt x="5228" y="1185"/>
                    <a:pt x="4856" y="1431"/>
                  </a:cubicBezTo>
                  <a:cubicBezTo>
                    <a:pt x="4480" y="1671"/>
                    <a:pt x="4052" y="1920"/>
                    <a:pt x="3584" y="2143"/>
                  </a:cubicBezTo>
                  <a:cubicBezTo>
                    <a:pt x="3117" y="2361"/>
                    <a:pt x="2658" y="2536"/>
                    <a:pt x="2233" y="2676"/>
                  </a:cubicBezTo>
                  <a:cubicBezTo>
                    <a:pt x="1806" y="2807"/>
                    <a:pt x="1412" y="2908"/>
                    <a:pt x="1080" y="2974"/>
                  </a:cubicBezTo>
                  <a:cubicBezTo>
                    <a:pt x="748" y="3039"/>
                    <a:pt x="477" y="3083"/>
                    <a:pt x="289" y="3105"/>
                  </a:cubicBezTo>
                  <a:cubicBezTo>
                    <a:pt x="210" y="3113"/>
                    <a:pt x="136" y="3122"/>
                    <a:pt x="75" y="3131"/>
                  </a:cubicBezTo>
                  <a:cubicBezTo>
                    <a:pt x="23" y="3139"/>
                    <a:pt x="0" y="3144"/>
                    <a:pt x="0" y="3144"/>
                  </a:cubicBezTo>
                  <a:cubicBezTo>
                    <a:pt x="0" y="3144"/>
                    <a:pt x="420" y="3131"/>
                    <a:pt x="1089" y="3004"/>
                  </a:cubicBezTo>
                  <a:cubicBezTo>
                    <a:pt x="1421" y="2942"/>
                    <a:pt x="1814" y="2847"/>
                    <a:pt x="2247" y="2716"/>
                  </a:cubicBezTo>
                  <a:cubicBezTo>
                    <a:pt x="2671" y="2580"/>
                    <a:pt x="3134" y="2405"/>
                    <a:pt x="3606" y="2182"/>
                  </a:cubicBezTo>
                  <a:cubicBezTo>
                    <a:pt x="4074" y="1959"/>
                    <a:pt x="4502" y="1710"/>
                    <a:pt x="4878" y="1465"/>
                  </a:cubicBezTo>
                  <a:cubicBezTo>
                    <a:pt x="5254" y="1217"/>
                    <a:pt x="5577" y="976"/>
                    <a:pt x="5835" y="753"/>
                  </a:cubicBezTo>
                  <a:cubicBezTo>
                    <a:pt x="6355" y="316"/>
                    <a:pt x="6630" y="1"/>
                    <a:pt x="6630" y="1"/>
                  </a:cubicBezTo>
                  <a:cubicBezTo>
                    <a:pt x="6630" y="1"/>
                    <a:pt x="6630" y="1"/>
                    <a:pt x="66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385;p48"/>
            <p:cNvSpPr/>
            <p:nvPr/>
          </p:nvSpPr>
          <p:spPr>
            <a:xfrm>
              <a:off x="7608214" y="2265050"/>
              <a:ext cx="211153" cy="71826"/>
            </a:xfrm>
            <a:custGeom>
              <a:avLst/>
              <a:gdLst/>
              <a:ahLst/>
              <a:cxnLst/>
              <a:rect l="l" t="t" r="r" b="b"/>
              <a:pathLst>
                <a:path w="4295" h="1461" extrusionOk="0">
                  <a:moveTo>
                    <a:pt x="3" y="0"/>
                  </a:moveTo>
                  <a:cubicBezTo>
                    <a:pt x="1" y="0"/>
                    <a:pt x="0" y="1"/>
                    <a:pt x="0" y="2"/>
                  </a:cubicBezTo>
                  <a:cubicBezTo>
                    <a:pt x="0" y="2"/>
                    <a:pt x="13" y="6"/>
                    <a:pt x="43" y="14"/>
                  </a:cubicBezTo>
                  <a:cubicBezTo>
                    <a:pt x="83" y="28"/>
                    <a:pt x="126" y="41"/>
                    <a:pt x="170" y="54"/>
                  </a:cubicBezTo>
                  <a:cubicBezTo>
                    <a:pt x="305" y="89"/>
                    <a:pt x="463" y="133"/>
                    <a:pt x="638" y="185"/>
                  </a:cubicBezTo>
                  <a:cubicBezTo>
                    <a:pt x="1031" y="299"/>
                    <a:pt x="1573" y="470"/>
                    <a:pt x="2159" y="688"/>
                  </a:cubicBezTo>
                  <a:cubicBezTo>
                    <a:pt x="2731" y="902"/>
                    <a:pt x="3246" y="1090"/>
                    <a:pt x="3666" y="1247"/>
                  </a:cubicBezTo>
                  <a:cubicBezTo>
                    <a:pt x="3837" y="1309"/>
                    <a:pt x="3990" y="1361"/>
                    <a:pt x="4125" y="1408"/>
                  </a:cubicBezTo>
                  <a:cubicBezTo>
                    <a:pt x="4169" y="1422"/>
                    <a:pt x="4212" y="1435"/>
                    <a:pt x="4252" y="1448"/>
                  </a:cubicBezTo>
                  <a:cubicBezTo>
                    <a:pt x="4282" y="1457"/>
                    <a:pt x="4295" y="1461"/>
                    <a:pt x="4295" y="1461"/>
                  </a:cubicBezTo>
                  <a:cubicBezTo>
                    <a:pt x="4295" y="1457"/>
                    <a:pt x="4282" y="1452"/>
                    <a:pt x="4256" y="1440"/>
                  </a:cubicBezTo>
                  <a:cubicBezTo>
                    <a:pt x="4216" y="1422"/>
                    <a:pt x="4173" y="1408"/>
                    <a:pt x="4133" y="1392"/>
                  </a:cubicBezTo>
                  <a:cubicBezTo>
                    <a:pt x="3998" y="1339"/>
                    <a:pt x="3849" y="1283"/>
                    <a:pt x="3679" y="1216"/>
                  </a:cubicBezTo>
                  <a:cubicBezTo>
                    <a:pt x="3294" y="1073"/>
                    <a:pt x="2766" y="863"/>
                    <a:pt x="2176" y="644"/>
                  </a:cubicBezTo>
                  <a:cubicBezTo>
                    <a:pt x="1586" y="426"/>
                    <a:pt x="1044" y="260"/>
                    <a:pt x="646" y="150"/>
                  </a:cubicBezTo>
                  <a:cubicBezTo>
                    <a:pt x="446" y="97"/>
                    <a:pt x="288" y="59"/>
                    <a:pt x="174" y="32"/>
                  </a:cubicBezTo>
                  <a:cubicBezTo>
                    <a:pt x="126" y="24"/>
                    <a:pt x="87" y="14"/>
                    <a:pt x="43" y="6"/>
                  </a:cubicBezTo>
                  <a:cubicBezTo>
                    <a:pt x="22" y="3"/>
                    <a:pt x="9" y="0"/>
                    <a:pt x="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386;p48"/>
            <p:cNvSpPr/>
            <p:nvPr/>
          </p:nvSpPr>
          <p:spPr>
            <a:xfrm>
              <a:off x="7609689" y="1915746"/>
              <a:ext cx="284749" cy="421126"/>
            </a:xfrm>
            <a:custGeom>
              <a:avLst/>
              <a:gdLst/>
              <a:ahLst/>
              <a:cxnLst/>
              <a:rect l="l" t="t" r="r" b="b"/>
              <a:pathLst>
                <a:path w="5792" h="8566" extrusionOk="0">
                  <a:moveTo>
                    <a:pt x="3818" y="1"/>
                  </a:moveTo>
                  <a:cubicBezTo>
                    <a:pt x="3707" y="1"/>
                    <a:pt x="3598" y="12"/>
                    <a:pt x="3492" y="31"/>
                  </a:cubicBezTo>
                  <a:cubicBezTo>
                    <a:pt x="3186" y="80"/>
                    <a:pt x="2902" y="207"/>
                    <a:pt x="2653" y="377"/>
                  </a:cubicBezTo>
                  <a:cubicBezTo>
                    <a:pt x="2403" y="542"/>
                    <a:pt x="2199" y="766"/>
                    <a:pt x="2058" y="1019"/>
                  </a:cubicBezTo>
                  <a:cubicBezTo>
                    <a:pt x="1915" y="1268"/>
                    <a:pt x="1814" y="1530"/>
                    <a:pt x="1727" y="1788"/>
                  </a:cubicBezTo>
                  <a:cubicBezTo>
                    <a:pt x="1386" y="2819"/>
                    <a:pt x="1080" y="3751"/>
                    <a:pt x="822" y="4537"/>
                  </a:cubicBezTo>
                  <a:cubicBezTo>
                    <a:pt x="568" y="5310"/>
                    <a:pt x="363" y="5944"/>
                    <a:pt x="214" y="6390"/>
                  </a:cubicBezTo>
                  <a:cubicBezTo>
                    <a:pt x="148" y="6605"/>
                    <a:pt x="96" y="6770"/>
                    <a:pt x="53" y="6897"/>
                  </a:cubicBezTo>
                  <a:cubicBezTo>
                    <a:pt x="17" y="7010"/>
                    <a:pt x="0" y="7071"/>
                    <a:pt x="0" y="7071"/>
                  </a:cubicBezTo>
                  <a:cubicBezTo>
                    <a:pt x="0" y="7071"/>
                    <a:pt x="22" y="7015"/>
                    <a:pt x="61" y="6901"/>
                  </a:cubicBezTo>
                  <a:cubicBezTo>
                    <a:pt x="105" y="6774"/>
                    <a:pt x="162" y="6609"/>
                    <a:pt x="232" y="6399"/>
                  </a:cubicBezTo>
                  <a:cubicBezTo>
                    <a:pt x="384" y="5949"/>
                    <a:pt x="594" y="5320"/>
                    <a:pt x="852" y="4546"/>
                  </a:cubicBezTo>
                  <a:cubicBezTo>
                    <a:pt x="1114" y="3763"/>
                    <a:pt x="1425" y="2833"/>
                    <a:pt x="1766" y="1801"/>
                  </a:cubicBezTo>
                  <a:cubicBezTo>
                    <a:pt x="1941" y="1294"/>
                    <a:pt x="2173" y="735"/>
                    <a:pt x="2679" y="411"/>
                  </a:cubicBezTo>
                  <a:cubicBezTo>
                    <a:pt x="2919" y="250"/>
                    <a:pt x="3199" y="128"/>
                    <a:pt x="3500" y="76"/>
                  </a:cubicBezTo>
                  <a:cubicBezTo>
                    <a:pt x="3601" y="57"/>
                    <a:pt x="3705" y="48"/>
                    <a:pt x="3810" y="48"/>
                  </a:cubicBezTo>
                  <a:cubicBezTo>
                    <a:pt x="4011" y="48"/>
                    <a:pt x="4213" y="83"/>
                    <a:pt x="4396" y="167"/>
                  </a:cubicBezTo>
                  <a:cubicBezTo>
                    <a:pt x="4541" y="228"/>
                    <a:pt x="4664" y="320"/>
                    <a:pt x="4777" y="425"/>
                  </a:cubicBezTo>
                  <a:cubicBezTo>
                    <a:pt x="4894" y="525"/>
                    <a:pt x="5004" y="635"/>
                    <a:pt x="5104" y="748"/>
                  </a:cubicBezTo>
                  <a:cubicBezTo>
                    <a:pt x="5305" y="975"/>
                    <a:pt x="5459" y="1238"/>
                    <a:pt x="5555" y="1512"/>
                  </a:cubicBezTo>
                  <a:cubicBezTo>
                    <a:pt x="5743" y="2073"/>
                    <a:pt x="5707" y="2658"/>
                    <a:pt x="5624" y="3191"/>
                  </a:cubicBezTo>
                  <a:cubicBezTo>
                    <a:pt x="5471" y="4271"/>
                    <a:pt x="5319" y="5241"/>
                    <a:pt x="5104" y="6036"/>
                  </a:cubicBezTo>
                  <a:cubicBezTo>
                    <a:pt x="4890" y="6831"/>
                    <a:pt x="4664" y="7456"/>
                    <a:pt x="4510" y="7894"/>
                  </a:cubicBezTo>
                  <a:cubicBezTo>
                    <a:pt x="4436" y="8099"/>
                    <a:pt x="4375" y="8265"/>
                    <a:pt x="4327" y="8392"/>
                  </a:cubicBezTo>
                  <a:cubicBezTo>
                    <a:pt x="4287" y="8505"/>
                    <a:pt x="4265" y="8566"/>
                    <a:pt x="4265" y="8566"/>
                  </a:cubicBezTo>
                  <a:cubicBezTo>
                    <a:pt x="4265" y="8566"/>
                    <a:pt x="4366" y="8330"/>
                    <a:pt x="4527" y="7898"/>
                  </a:cubicBezTo>
                  <a:cubicBezTo>
                    <a:pt x="4685" y="7465"/>
                    <a:pt x="4916" y="6841"/>
                    <a:pt x="5136" y="6044"/>
                  </a:cubicBezTo>
                  <a:cubicBezTo>
                    <a:pt x="5354" y="5245"/>
                    <a:pt x="5511" y="4275"/>
                    <a:pt x="5668" y="3200"/>
                  </a:cubicBezTo>
                  <a:cubicBezTo>
                    <a:pt x="5751" y="2662"/>
                    <a:pt x="5791" y="2073"/>
                    <a:pt x="5598" y="1500"/>
                  </a:cubicBezTo>
                  <a:cubicBezTo>
                    <a:pt x="5497" y="1216"/>
                    <a:pt x="5345" y="949"/>
                    <a:pt x="5140" y="717"/>
                  </a:cubicBezTo>
                  <a:cubicBezTo>
                    <a:pt x="5039" y="600"/>
                    <a:pt x="4926" y="490"/>
                    <a:pt x="4807" y="390"/>
                  </a:cubicBezTo>
                  <a:cubicBezTo>
                    <a:pt x="4694" y="285"/>
                    <a:pt x="4563" y="189"/>
                    <a:pt x="4418" y="123"/>
                  </a:cubicBezTo>
                  <a:cubicBezTo>
                    <a:pt x="4228" y="38"/>
                    <a:pt x="4022" y="1"/>
                    <a:pt x="3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387;p48"/>
            <p:cNvSpPr/>
            <p:nvPr/>
          </p:nvSpPr>
          <p:spPr>
            <a:xfrm>
              <a:off x="7724632" y="2967690"/>
              <a:ext cx="512421" cy="1414553"/>
            </a:xfrm>
            <a:custGeom>
              <a:avLst/>
              <a:gdLst/>
              <a:ahLst/>
              <a:cxnLst/>
              <a:rect l="l" t="t" r="r" b="b"/>
              <a:pathLst>
                <a:path w="10423" h="28773" extrusionOk="0">
                  <a:moveTo>
                    <a:pt x="3824" y="0"/>
                  </a:moveTo>
                  <a:lnTo>
                    <a:pt x="218" y="1267"/>
                  </a:lnTo>
                  <a:cubicBezTo>
                    <a:pt x="218" y="1267"/>
                    <a:pt x="0" y="16113"/>
                    <a:pt x="218" y="18595"/>
                  </a:cubicBezTo>
                  <a:cubicBezTo>
                    <a:pt x="647" y="23481"/>
                    <a:pt x="7290" y="28773"/>
                    <a:pt x="7290" y="28773"/>
                  </a:cubicBezTo>
                  <a:lnTo>
                    <a:pt x="10423" y="25110"/>
                  </a:lnTo>
                  <a:cubicBezTo>
                    <a:pt x="10423" y="25110"/>
                    <a:pt x="6699" y="20937"/>
                    <a:pt x="5642" y="19460"/>
                  </a:cubicBezTo>
                  <a:cubicBezTo>
                    <a:pt x="4948" y="18486"/>
                    <a:pt x="4523" y="16921"/>
                    <a:pt x="4283" y="15715"/>
                  </a:cubicBezTo>
                  <a:cubicBezTo>
                    <a:pt x="4103" y="14832"/>
                    <a:pt x="4012" y="13936"/>
                    <a:pt x="3998" y="13036"/>
                  </a:cubicBezTo>
                  <a:lnTo>
                    <a:pt x="3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388;p48"/>
            <p:cNvSpPr/>
            <p:nvPr/>
          </p:nvSpPr>
          <p:spPr>
            <a:xfrm>
              <a:off x="7548432" y="2793849"/>
              <a:ext cx="404804" cy="1676933"/>
            </a:xfrm>
            <a:custGeom>
              <a:avLst/>
              <a:gdLst/>
              <a:ahLst/>
              <a:cxnLst/>
              <a:rect l="l" t="t" r="r" b="b"/>
              <a:pathLst>
                <a:path w="8234" h="34110" extrusionOk="0">
                  <a:moveTo>
                    <a:pt x="8076" y="1"/>
                  </a:moveTo>
                  <a:lnTo>
                    <a:pt x="83" y="380"/>
                  </a:lnTo>
                  <a:lnTo>
                    <a:pt x="0" y="34110"/>
                  </a:lnTo>
                  <a:lnTo>
                    <a:pt x="5192" y="34110"/>
                  </a:lnTo>
                  <a:lnTo>
                    <a:pt x="6110" y="4764"/>
                  </a:lnTo>
                  <a:cubicBezTo>
                    <a:pt x="6110" y="4764"/>
                    <a:pt x="7614" y="3772"/>
                    <a:pt x="7876" y="2509"/>
                  </a:cubicBezTo>
                  <a:cubicBezTo>
                    <a:pt x="8234" y="796"/>
                    <a:pt x="8076" y="1"/>
                    <a:pt x="80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389;p48"/>
            <p:cNvSpPr/>
            <p:nvPr/>
          </p:nvSpPr>
          <p:spPr>
            <a:xfrm>
              <a:off x="7536830" y="4430834"/>
              <a:ext cx="277424" cy="39969"/>
            </a:xfrm>
            <a:custGeom>
              <a:avLst/>
              <a:gdLst/>
              <a:ahLst/>
              <a:cxnLst/>
              <a:rect l="l" t="t" r="r" b="b"/>
              <a:pathLst>
                <a:path w="5643" h="813" extrusionOk="0">
                  <a:moveTo>
                    <a:pt x="0" y="0"/>
                  </a:moveTo>
                  <a:lnTo>
                    <a:pt x="0" y="813"/>
                  </a:lnTo>
                  <a:lnTo>
                    <a:pt x="5642" y="813"/>
                  </a:lnTo>
                  <a:lnTo>
                    <a:pt x="56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390;p48"/>
            <p:cNvSpPr/>
            <p:nvPr/>
          </p:nvSpPr>
          <p:spPr>
            <a:xfrm>
              <a:off x="8041044" y="4165255"/>
              <a:ext cx="220101" cy="228851"/>
            </a:xfrm>
            <a:custGeom>
              <a:avLst/>
              <a:gdLst/>
              <a:ahLst/>
              <a:cxnLst/>
              <a:rect l="l" t="t" r="r" b="b"/>
              <a:pathLst>
                <a:path w="4477" h="4655" extrusionOk="0">
                  <a:moveTo>
                    <a:pt x="3887" y="1"/>
                  </a:moveTo>
                  <a:lnTo>
                    <a:pt x="1" y="4095"/>
                  </a:lnTo>
                  <a:lnTo>
                    <a:pt x="591" y="4654"/>
                  </a:lnTo>
                  <a:lnTo>
                    <a:pt x="4476" y="560"/>
                  </a:lnTo>
                  <a:lnTo>
                    <a:pt x="38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391;p48"/>
            <p:cNvSpPr/>
            <p:nvPr/>
          </p:nvSpPr>
          <p:spPr>
            <a:xfrm>
              <a:off x="8052647" y="4179807"/>
              <a:ext cx="168529" cy="174330"/>
            </a:xfrm>
            <a:custGeom>
              <a:avLst/>
              <a:gdLst/>
              <a:ahLst/>
              <a:cxnLst/>
              <a:rect l="l" t="t" r="r" b="b"/>
              <a:pathLst>
                <a:path w="3428" h="3546" extrusionOk="0">
                  <a:moveTo>
                    <a:pt x="3427" y="1"/>
                  </a:moveTo>
                  <a:cubicBezTo>
                    <a:pt x="3424" y="1"/>
                    <a:pt x="3412" y="13"/>
                    <a:pt x="3389" y="32"/>
                  </a:cubicBezTo>
                  <a:cubicBezTo>
                    <a:pt x="3357" y="62"/>
                    <a:pt x="3323" y="98"/>
                    <a:pt x="3288" y="132"/>
                  </a:cubicBezTo>
                  <a:cubicBezTo>
                    <a:pt x="3196" y="219"/>
                    <a:pt x="3069" y="346"/>
                    <a:pt x="2917" y="508"/>
                  </a:cubicBezTo>
                  <a:cubicBezTo>
                    <a:pt x="2584" y="858"/>
                    <a:pt x="2173" y="1295"/>
                    <a:pt x="1719" y="1776"/>
                  </a:cubicBezTo>
                  <a:cubicBezTo>
                    <a:pt x="1255" y="2248"/>
                    <a:pt x="836" y="2676"/>
                    <a:pt x="499" y="3021"/>
                  </a:cubicBezTo>
                  <a:cubicBezTo>
                    <a:pt x="360" y="3166"/>
                    <a:pt x="242" y="3293"/>
                    <a:pt x="132" y="3402"/>
                  </a:cubicBezTo>
                  <a:cubicBezTo>
                    <a:pt x="97" y="3440"/>
                    <a:pt x="67" y="3471"/>
                    <a:pt x="37" y="3507"/>
                  </a:cubicBezTo>
                  <a:cubicBezTo>
                    <a:pt x="15" y="3533"/>
                    <a:pt x="1" y="3545"/>
                    <a:pt x="6" y="3545"/>
                  </a:cubicBezTo>
                  <a:cubicBezTo>
                    <a:pt x="6" y="3545"/>
                    <a:pt x="19" y="3537"/>
                    <a:pt x="45" y="3515"/>
                  </a:cubicBezTo>
                  <a:cubicBezTo>
                    <a:pt x="75" y="3480"/>
                    <a:pt x="111" y="3450"/>
                    <a:pt x="146" y="3414"/>
                  </a:cubicBezTo>
                  <a:cubicBezTo>
                    <a:pt x="255" y="3305"/>
                    <a:pt x="382" y="3182"/>
                    <a:pt x="525" y="3043"/>
                  </a:cubicBezTo>
                  <a:cubicBezTo>
                    <a:pt x="862" y="2702"/>
                    <a:pt x="1286" y="2278"/>
                    <a:pt x="1754" y="1806"/>
                  </a:cubicBezTo>
                  <a:cubicBezTo>
                    <a:pt x="2226" y="1317"/>
                    <a:pt x="2637" y="858"/>
                    <a:pt x="2938" y="530"/>
                  </a:cubicBezTo>
                  <a:cubicBezTo>
                    <a:pt x="3078" y="386"/>
                    <a:pt x="3196" y="255"/>
                    <a:pt x="3301" y="146"/>
                  </a:cubicBezTo>
                  <a:cubicBezTo>
                    <a:pt x="3336" y="106"/>
                    <a:pt x="3367" y="72"/>
                    <a:pt x="3397" y="41"/>
                  </a:cubicBezTo>
                  <a:cubicBezTo>
                    <a:pt x="3419" y="15"/>
                    <a:pt x="3428" y="1"/>
                    <a:pt x="3428" y="1"/>
                  </a:cubicBezTo>
                  <a:cubicBezTo>
                    <a:pt x="3428" y="1"/>
                    <a:pt x="3427" y="1"/>
                    <a:pt x="3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392;p48"/>
            <p:cNvSpPr/>
            <p:nvPr/>
          </p:nvSpPr>
          <p:spPr>
            <a:xfrm>
              <a:off x="7646414" y="2803977"/>
              <a:ext cx="100586" cy="1629835"/>
            </a:xfrm>
            <a:custGeom>
              <a:avLst/>
              <a:gdLst/>
              <a:ahLst/>
              <a:cxnLst/>
              <a:rect l="l" t="t" r="r" b="b"/>
              <a:pathLst>
                <a:path w="2046" h="33152" extrusionOk="0">
                  <a:moveTo>
                    <a:pt x="2045" y="0"/>
                  </a:moveTo>
                  <a:cubicBezTo>
                    <a:pt x="2045" y="0"/>
                    <a:pt x="2037" y="27"/>
                    <a:pt x="2023" y="83"/>
                  </a:cubicBezTo>
                  <a:cubicBezTo>
                    <a:pt x="2011" y="136"/>
                    <a:pt x="1985" y="218"/>
                    <a:pt x="1941" y="323"/>
                  </a:cubicBezTo>
                  <a:cubicBezTo>
                    <a:pt x="1898" y="424"/>
                    <a:pt x="1823" y="541"/>
                    <a:pt x="1718" y="668"/>
                  </a:cubicBezTo>
                  <a:cubicBezTo>
                    <a:pt x="1613" y="791"/>
                    <a:pt x="1473" y="922"/>
                    <a:pt x="1321" y="1066"/>
                  </a:cubicBezTo>
                  <a:cubicBezTo>
                    <a:pt x="1168" y="1215"/>
                    <a:pt x="992" y="1376"/>
                    <a:pt x="839" y="1590"/>
                  </a:cubicBezTo>
                  <a:cubicBezTo>
                    <a:pt x="682" y="1809"/>
                    <a:pt x="696" y="2115"/>
                    <a:pt x="678" y="2408"/>
                  </a:cubicBezTo>
                  <a:cubicBezTo>
                    <a:pt x="656" y="3016"/>
                    <a:pt x="630" y="3702"/>
                    <a:pt x="603" y="4462"/>
                  </a:cubicBezTo>
                  <a:cubicBezTo>
                    <a:pt x="573" y="5222"/>
                    <a:pt x="547" y="6053"/>
                    <a:pt x="512" y="6949"/>
                  </a:cubicBezTo>
                  <a:cubicBezTo>
                    <a:pt x="486" y="7840"/>
                    <a:pt x="460" y="8797"/>
                    <a:pt x="429" y="9803"/>
                  </a:cubicBezTo>
                  <a:cubicBezTo>
                    <a:pt x="377" y="11812"/>
                    <a:pt x="298" y="14024"/>
                    <a:pt x="250" y="16344"/>
                  </a:cubicBezTo>
                  <a:cubicBezTo>
                    <a:pt x="175" y="20981"/>
                    <a:pt x="109" y="25181"/>
                    <a:pt x="66" y="28231"/>
                  </a:cubicBezTo>
                  <a:cubicBezTo>
                    <a:pt x="44" y="29747"/>
                    <a:pt x="26" y="30976"/>
                    <a:pt x="14" y="31832"/>
                  </a:cubicBezTo>
                  <a:cubicBezTo>
                    <a:pt x="10" y="32252"/>
                    <a:pt x="4" y="32579"/>
                    <a:pt x="0" y="32811"/>
                  </a:cubicBezTo>
                  <a:lnTo>
                    <a:pt x="0" y="33152"/>
                  </a:lnTo>
                  <a:cubicBezTo>
                    <a:pt x="10" y="32837"/>
                    <a:pt x="40" y="31199"/>
                    <a:pt x="97" y="28231"/>
                  </a:cubicBezTo>
                  <a:cubicBezTo>
                    <a:pt x="149" y="25185"/>
                    <a:pt x="219" y="20985"/>
                    <a:pt x="298" y="16344"/>
                  </a:cubicBezTo>
                  <a:cubicBezTo>
                    <a:pt x="341" y="14024"/>
                    <a:pt x="420" y="11812"/>
                    <a:pt x="472" y="9803"/>
                  </a:cubicBezTo>
                  <a:cubicBezTo>
                    <a:pt x="498" y="8797"/>
                    <a:pt x="525" y="7844"/>
                    <a:pt x="551" y="6949"/>
                  </a:cubicBezTo>
                  <a:cubicBezTo>
                    <a:pt x="581" y="6057"/>
                    <a:pt x="607" y="5222"/>
                    <a:pt x="634" y="4462"/>
                  </a:cubicBezTo>
                  <a:cubicBezTo>
                    <a:pt x="660" y="3702"/>
                    <a:pt x="682" y="3016"/>
                    <a:pt x="704" y="2413"/>
                  </a:cubicBezTo>
                  <a:cubicBezTo>
                    <a:pt x="722" y="2115"/>
                    <a:pt x="708" y="1818"/>
                    <a:pt x="857" y="1600"/>
                  </a:cubicBezTo>
                  <a:cubicBezTo>
                    <a:pt x="1006" y="1394"/>
                    <a:pt x="1180" y="1228"/>
                    <a:pt x="1333" y="1079"/>
                  </a:cubicBezTo>
                  <a:cubicBezTo>
                    <a:pt x="1486" y="931"/>
                    <a:pt x="1626" y="804"/>
                    <a:pt x="1731" y="678"/>
                  </a:cubicBezTo>
                  <a:cubicBezTo>
                    <a:pt x="1836" y="551"/>
                    <a:pt x="1906" y="428"/>
                    <a:pt x="1950" y="323"/>
                  </a:cubicBezTo>
                  <a:cubicBezTo>
                    <a:pt x="1993" y="223"/>
                    <a:pt x="2015" y="140"/>
                    <a:pt x="2029" y="83"/>
                  </a:cubicBezTo>
                  <a:cubicBezTo>
                    <a:pt x="2041" y="27"/>
                    <a:pt x="2045" y="0"/>
                    <a:pt x="20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393;p48"/>
            <p:cNvSpPr/>
            <p:nvPr/>
          </p:nvSpPr>
          <p:spPr>
            <a:xfrm>
              <a:off x="7588598" y="2814055"/>
              <a:ext cx="6293" cy="9783"/>
            </a:xfrm>
            <a:custGeom>
              <a:avLst/>
              <a:gdLst/>
              <a:ahLst/>
              <a:cxnLst/>
              <a:rect l="l" t="t" r="r" b="b"/>
              <a:pathLst>
                <a:path w="128" h="199" extrusionOk="0">
                  <a:moveTo>
                    <a:pt x="16" y="0"/>
                  </a:moveTo>
                  <a:cubicBezTo>
                    <a:pt x="15" y="0"/>
                    <a:pt x="15" y="1"/>
                    <a:pt x="14" y="1"/>
                  </a:cubicBezTo>
                  <a:cubicBezTo>
                    <a:pt x="0" y="5"/>
                    <a:pt x="14" y="57"/>
                    <a:pt x="45" y="110"/>
                  </a:cubicBezTo>
                  <a:cubicBezTo>
                    <a:pt x="72" y="161"/>
                    <a:pt x="100" y="198"/>
                    <a:pt x="115" y="198"/>
                  </a:cubicBezTo>
                  <a:cubicBezTo>
                    <a:pt x="116" y="198"/>
                    <a:pt x="118" y="198"/>
                    <a:pt x="119" y="197"/>
                  </a:cubicBezTo>
                  <a:cubicBezTo>
                    <a:pt x="127" y="193"/>
                    <a:pt x="115" y="140"/>
                    <a:pt x="84" y="88"/>
                  </a:cubicBezTo>
                  <a:cubicBezTo>
                    <a:pt x="60" y="39"/>
                    <a:pt x="27"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394;p48"/>
            <p:cNvSpPr/>
            <p:nvPr/>
          </p:nvSpPr>
          <p:spPr>
            <a:xfrm>
              <a:off x="7600643" y="2832442"/>
              <a:ext cx="8898" cy="7964"/>
            </a:xfrm>
            <a:custGeom>
              <a:avLst/>
              <a:gdLst/>
              <a:ahLst/>
              <a:cxnLst/>
              <a:rect l="l" t="t" r="r" b="b"/>
              <a:pathLst>
                <a:path w="181" h="162" extrusionOk="0">
                  <a:moveTo>
                    <a:pt x="14" y="1"/>
                  </a:moveTo>
                  <a:cubicBezTo>
                    <a:pt x="12" y="1"/>
                    <a:pt x="10" y="1"/>
                    <a:pt x="9" y="2"/>
                  </a:cubicBezTo>
                  <a:cubicBezTo>
                    <a:pt x="1" y="11"/>
                    <a:pt x="27" y="55"/>
                    <a:pt x="75" y="99"/>
                  </a:cubicBezTo>
                  <a:cubicBezTo>
                    <a:pt x="113" y="136"/>
                    <a:pt x="151" y="161"/>
                    <a:pt x="166" y="161"/>
                  </a:cubicBezTo>
                  <a:cubicBezTo>
                    <a:pt x="168" y="161"/>
                    <a:pt x="170" y="161"/>
                    <a:pt x="171" y="160"/>
                  </a:cubicBezTo>
                  <a:cubicBezTo>
                    <a:pt x="180" y="146"/>
                    <a:pt x="149" y="107"/>
                    <a:pt x="106" y="63"/>
                  </a:cubicBezTo>
                  <a:cubicBezTo>
                    <a:pt x="67" y="26"/>
                    <a:pt x="29"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395;p48"/>
            <p:cNvSpPr/>
            <p:nvPr/>
          </p:nvSpPr>
          <p:spPr>
            <a:xfrm>
              <a:off x="7617604" y="2846503"/>
              <a:ext cx="10373" cy="5654"/>
            </a:xfrm>
            <a:custGeom>
              <a:avLst/>
              <a:gdLst/>
              <a:ahLst/>
              <a:cxnLst/>
              <a:rect l="l" t="t" r="r" b="b"/>
              <a:pathLst>
                <a:path w="211" h="115" extrusionOk="0">
                  <a:moveTo>
                    <a:pt x="17" y="0"/>
                  </a:moveTo>
                  <a:cubicBezTo>
                    <a:pt x="11" y="0"/>
                    <a:pt x="7" y="1"/>
                    <a:pt x="5" y="5"/>
                  </a:cubicBezTo>
                  <a:cubicBezTo>
                    <a:pt x="1" y="13"/>
                    <a:pt x="40" y="49"/>
                    <a:pt x="97" y="79"/>
                  </a:cubicBezTo>
                  <a:cubicBezTo>
                    <a:pt x="136" y="102"/>
                    <a:pt x="175" y="114"/>
                    <a:pt x="194" y="114"/>
                  </a:cubicBezTo>
                  <a:cubicBezTo>
                    <a:pt x="201" y="114"/>
                    <a:pt x="205" y="113"/>
                    <a:pt x="207" y="110"/>
                  </a:cubicBezTo>
                  <a:cubicBezTo>
                    <a:pt x="211" y="96"/>
                    <a:pt x="171" y="66"/>
                    <a:pt x="118" y="35"/>
                  </a:cubicBezTo>
                  <a:cubicBezTo>
                    <a:pt x="75" y="15"/>
                    <a:pt x="37"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396;p48"/>
            <p:cNvSpPr/>
            <p:nvPr/>
          </p:nvSpPr>
          <p:spPr>
            <a:xfrm>
              <a:off x="7637859" y="2855205"/>
              <a:ext cx="11160" cy="3196"/>
            </a:xfrm>
            <a:custGeom>
              <a:avLst/>
              <a:gdLst/>
              <a:ahLst/>
              <a:cxnLst/>
              <a:rect l="l" t="t" r="r" b="b"/>
              <a:pathLst>
                <a:path w="227" h="65" extrusionOk="0">
                  <a:moveTo>
                    <a:pt x="41" y="0"/>
                  </a:moveTo>
                  <a:cubicBezTo>
                    <a:pt x="21" y="0"/>
                    <a:pt x="6" y="2"/>
                    <a:pt x="4" y="7"/>
                  </a:cubicBezTo>
                  <a:cubicBezTo>
                    <a:pt x="0" y="20"/>
                    <a:pt x="47" y="42"/>
                    <a:pt x="109" y="55"/>
                  </a:cubicBezTo>
                  <a:cubicBezTo>
                    <a:pt x="140" y="62"/>
                    <a:pt x="168" y="65"/>
                    <a:pt x="189" y="65"/>
                  </a:cubicBezTo>
                  <a:cubicBezTo>
                    <a:pt x="209" y="65"/>
                    <a:pt x="222" y="62"/>
                    <a:pt x="222" y="55"/>
                  </a:cubicBezTo>
                  <a:cubicBezTo>
                    <a:pt x="227" y="42"/>
                    <a:pt x="178" y="20"/>
                    <a:pt x="118" y="7"/>
                  </a:cubicBezTo>
                  <a:cubicBezTo>
                    <a:pt x="89" y="2"/>
                    <a:pt x="62" y="0"/>
                    <a:pt x="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397;p48"/>
            <p:cNvSpPr/>
            <p:nvPr/>
          </p:nvSpPr>
          <p:spPr>
            <a:xfrm>
              <a:off x="7659983" y="2856385"/>
              <a:ext cx="10963" cy="2802"/>
            </a:xfrm>
            <a:custGeom>
              <a:avLst/>
              <a:gdLst/>
              <a:ahLst/>
              <a:cxnLst/>
              <a:rect l="l" t="t" r="r" b="b"/>
              <a:pathLst>
                <a:path w="223" h="57" extrusionOk="0">
                  <a:moveTo>
                    <a:pt x="167" y="0"/>
                  </a:moveTo>
                  <a:cubicBezTo>
                    <a:pt x="148" y="0"/>
                    <a:pt x="127" y="2"/>
                    <a:pt x="105" y="5"/>
                  </a:cubicBezTo>
                  <a:cubicBezTo>
                    <a:pt x="48" y="13"/>
                    <a:pt x="0" y="26"/>
                    <a:pt x="0" y="40"/>
                  </a:cubicBezTo>
                  <a:cubicBezTo>
                    <a:pt x="0" y="49"/>
                    <a:pt x="25" y="56"/>
                    <a:pt x="63" y="56"/>
                  </a:cubicBezTo>
                  <a:cubicBezTo>
                    <a:pt x="78" y="56"/>
                    <a:pt x="95" y="55"/>
                    <a:pt x="113" y="52"/>
                  </a:cubicBezTo>
                  <a:cubicBezTo>
                    <a:pt x="174" y="44"/>
                    <a:pt x="222" y="26"/>
                    <a:pt x="222" y="13"/>
                  </a:cubicBezTo>
                  <a:cubicBezTo>
                    <a:pt x="220" y="5"/>
                    <a:pt x="198" y="0"/>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398;p48"/>
            <p:cNvSpPr/>
            <p:nvPr/>
          </p:nvSpPr>
          <p:spPr>
            <a:xfrm>
              <a:off x="7681221" y="2849256"/>
              <a:ext cx="10570" cy="5064"/>
            </a:xfrm>
            <a:custGeom>
              <a:avLst/>
              <a:gdLst/>
              <a:ahLst/>
              <a:cxnLst/>
              <a:rect l="l" t="t" r="r" b="b"/>
              <a:pathLst>
                <a:path w="215" h="103" extrusionOk="0">
                  <a:moveTo>
                    <a:pt x="195" y="0"/>
                  </a:moveTo>
                  <a:cubicBezTo>
                    <a:pt x="175" y="0"/>
                    <a:pt x="138" y="12"/>
                    <a:pt x="97" y="32"/>
                  </a:cubicBezTo>
                  <a:cubicBezTo>
                    <a:pt x="40" y="54"/>
                    <a:pt x="0" y="84"/>
                    <a:pt x="4" y="98"/>
                  </a:cubicBezTo>
                  <a:cubicBezTo>
                    <a:pt x="6" y="101"/>
                    <a:pt x="10" y="103"/>
                    <a:pt x="17" y="103"/>
                  </a:cubicBezTo>
                  <a:cubicBezTo>
                    <a:pt x="36" y="103"/>
                    <a:pt x="72" y="91"/>
                    <a:pt x="115" y="71"/>
                  </a:cubicBezTo>
                  <a:cubicBezTo>
                    <a:pt x="175" y="45"/>
                    <a:pt x="214" y="14"/>
                    <a:pt x="210" y="5"/>
                  </a:cubicBezTo>
                  <a:cubicBezTo>
                    <a:pt x="208" y="2"/>
                    <a:pt x="203" y="0"/>
                    <a:pt x="1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399;p48"/>
            <p:cNvSpPr/>
            <p:nvPr/>
          </p:nvSpPr>
          <p:spPr>
            <a:xfrm>
              <a:off x="7700345" y="2836326"/>
              <a:ext cx="9292" cy="7374"/>
            </a:xfrm>
            <a:custGeom>
              <a:avLst/>
              <a:gdLst/>
              <a:ahLst/>
              <a:cxnLst/>
              <a:rect l="l" t="t" r="r" b="b"/>
              <a:pathLst>
                <a:path w="189" h="150" extrusionOk="0">
                  <a:moveTo>
                    <a:pt x="174" y="0"/>
                  </a:moveTo>
                  <a:cubicBezTo>
                    <a:pt x="158" y="0"/>
                    <a:pt x="120" y="20"/>
                    <a:pt x="79" y="54"/>
                  </a:cubicBezTo>
                  <a:cubicBezTo>
                    <a:pt x="31" y="98"/>
                    <a:pt x="0" y="137"/>
                    <a:pt x="9" y="146"/>
                  </a:cubicBezTo>
                  <a:cubicBezTo>
                    <a:pt x="10" y="148"/>
                    <a:pt x="13" y="149"/>
                    <a:pt x="17" y="149"/>
                  </a:cubicBezTo>
                  <a:cubicBezTo>
                    <a:pt x="34" y="149"/>
                    <a:pt x="70" y="126"/>
                    <a:pt x="109" y="93"/>
                  </a:cubicBezTo>
                  <a:cubicBezTo>
                    <a:pt x="158" y="50"/>
                    <a:pt x="188" y="10"/>
                    <a:pt x="180" y="2"/>
                  </a:cubicBezTo>
                  <a:cubicBezTo>
                    <a:pt x="178" y="1"/>
                    <a:pt x="176" y="0"/>
                    <a:pt x="1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400;p48"/>
            <p:cNvSpPr/>
            <p:nvPr/>
          </p:nvSpPr>
          <p:spPr>
            <a:xfrm>
              <a:off x="7715782" y="2818726"/>
              <a:ext cx="7178" cy="9390"/>
            </a:xfrm>
            <a:custGeom>
              <a:avLst/>
              <a:gdLst/>
              <a:ahLst/>
              <a:cxnLst/>
              <a:rect l="l" t="t" r="r" b="b"/>
              <a:pathLst>
                <a:path w="146" h="191" extrusionOk="0">
                  <a:moveTo>
                    <a:pt x="134" y="1"/>
                  </a:moveTo>
                  <a:cubicBezTo>
                    <a:pt x="120" y="1"/>
                    <a:pt x="86" y="35"/>
                    <a:pt x="53" y="84"/>
                  </a:cubicBezTo>
                  <a:cubicBezTo>
                    <a:pt x="23" y="137"/>
                    <a:pt x="1" y="181"/>
                    <a:pt x="15" y="189"/>
                  </a:cubicBezTo>
                  <a:cubicBezTo>
                    <a:pt x="15" y="190"/>
                    <a:pt x="17" y="191"/>
                    <a:pt x="18" y="191"/>
                  </a:cubicBezTo>
                  <a:cubicBezTo>
                    <a:pt x="30" y="191"/>
                    <a:pt x="61" y="157"/>
                    <a:pt x="93" y="110"/>
                  </a:cubicBezTo>
                  <a:cubicBezTo>
                    <a:pt x="128" y="58"/>
                    <a:pt x="146" y="11"/>
                    <a:pt x="136" y="1"/>
                  </a:cubicBezTo>
                  <a:cubicBezTo>
                    <a:pt x="136" y="1"/>
                    <a:pt x="135"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401;p48"/>
            <p:cNvSpPr/>
            <p:nvPr/>
          </p:nvSpPr>
          <p:spPr>
            <a:xfrm>
              <a:off x="7726107" y="2805009"/>
              <a:ext cx="2851" cy="3736"/>
            </a:xfrm>
            <a:custGeom>
              <a:avLst/>
              <a:gdLst/>
              <a:ahLst/>
              <a:cxnLst/>
              <a:rect l="l" t="t" r="r" b="b"/>
              <a:pathLst>
                <a:path w="58" h="76" extrusionOk="0">
                  <a:moveTo>
                    <a:pt x="36" y="0"/>
                  </a:moveTo>
                  <a:cubicBezTo>
                    <a:pt x="26" y="0"/>
                    <a:pt x="13" y="13"/>
                    <a:pt x="5" y="32"/>
                  </a:cubicBezTo>
                  <a:cubicBezTo>
                    <a:pt x="1" y="54"/>
                    <a:pt x="5" y="70"/>
                    <a:pt x="19" y="75"/>
                  </a:cubicBezTo>
                  <a:cubicBezTo>
                    <a:pt x="20" y="75"/>
                    <a:pt x="22" y="76"/>
                    <a:pt x="24" y="76"/>
                  </a:cubicBezTo>
                  <a:cubicBezTo>
                    <a:pt x="35" y="76"/>
                    <a:pt x="46" y="63"/>
                    <a:pt x="53" y="44"/>
                  </a:cubicBezTo>
                  <a:cubicBezTo>
                    <a:pt x="57" y="27"/>
                    <a:pt x="53" y="5"/>
                    <a:pt x="41" y="1"/>
                  </a:cubicBezTo>
                  <a:cubicBezTo>
                    <a:pt x="39" y="1"/>
                    <a:pt x="38" y="0"/>
                    <a:pt x="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402;p48"/>
            <p:cNvSpPr/>
            <p:nvPr/>
          </p:nvSpPr>
          <p:spPr>
            <a:xfrm>
              <a:off x="7659294" y="2889275"/>
              <a:ext cx="2606" cy="10963"/>
            </a:xfrm>
            <a:custGeom>
              <a:avLst/>
              <a:gdLst/>
              <a:ahLst/>
              <a:cxnLst/>
              <a:rect l="l" t="t" r="r" b="b"/>
              <a:pathLst>
                <a:path w="53" h="223" extrusionOk="0">
                  <a:moveTo>
                    <a:pt x="31" y="0"/>
                  </a:moveTo>
                  <a:cubicBezTo>
                    <a:pt x="18" y="0"/>
                    <a:pt x="5" y="48"/>
                    <a:pt x="0" y="109"/>
                  </a:cubicBezTo>
                  <a:cubicBezTo>
                    <a:pt x="0" y="170"/>
                    <a:pt x="10" y="222"/>
                    <a:pt x="22" y="222"/>
                  </a:cubicBezTo>
                  <a:cubicBezTo>
                    <a:pt x="36" y="222"/>
                    <a:pt x="49" y="175"/>
                    <a:pt x="49" y="109"/>
                  </a:cubicBezTo>
                  <a:cubicBezTo>
                    <a:pt x="53" y="48"/>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403;p48"/>
            <p:cNvSpPr/>
            <p:nvPr/>
          </p:nvSpPr>
          <p:spPr>
            <a:xfrm>
              <a:off x="7658655" y="2911152"/>
              <a:ext cx="2458" cy="11012"/>
            </a:xfrm>
            <a:custGeom>
              <a:avLst/>
              <a:gdLst/>
              <a:ahLst/>
              <a:cxnLst/>
              <a:rect l="l" t="t" r="r" b="b"/>
              <a:pathLst>
                <a:path w="50" h="224" extrusionOk="0">
                  <a:moveTo>
                    <a:pt x="27" y="1"/>
                  </a:moveTo>
                  <a:cubicBezTo>
                    <a:pt x="13" y="1"/>
                    <a:pt x="1" y="53"/>
                    <a:pt x="1" y="114"/>
                  </a:cubicBezTo>
                  <a:cubicBezTo>
                    <a:pt x="1" y="176"/>
                    <a:pt x="9" y="223"/>
                    <a:pt x="18" y="223"/>
                  </a:cubicBezTo>
                  <a:cubicBezTo>
                    <a:pt x="18" y="223"/>
                    <a:pt x="19" y="223"/>
                    <a:pt x="20" y="223"/>
                  </a:cubicBezTo>
                  <a:cubicBezTo>
                    <a:pt x="32" y="223"/>
                    <a:pt x="44" y="173"/>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404;p48"/>
            <p:cNvSpPr/>
            <p:nvPr/>
          </p:nvSpPr>
          <p:spPr>
            <a:xfrm>
              <a:off x="7657819" y="2933276"/>
              <a:ext cx="2606" cy="11062"/>
            </a:xfrm>
            <a:custGeom>
              <a:avLst/>
              <a:gdLst/>
              <a:ahLst/>
              <a:cxnLst/>
              <a:rect l="l" t="t" r="r" b="b"/>
              <a:pathLst>
                <a:path w="53" h="225" extrusionOk="0">
                  <a:moveTo>
                    <a:pt x="30" y="1"/>
                  </a:moveTo>
                  <a:cubicBezTo>
                    <a:pt x="18" y="1"/>
                    <a:pt x="4" y="49"/>
                    <a:pt x="4" y="110"/>
                  </a:cubicBezTo>
                  <a:cubicBezTo>
                    <a:pt x="0" y="172"/>
                    <a:pt x="8" y="224"/>
                    <a:pt x="22" y="224"/>
                  </a:cubicBezTo>
                  <a:cubicBezTo>
                    <a:pt x="35" y="224"/>
                    <a:pt x="48" y="176"/>
                    <a:pt x="48" y="114"/>
                  </a:cubicBezTo>
                  <a:cubicBezTo>
                    <a:pt x="52" y="49"/>
                    <a:pt x="44" y="1"/>
                    <a:pt x="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405;p48"/>
            <p:cNvSpPr/>
            <p:nvPr/>
          </p:nvSpPr>
          <p:spPr>
            <a:xfrm>
              <a:off x="7657180" y="2955202"/>
              <a:ext cx="2360" cy="11258"/>
            </a:xfrm>
            <a:custGeom>
              <a:avLst/>
              <a:gdLst/>
              <a:ahLst/>
              <a:cxnLst/>
              <a:rect l="l" t="t" r="r" b="b"/>
              <a:pathLst>
                <a:path w="48" h="229" extrusionOk="0">
                  <a:moveTo>
                    <a:pt x="27" y="0"/>
                  </a:moveTo>
                  <a:cubicBezTo>
                    <a:pt x="17" y="0"/>
                    <a:pt x="5" y="53"/>
                    <a:pt x="0" y="114"/>
                  </a:cubicBezTo>
                  <a:cubicBezTo>
                    <a:pt x="0" y="176"/>
                    <a:pt x="9" y="228"/>
                    <a:pt x="21" y="228"/>
                  </a:cubicBezTo>
                  <a:cubicBezTo>
                    <a:pt x="35" y="228"/>
                    <a:pt x="48" y="176"/>
                    <a:pt x="48" y="114"/>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406;p48"/>
            <p:cNvSpPr/>
            <p:nvPr/>
          </p:nvSpPr>
          <p:spPr>
            <a:xfrm>
              <a:off x="7656492" y="2977326"/>
              <a:ext cx="2458" cy="11012"/>
            </a:xfrm>
            <a:custGeom>
              <a:avLst/>
              <a:gdLst/>
              <a:ahLst/>
              <a:cxnLst/>
              <a:rect l="l" t="t" r="r" b="b"/>
              <a:pathLst>
                <a:path w="50" h="224" extrusionOk="0">
                  <a:moveTo>
                    <a:pt x="27" y="0"/>
                  </a:moveTo>
                  <a:cubicBezTo>
                    <a:pt x="14" y="0"/>
                    <a:pt x="5" y="49"/>
                    <a:pt x="1" y="110"/>
                  </a:cubicBezTo>
                  <a:cubicBezTo>
                    <a:pt x="1" y="176"/>
                    <a:pt x="9" y="224"/>
                    <a:pt x="23" y="224"/>
                  </a:cubicBezTo>
                  <a:cubicBezTo>
                    <a:pt x="35" y="224"/>
                    <a:pt x="45"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407;p48"/>
            <p:cNvSpPr/>
            <p:nvPr/>
          </p:nvSpPr>
          <p:spPr>
            <a:xfrm>
              <a:off x="7655902" y="2999449"/>
              <a:ext cx="2360" cy="11012"/>
            </a:xfrm>
            <a:custGeom>
              <a:avLst/>
              <a:gdLst/>
              <a:ahLst/>
              <a:cxnLst/>
              <a:rect l="l" t="t" r="r" b="b"/>
              <a:pathLst>
                <a:path w="48" h="224" extrusionOk="0">
                  <a:moveTo>
                    <a:pt x="25" y="0"/>
                  </a:moveTo>
                  <a:cubicBezTo>
                    <a:pt x="12" y="0"/>
                    <a:pt x="0" y="51"/>
                    <a:pt x="0" y="111"/>
                  </a:cubicBezTo>
                  <a:cubicBezTo>
                    <a:pt x="0" y="171"/>
                    <a:pt x="9" y="224"/>
                    <a:pt x="21" y="224"/>
                  </a:cubicBezTo>
                  <a:cubicBezTo>
                    <a:pt x="31" y="224"/>
                    <a:pt x="43" y="176"/>
                    <a:pt x="47" y="111"/>
                  </a:cubicBezTo>
                  <a:cubicBezTo>
                    <a:pt x="47" y="49"/>
                    <a:pt x="39" y="0"/>
                    <a:pt x="26" y="0"/>
                  </a:cubicBezTo>
                  <a:cubicBezTo>
                    <a:pt x="26" y="0"/>
                    <a:pt x="25"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408;p48"/>
            <p:cNvSpPr/>
            <p:nvPr/>
          </p:nvSpPr>
          <p:spPr>
            <a:xfrm>
              <a:off x="7655017" y="3021376"/>
              <a:ext cx="2606" cy="11012"/>
            </a:xfrm>
            <a:custGeom>
              <a:avLst/>
              <a:gdLst/>
              <a:ahLst/>
              <a:cxnLst/>
              <a:rect l="l" t="t" r="r" b="b"/>
              <a:pathLst>
                <a:path w="53" h="224" extrusionOk="0">
                  <a:moveTo>
                    <a:pt x="31" y="0"/>
                  </a:moveTo>
                  <a:cubicBezTo>
                    <a:pt x="18" y="0"/>
                    <a:pt x="5" y="48"/>
                    <a:pt x="5" y="114"/>
                  </a:cubicBezTo>
                  <a:cubicBezTo>
                    <a:pt x="0" y="175"/>
                    <a:pt x="13" y="224"/>
                    <a:pt x="22" y="224"/>
                  </a:cubicBezTo>
                  <a:cubicBezTo>
                    <a:pt x="23" y="224"/>
                    <a:pt x="23" y="224"/>
                    <a:pt x="24" y="224"/>
                  </a:cubicBezTo>
                  <a:cubicBezTo>
                    <a:pt x="36" y="224"/>
                    <a:pt x="49" y="173"/>
                    <a:pt x="53" y="114"/>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409;p48"/>
            <p:cNvSpPr/>
            <p:nvPr/>
          </p:nvSpPr>
          <p:spPr>
            <a:xfrm>
              <a:off x="7654329" y="3043549"/>
              <a:ext cx="2655" cy="10963"/>
            </a:xfrm>
            <a:custGeom>
              <a:avLst/>
              <a:gdLst/>
              <a:ahLst/>
              <a:cxnLst/>
              <a:rect l="l" t="t" r="r" b="b"/>
              <a:pathLst>
                <a:path w="54" h="223" extrusionOk="0">
                  <a:moveTo>
                    <a:pt x="32" y="0"/>
                  </a:moveTo>
                  <a:cubicBezTo>
                    <a:pt x="19" y="0"/>
                    <a:pt x="6" y="47"/>
                    <a:pt x="6" y="109"/>
                  </a:cubicBezTo>
                  <a:cubicBezTo>
                    <a:pt x="1" y="170"/>
                    <a:pt x="14" y="222"/>
                    <a:pt x="23" y="222"/>
                  </a:cubicBezTo>
                  <a:cubicBezTo>
                    <a:pt x="36" y="222"/>
                    <a:pt x="49" y="174"/>
                    <a:pt x="53" y="113"/>
                  </a:cubicBezTo>
                  <a:cubicBezTo>
                    <a:pt x="53" y="47"/>
                    <a:pt x="45" y="0"/>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410;p48"/>
            <p:cNvSpPr/>
            <p:nvPr/>
          </p:nvSpPr>
          <p:spPr>
            <a:xfrm>
              <a:off x="7653936" y="3065426"/>
              <a:ext cx="2409" cy="11209"/>
            </a:xfrm>
            <a:custGeom>
              <a:avLst/>
              <a:gdLst/>
              <a:ahLst/>
              <a:cxnLst/>
              <a:rect l="l" t="t" r="r" b="b"/>
              <a:pathLst>
                <a:path w="49" h="228" extrusionOk="0">
                  <a:moveTo>
                    <a:pt x="27" y="1"/>
                  </a:moveTo>
                  <a:cubicBezTo>
                    <a:pt x="14" y="1"/>
                    <a:pt x="0" y="53"/>
                    <a:pt x="0" y="114"/>
                  </a:cubicBezTo>
                  <a:cubicBezTo>
                    <a:pt x="0" y="175"/>
                    <a:pt x="9" y="227"/>
                    <a:pt x="22" y="227"/>
                  </a:cubicBezTo>
                  <a:cubicBezTo>
                    <a:pt x="35" y="227"/>
                    <a:pt x="44" y="175"/>
                    <a:pt x="49" y="114"/>
                  </a:cubicBezTo>
                  <a:cubicBezTo>
                    <a:pt x="49" y="53"/>
                    <a:pt x="40" y="5"/>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411;p48"/>
            <p:cNvSpPr/>
            <p:nvPr/>
          </p:nvSpPr>
          <p:spPr>
            <a:xfrm>
              <a:off x="7653296" y="3087550"/>
              <a:ext cx="2360" cy="11209"/>
            </a:xfrm>
            <a:custGeom>
              <a:avLst/>
              <a:gdLst/>
              <a:ahLst/>
              <a:cxnLst/>
              <a:rect l="l" t="t" r="r" b="b"/>
              <a:pathLst>
                <a:path w="48" h="228" extrusionOk="0">
                  <a:moveTo>
                    <a:pt x="27" y="1"/>
                  </a:moveTo>
                  <a:cubicBezTo>
                    <a:pt x="13" y="1"/>
                    <a:pt x="1" y="53"/>
                    <a:pt x="1" y="114"/>
                  </a:cubicBezTo>
                  <a:cubicBezTo>
                    <a:pt x="1" y="175"/>
                    <a:pt x="9" y="223"/>
                    <a:pt x="22" y="227"/>
                  </a:cubicBezTo>
                  <a:cubicBezTo>
                    <a:pt x="35" y="227"/>
                    <a:pt x="44" y="175"/>
                    <a:pt x="48" y="114"/>
                  </a:cubicBezTo>
                  <a:cubicBezTo>
                    <a:pt x="48"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412;p48"/>
            <p:cNvSpPr/>
            <p:nvPr/>
          </p:nvSpPr>
          <p:spPr>
            <a:xfrm>
              <a:off x="7652657" y="3109673"/>
              <a:ext cx="2409" cy="11012"/>
            </a:xfrm>
            <a:custGeom>
              <a:avLst/>
              <a:gdLst/>
              <a:ahLst/>
              <a:cxnLst/>
              <a:rect l="l" t="t" r="r" b="b"/>
              <a:pathLst>
                <a:path w="49" h="224" extrusionOk="0">
                  <a:moveTo>
                    <a:pt x="26" y="1"/>
                  </a:moveTo>
                  <a:cubicBezTo>
                    <a:pt x="14" y="1"/>
                    <a:pt x="4" y="49"/>
                    <a:pt x="0" y="110"/>
                  </a:cubicBezTo>
                  <a:cubicBezTo>
                    <a:pt x="0" y="176"/>
                    <a:pt x="9" y="223"/>
                    <a:pt x="22" y="223"/>
                  </a:cubicBezTo>
                  <a:cubicBezTo>
                    <a:pt x="35" y="223"/>
                    <a:pt x="48" y="176"/>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413;p48"/>
            <p:cNvSpPr/>
            <p:nvPr/>
          </p:nvSpPr>
          <p:spPr>
            <a:xfrm>
              <a:off x="7652018" y="3131796"/>
              <a:ext cx="2606" cy="11062"/>
            </a:xfrm>
            <a:custGeom>
              <a:avLst/>
              <a:gdLst/>
              <a:ahLst/>
              <a:cxnLst/>
              <a:rect l="l" t="t" r="r" b="b"/>
              <a:pathLst>
                <a:path w="53" h="225" extrusionOk="0">
                  <a:moveTo>
                    <a:pt x="31" y="1"/>
                  </a:moveTo>
                  <a:cubicBezTo>
                    <a:pt x="17" y="1"/>
                    <a:pt x="5" y="49"/>
                    <a:pt x="5" y="110"/>
                  </a:cubicBezTo>
                  <a:cubicBezTo>
                    <a:pt x="1" y="172"/>
                    <a:pt x="9" y="224"/>
                    <a:pt x="22" y="224"/>
                  </a:cubicBezTo>
                  <a:cubicBezTo>
                    <a:pt x="35" y="224"/>
                    <a:pt x="48" y="176"/>
                    <a:pt x="48" y="110"/>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414;p48"/>
            <p:cNvSpPr/>
            <p:nvPr/>
          </p:nvSpPr>
          <p:spPr>
            <a:xfrm>
              <a:off x="7651330" y="3153723"/>
              <a:ext cx="2655" cy="11258"/>
            </a:xfrm>
            <a:custGeom>
              <a:avLst/>
              <a:gdLst/>
              <a:ahLst/>
              <a:cxnLst/>
              <a:rect l="l" t="t" r="r" b="b"/>
              <a:pathLst>
                <a:path w="54" h="229" extrusionOk="0">
                  <a:moveTo>
                    <a:pt x="31" y="0"/>
                  </a:moveTo>
                  <a:cubicBezTo>
                    <a:pt x="19" y="0"/>
                    <a:pt x="5" y="53"/>
                    <a:pt x="5" y="114"/>
                  </a:cubicBezTo>
                  <a:cubicBezTo>
                    <a:pt x="1" y="176"/>
                    <a:pt x="15" y="228"/>
                    <a:pt x="27" y="228"/>
                  </a:cubicBezTo>
                  <a:cubicBezTo>
                    <a:pt x="36" y="228"/>
                    <a:pt x="49" y="176"/>
                    <a:pt x="53" y="114"/>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415;p48"/>
            <p:cNvSpPr/>
            <p:nvPr/>
          </p:nvSpPr>
          <p:spPr>
            <a:xfrm>
              <a:off x="7650937" y="3175847"/>
              <a:ext cx="2409" cy="11062"/>
            </a:xfrm>
            <a:custGeom>
              <a:avLst/>
              <a:gdLst/>
              <a:ahLst/>
              <a:cxnLst/>
              <a:rect l="l" t="t" r="r" b="b"/>
              <a:pathLst>
                <a:path w="49" h="225" extrusionOk="0">
                  <a:moveTo>
                    <a:pt x="27" y="0"/>
                  </a:moveTo>
                  <a:cubicBezTo>
                    <a:pt x="13" y="0"/>
                    <a:pt x="5" y="49"/>
                    <a:pt x="1" y="115"/>
                  </a:cubicBezTo>
                  <a:cubicBezTo>
                    <a:pt x="1" y="176"/>
                    <a:pt x="9" y="224"/>
                    <a:pt x="23" y="224"/>
                  </a:cubicBezTo>
                  <a:cubicBezTo>
                    <a:pt x="23" y="224"/>
                    <a:pt x="23" y="224"/>
                    <a:pt x="24" y="224"/>
                  </a:cubicBezTo>
                  <a:cubicBezTo>
                    <a:pt x="36" y="224"/>
                    <a:pt x="49" y="173"/>
                    <a:pt x="49" y="115"/>
                  </a:cubicBezTo>
                  <a:cubicBezTo>
                    <a:pt x="49"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416;p48"/>
            <p:cNvSpPr/>
            <p:nvPr/>
          </p:nvSpPr>
          <p:spPr>
            <a:xfrm>
              <a:off x="7650248" y="3197970"/>
              <a:ext cx="2655" cy="11012"/>
            </a:xfrm>
            <a:custGeom>
              <a:avLst/>
              <a:gdLst/>
              <a:ahLst/>
              <a:cxnLst/>
              <a:rect l="l" t="t" r="r" b="b"/>
              <a:pathLst>
                <a:path w="54" h="224" extrusionOk="0">
                  <a:moveTo>
                    <a:pt x="31" y="0"/>
                  </a:moveTo>
                  <a:cubicBezTo>
                    <a:pt x="19" y="0"/>
                    <a:pt x="5" y="49"/>
                    <a:pt x="5" y="111"/>
                  </a:cubicBezTo>
                  <a:cubicBezTo>
                    <a:pt x="1" y="176"/>
                    <a:pt x="10" y="224"/>
                    <a:pt x="23" y="224"/>
                  </a:cubicBezTo>
                  <a:cubicBezTo>
                    <a:pt x="37" y="224"/>
                    <a:pt x="49" y="176"/>
                    <a:pt x="49" y="115"/>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417;p48"/>
            <p:cNvSpPr/>
            <p:nvPr/>
          </p:nvSpPr>
          <p:spPr>
            <a:xfrm>
              <a:off x="7649855" y="3220143"/>
              <a:ext cx="2409" cy="10963"/>
            </a:xfrm>
            <a:custGeom>
              <a:avLst/>
              <a:gdLst/>
              <a:ahLst/>
              <a:cxnLst/>
              <a:rect l="l" t="t" r="r" b="b"/>
              <a:pathLst>
                <a:path w="49" h="223" extrusionOk="0">
                  <a:moveTo>
                    <a:pt x="27" y="0"/>
                  </a:moveTo>
                  <a:cubicBezTo>
                    <a:pt x="13" y="0"/>
                    <a:pt x="0" y="48"/>
                    <a:pt x="0" y="109"/>
                  </a:cubicBezTo>
                  <a:cubicBezTo>
                    <a:pt x="0" y="170"/>
                    <a:pt x="9" y="223"/>
                    <a:pt x="23" y="223"/>
                  </a:cubicBezTo>
                  <a:cubicBezTo>
                    <a:pt x="35" y="223"/>
                    <a:pt x="45" y="175"/>
                    <a:pt x="49" y="109"/>
                  </a:cubicBezTo>
                  <a:cubicBezTo>
                    <a:pt x="49" y="48"/>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418;p48"/>
            <p:cNvSpPr/>
            <p:nvPr/>
          </p:nvSpPr>
          <p:spPr>
            <a:xfrm>
              <a:off x="7649167" y="3242069"/>
              <a:ext cx="2655" cy="11160"/>
            </a:xfrm>
            <a:custGeom>
              <a:avLst/>
              <a:gdLst/>
              <a:ahLst/>
              <a:cxnLst/>
              <a:rect l="l" t="t" r="r" b="b"/>
              <a:pathLst>
                <a:path w="54" h="227" extrusionOk="0">
                  <a:moveTo>
                    <a:pt x="32" y="0"/>
                  </a:moveTo>
                  <a:cubicBezTo>
                    <a:pt x="19" y="0"/>
                    <a:pt x="6" y="53"/>
                    <a:pt x="6" y="113"/>
                  </a:cubicBezTo>
                  <a:cubicBezTo>
                    <a:pt x="1" y="174"/>
                    <a:pt x="10" y="227"/>
                    <a:pt x="23" y="227"/>
                  </a:cubicBezTo>
                  <a:cubicBezTo>
                    <a:pt x="37" y="227"/>
                    <a:pt x="49" y="174"/>
                    <a:pt x="49" y="113"/>
                  </a:cubicBezTo>
                  <a:cubicBezTo>
                    <a:pt x="53" y="53"/>
                    <a:pt x="45" y="4"/>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419;p48"/>
            <p:cNvSpPr/>
            <p:nvPr/>
          </p:nvSpPr>
          <p:spPr>
            <a:xfrm>
              <a:off x="7648773" y="3264193"/>
              <a:ext cx="2409" cy="11160"/>
            </a:xfrm>
            <a:custGeom>
              <a:avLst/>
              <a:gdLst/>
              <a:ahLst/>
              <a:cxnLst/>
              <a:rect l="l" t="t" r="r" b="b"/>
              <a:pathLst>
                <a:path w="49" h="227" extrusionOk="0">
                  <a:moveTo>
                    <a:pt x="27" y="0"/>
                  </a:moveTo>
                  <a:cubicBezTo>
                    <a:pt x="14" y="0"/>
                    <a:pt x="5" y="53"/>
                    <a:pt x="0" y="113"/>
                  </a:cubicBezTo>
                  <a:cubicBezTo>
                    <a:pt x="0" y="174"/>
                    <a:pt x="9" y="227"/>
                    <a:pt x="22" y="227"/>
                  </a:cubicBezTo>
                  <a:cubicBezTo>
                    <a:pt x="35" y="227"/>
                    <a:pt x="49" y="174"/>
                    <a:pt x="49" y="113"/>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420;p48"/>
            <p:cNvSpPr/>
            <p:nvPr/>
          </p:nvSpPr>
          <p:spPr>
            <a:xfrm>
              <a:off x="7648134" y="3286316"/>
              <a:ext cx="2655" cy="11209"/>
            </a:xfrm>
            <a:custGeom>
              <a:avLst/>
              <a:gdLst/>
              <a:ahLst/>
              <a:cxnLst/>
              <a:rect l="l" t="t" r="r" b="b"/>
              <a:pathLst>
                <a:path w="54" h="228" extrusionOk="0">
                  <a:moveTo>
                    <a:pt x="31" y="0"/>
                  </a:moveTo>
                  <a:cubicBezTo>
                    <a:pt x="18" y="0"/>
                    <a:pt x="5" y="48"/>
                    <a:pt x="5" y="113"/>
                  </a:cubicBezTo>
                  <a:cubicBezTo>
                    <a:pt x="1" y="175"/>
                    <a:pt x="13" y="222"/>
                    <a:pt x="27" y="228"/>
                  </a:cubicBezTo>
                  <a:cubicBezTo>
                    <a:pt x="40" y="228"/>
                    <a:pt x="48" y="175"/>
                    <a:pt x="53" y="113"/>
                  </a:cubicBezTo>
                  <a:cubicBezTo>
                    <a:pt x="53" y="52"/>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421;p48"/>
            <p:cNvSpPr/>
            <p:nvPr/>
          </p:nvSpPr>
          <p:spPr>
            <a:xfrm>
              <a:off x="7647692" y="3308440"/>
              <a:ext cx="2409" cy="11012"/>
            </a:xfrm>
            <a:custGeom>
              <a:avLst/>
              <a:gdLst/>
              <a:ahLst/>
              <a:cxnLst/>
              <a:rect l="l" t="t" r="r" b="b"/>
              <a:pathLst>
                <a:path w="49" h="224" extrusionOk="0">
                  <a:moveTo>
                    <a:pt x="27" y="0"/>
                  </a:moveTo>
                  <a:cubicBezTo>
                    <a:pt x="14" y="0"/>
                    <a:pt x="5" y="48"/>
                    <a:pt x="0" y="113"/>
                  </a:cubicBezTo>
                  <a:cubicBezTo>
                    <a:pt x="0" y="175"/>
                    <a:pt x="10" y="223"/>
                    <a:pt x="22" y="223"/>
                  </a:cubicBezTo>
                  <a:cubicBezTo>
                    <a:pt x="36" y="223"/>
                    <a:pt x="49" y="175"/>
                    <a:pt x="49" y="113"/>
                  </a:cubicBezTo>
                  <a:cubicBezTo>
                    <a:pt x="49" y="52"/>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422;p48"/>
            <p:cNvSpPr/>
            <p:nvPr/>
          </p:nvSpPr>
          <p:spPr>
            <a:xfrm>
              <a:off x="7647299" y="3330514"/>
              <a:ext cx="2409" cy="11062"/>
            </a:xfrm>
            <a:custGeom>
              <a:avLst/>
              <a:gdLst/>
              <a:ahLst/>
              <a:cxnLst/>
              <a:rect l="l" t="t" r="r" b="b"/>
              <a:pathLst>
                <a:path w="49" h="225" extrusionOk="0">
                  <a:moveTo>
                    <a:pt x="26" y="1"/>
                  </a:moveTo>
                  <a:cubicBezTo>
                    <a:pt x="13" y="1"/>
                    <a:pt x="0" y="49"/>
                    <a:pt x="0" y="110"/>
                  </a:cubicBezTo>
                  <a:cubicBezTo>
                    <a:pt x="0" y="176"/>
                    <a:pt x="8" y="224"/>
                    <a:pt x="22" y="224"/>
                  </a:cubicBezTo>
                  <a:cubicBezTo>
                    <a:pt x="35" y="224"/>
                    <a:pt x="48" y="176"/>
                    <a:pt x="48" y="115"/>
                  </a:cubicBezTo>
                  <a:cubicBezTo>
                    <a:pt x="48"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423;p48"/>
            <p:cNvSpPr/>
            <p:nvPr/>
          </p:nvSpPr>
          <p:spPr>
            <a:xfrm>
              <a:off x="7646856" y="3352637"/>
              <a:ext cx="2360" cy="11062"/>
            </a:xfrm>
            <a:custGeom>
              <a:avLst/>
              <a:gdLst/>
              <a:ahLst/>
              <a:cxnLst/>
              <a:rect l="l" t="t" r="r" b="b"/>
              <a:pathLst>
                <a:path w="48" h="225" extrusionOk="0">
                  <a:moveTo>
                    <a:pt x="27" y="1"/>
                  </a:moveTo>
                  <a:cubicBezTo>
                    <a:pt x="13" y="1"/>
                    <a:pt x="1" y="49"/>
                    <a:pt x="1" y="111"/>
                  </a:cubicBezTo>
                  <a:cubicBezTo>
                    <a:pt x="1" y="172"/>
                    <a:pt x="9" y="224"/>
                    <a:pt x="22" y="224"/>
                  </a:cubicBezTo>
                  <a:cubicBezTo>
                    <a:pt x="35" y="224"/>
                    <a:pt x="44" y="176"/>
                    <a:pt x="48" y="111"/>
                  </a:cubicBezTo>
                  <a:cubicBezTo>
                    <a:pt x="48"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424;p48"/>
            <p:cNvSpPr/>
            <p:nvPr/>
          </p:nvSpPr>
          <p:spPr>
            <a:xfrm>
              <a:off x="7646217" y="3374810"/>
              <a:ext cx="2606" cy="11012"/>
            </a:xfrm>
            <a:custGeom>
              <a:avLst/>
              <a:gdLst/>
              <a:ahLst/>
              <a:cxnLst/>
              <a:rect l="l" t="t" r="r" b="b"/>
              <a:pathLst>
                <a:path w="53" h="224" extrusionOk="0">
                  <a:moveTo>
                    <a:pt x="29" y="1"/>
                  </a:moveTo>
                  <a:cubicBezTo>
                    <a:pt x="17" y="1"/>
                    <a:pt x="4" y="51"/>
                    <a:pt x="4" y="110"/>
                  </a:cubicBezTo>
                  <a:cubicBezTo>
                    <a:pt x="0" y="171"/>
                    <a:pt x="14" y="223"/>
                    <a:pt x="26" y="223"/>
                  </a:cubicBezTo>
                  <a:cubicBezTo>
                    <a:pt x="35" y="223"/>
                    <a:pt x="48" y="175"/>
                    <a:pt x="48" y="110"/>
                  </a:cubicBezTo>
                  <a:cubicBezTo>
                    <a:pt x="52" y="48"/>
                    <a:pt x="44" y="1"/>
                    <a:pt x="30" y="1"/>
                  </a:cubicBezTo>
                  <a:cubicBezTo>
                    <a:pt x="30" y="1"/>
                    <a:pt x="29"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425;p48"/>
            <p:cNvSpPr/>
            <p:nvPr/>
          </p:nvSpPr>
          <p:spPr>
            <a:xfrm>
              <a:off x="7645775" y="3396737"/>
              <a:ext cx="2655" cy="11209"/>
            </a:xfrm>
            <a:custGeom>
              <a:avLst/>
              <a:gdLst/>
              <a:ahLst/>
              <a:cxnLst/>
              <a:rect l="l" t="t" r="r" b="b"/>
              <a:pathLst>
                <a:path w="54" h="228" extrusionOk="0">
                  <a:moveTo>
                    <a:pt x="27" y="1"/>
                  </a:moveTo>
                  <a:cubicBezTo>
                    <a:pt x="13" y="1"/>
                    <a:pt x="5" y="53"/>
                    <a:pt x="5" y="114"/>
                  </a:cubicBezTo>
                  <a:cubicBezTo>
                    <a:pt x="1" y="175"/>
                    <a:pt x="9" y="227"/>
                    <a:pt x="23" y="227"/>
                  </a:cubicBezTo>
                  <a:cubicBezTo>
                    <a:pt x="35" y="227"/>
                    <a:pt x="49" y="175"/>
                    <a:pt x="49" y="114"/>
                  </a:cubicBezTo>
                  <a:cubicBezTo>
                    <a:pt x="53"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426;p48"/>
            <p:cNvSpPr/>
            <p:nvPr/>
          </p:nvSpPr>
          <p:spPr>
            <a:xfrm>
              <a:off x="7645332" y="3418860"/>
              <a:ext cx="2409" cy="11209"/>
            </a:xfrm>
            <a:custGeom>
              <a:avLst/>
              <a:gdLst/>
              <a:ahLst/>
              <a:cxnLst/>
              <a:rect l="l" t="t" r="r" b="b"/>
              <a:pathLst>
                <a:path w="49" h="228" extrusionOk="0">
                  <a:moveTo>
                    <a:pt x="26" y="1"/>
                  </a:moveTo>
                  <a:cubicBezTo>
                    <a:pt x="14" y="1"/>
                    <a:pt x="5" y="53"/>
                    <a:pt x="0" y="114"/>
                  </a:cubicBezTo>
                  <a:cubicBezTo>
                    <a:pt x="0" y="175"/>
                    <a:pt x="10" y="227"/>
                    <a:pt x="22" y="227"/>
                  </a:cubicBezTo>
                  <a:cubicBezTo>
                    <a:pt x="36" y="227"/>
                    <a:pt x="48"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427;p48"/>
            <p:cNvSpPr/>
            <p:nvPr/>
          </p:nvSpPr>
          <p:spPr>
            <a:xfrm>
              <a:off x="7644890" y="3440983"/>
              <a:ext cx="2458" cy="11258"/>
            </a:xfrm>
            <a:custGeom>
              <a:avLst/>
              <a:gdLst/>
              <a:ahLst/>
              <a:cxnLst/>
              <a:rect l="l" t="t" r="r" b="b"/>
              <a:pathLst>
                <a:path w="50" h="229" extrusionOk="0">
                  <a:moveTo>
                    <a:pt x="27" y="1"/>
                  </a:moveTo>
                  <a:cubicBezTo>
                    <a:pt x="14" y="1"/>
                    <a:pt x="5" y="53"/>
                    <a:pt x="1" y="114"/>
                  </a:cubicBezTo>
                  <a:cubicBezTo>
                    <a:pt x="1" y="176"/>
                    <a:pt x="9" y="228"/>
                    <a:pt x="23" y="228"/>
                  </a:cubicBezTo>
                  <a:cubicBezTo>
                    <a:pt x="35" y="228"/>
                    <a:pt x="49" y="176"/>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428;p48"/>
            <p:cNvSpPr/>
            <p:nvPr/>
          </p:nvSpPr>
          <p:spPr>
            <a:xfrm>
              <a:off x="7644496" y="3463107"/>
              <a:ext cx="2409" cy="11258"/>
            </a:xfrm>
            <a:custGeom>
              <a:avLst/>
              <a:gdLst/>
              <a:ahLst/>
              <a:cxnLst/>
              <a:rect l="l" t="t" r="r" b="b"/>
              <a:pathLst>
                <a:path w="49" h="229" extrusionOk="0">
                  <a:moveTo>
                    <a:pt x="27" y="1"/>
                  </a:moveTo>
                  <a:cubicBezTo>
                    <a:pt x="13" y="1"/>
                    <a:pt x="0" y="49"/>
                    <a:pt x="0" y="114"/>
                  </a:cubicBezTo>
                  <a:cubicBezTo>
                    <a:pt x="0" y="176"/>
                    <a:pt x="9" y="224"/>
                    <a:pt x="22" y="228"/>
                  </a:cubicBezTo>
                  <a:cubicBezTo>
                    <a:pt x="35" y="228"/>
                    <a:pt x="49" y="176"/>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429;p48"/>
            <p:cNvSpPr/>
            <p:nvPr/>
          </p:nvSpPr>
          <p:spPr>
            <a:xfrm>
              <a:off x="7644005" y="3485230"/>
              <a:ext cx="2458" cy="11012"/>
            </a:xfrm>
            <a:custGeom>
              <a:avLst/>
              <a:gdLst/>
              <a:ahLst/>
              <a:cxnLst/>
              <a:rect l="l" t="t" r="r" b="b"/>
              <a:pathLst>
                <a:path w="50" h="224" extrusionOk="0">
                  <a:moveTo>
                    <a:pt x="27" y="0"/>
                  </a:moveTo>
                  <a:cubicBezTo>
                    <a:pt x="15" y="0"/>
                    <a:pt x="1" y="49"/>
                    <a:pt x="1" y="115"/>
                  </a:cubicBezTo>
                  <a:cubicBezTo>
                    <a:pt x="1" y="176"/>
                    <a:pt x="10" y="224"/>
                    <a:pt x="23" y="224"/>
                  </a:cubicBezTo>
                  <a:cubicBezTo>
                    <a:pt x="37" y="224"/>
                    <a:pt x="49"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430;p48"/>
            <p:cNvSpPr/>
            <p:nvPr/>
          </p:nvSpPr>
          <p:spPr>
            <a:xfrm>
              <a:off x="7643611" y="3507354"/>
              <a:ext cx="2409" cy="11012"/>
            </a:xfrm>
            <a:custGeom>
              <a:avLst/>
              <a:gdLst/>
              <a:ahLst/>
              <a:cxnLst/>
              <a:rect l="l" t="t" r="r" b="b"/>
              <a:pathLst>
                <a:path w="49" h="224" extrusionOk="0">
                  <a:moveTo>
                    <a:pt x="27" y="0"/>
                  </a:moveTo>
                  <a:cubicBezTo>
                    <a:pt x="14" y="0"/>
                    <a:pt x="1" y="49"/>
                    <a:pt x="1" y="115"/>
                  </a:cubicBezTo>
                  <a:cubicBezTo>
                    <a:pt x="1" y="176"/>
                    <a:pt x="9" y="224"/>
                    <a:pt x="23" y="224"/>
                  </a:cubicBezTo>
                  <a:cubicBezTo>
                    <a:pt x="35" y="224"/>
                    <a:pt x="49" y="176"/>
                    <a:pt x="49" y="115"/>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431;p48"/>
            <p:cNvSpPr/>
            <p:nvPr/>
          </p:nvSpPr>
          <p:spPr>
            <a:xfrm>
              <a:off x="7643218" y="3529526"/>
              <a:ext cx="2409" cy="10963"/>
            </a:xfrm>
            <a:custGeom>
              <a:avLst/>
              <a:gdLst/>
              <a:ahLst/>
              <a:cxnLst/>
              <a:rect l="l" t="t" r="r" b="b"/>
              <a:pathLst>
                <a:path w="49" h="223" extrusionOk="0">
                  <a:moveTo>
                    <a:pt x="26" y="0"/>
                  </a:moveTo>
                  <a:cubicBezTo>
                    <a:pt x="13" y="0"/>
                    <a:pt x="0" y="48"/>
                    <a:pt x="0" y="109"/>
                  </a:cubicBezTo>
                  <a:cubicBezTo>
                    <a:pt x="0" y="175"/>
                    <a:pt x="9" y="223"/>
                    <a:pt x="22" y="223"/>
                  </a:cubicBezTo>
                  <a:cubicBezTo>
                    <a:pt x="35" y="223"/>
                    <a:pt x="48" y="175"/>
                    <a:pt x="48" y="114"/>
                  </a:cubicBezTo>
                  <a:cubicBezTo>
                    <a:pt x="48" y="48"/>
                    <a:pt x="39"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432;p48"/>
            <p:cNvSpPr/>
            <p:nvPr/>
          </p:nvSpPr>
          <p:spPr>
            <a:xfrm>
              <a:off x="7642726" y="3551650"/>
              <a:ext cx="2409" cy="10963"/>
            </a:xfrm>
            <a:custGeom>
              <a:avLst/>
              <a:gdLst/>
              <a:ahLst/>
              <a:cxnLst/>
              <a:rect l="l" t="t" r="r" b="b"/>
              <a:pathLst>
                <a:path w="49" h="223" extrusionOk="0">
                  <a:moveTo>
                    <a:pt x="27" y="0"/>
                  </a:moveTo>
                  <a:cubicBezTo>
                    <a:pt x="14" y="0"/>
                    <a:pt x="1" y="49"/>
                    <a:pt x="1" y="109"/>
                  </a:cubicBezTo>
                  <a:cubicBezTo>
                    <a:pt x="1" y="174"/>
                    <a:pt x="10" y="223"/>
                    <a:pt x="23" y="223"/>
                  </a:cubicBezTo>
                  <a:cubicBezTo>
                    <a:pt x="36" y="223"/>
                    <a:pt x="49" y="174"/>
                    <a:pt x="49" y="114"/>
                  </a:cubicBezTo>
                  <a:cubicBezTo>
                    <a:pt x="49" y="49"/>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433;p48"/>
            <p:cNvSpPr/>
            <p:nvPr/>
          </p:nvSpPr>
          <p:spPr>
            <a:xfrm>
              <a:off x="7642333" y="3573773"/>
              <a:ext cx="2409" cy="10963"/>
            </a:xfrm>
            <a:custGeom>
              <a:avLst/>
              <a:gdLst/>
              <a:ahLst/>
              <a:cxnLst/>
              <a:rect l="l" t="t" r="r" b="b"/>
              <a:pathLst>
                <a:path w="49" h="223" extrusionOk="0">
                  <a:moveTo>
                    <a:pt x="27" y="0"/>
                  </a:moveTo>
                  <a:cubicBezTo>
                    <a:pt x="14" y="0"/>
                    <a:pt x="0" y="49"/>
                    <a:pt x="0" y="109"/>
                  </a:cubicBezTo>
                  <a:cubicBezTo>
                    <a:pt x="0" y="175"/>
                    <a:pt x="9" y="223"/>
                    <a:pt x="22" y="223"/>
                  </a:cubicBezTo>
                  <a:cubicBezTo>
                    <a:pt x="35" y="223"/>
                    <a:pt x="49" y="175"/>
                    <a:pt x="49" y="114"/>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434;p48"/>
            <p:cNvSpPr/>
            <p:nvPr/>
          </p:nvSpPr>
          <p:spPr>
            <a:xfrm>
              <a:off x="7641891" y="3595896"/>
              <a:ext cx="2458" cy="11012"/>
            </a:xfrm>
            <a:custGeom>
              <a:avLst/>
              <a:gdLst/>
              <a:ahLst/>
              <a:cxnLst/>
              <a:rect l="l" t="t" r="r" b="b"/>
              <a:pathLst>
                <a:path w="50" h="224" extrusionOk="0">
                  <a:moveTo>
                    <a:pt x="27" y="0"/>
                  </a:moveTo>
                  <a:cubicBezTo>
                    <a:pt x="14" y="0"/>
                    <a:pt x="1" y="49"/>
                    <a:pt x="1" y="109"/>
                  </a:cubicBezTo>
                  <a:cubicBezTo>
                    <a:pt x="1" y="171"/>
                    <a:pt x="9" y="224"/>
                    <a:pt x="23" y="224"/>
                  </a:cubicBezTo>
                  <a:cubicBezTo>
                    <a:pt x="36" y="224"/>
                    <a:pt x="49" y="175"/>
                    <a:pt x="49" y="109"/>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435;p48"/>
            <p:cNvSpPr/>
            <p:nvPr/>
          </p:nvSpPr>
          <p:spPr>
            <a:xfrm>
              <a:off x="7641448" y="3617971"/>
              <a:ext cx="2409" cy="11062"/>
            </a:xfrm>
            <a:custGeom>
              <a:avLst/>
              <a:gdLst/>
              <a:ahLst/>
              <a:cxnLst/>
              <a:rect l="l" t="t" r="r" b="b"/>
              <a:pathLst>
                <a:path w="49" h="225" extrusionOk="0">
                  <a:moveTo>
                    <a:pt x="25" y="1"/>
                  </a:moveTo>
                  <a:cubicBezTo>
                    <a:pt x="14" y="1"/>
                    <a:pt x="6" y="52"/>
                    <a:pt x="1" y="110"/>
                  </a:cubicBezTo>
                  <a:cubicBezTo>
                    <a:pt x="1" y="172"/>
                    <a:pt x="10" y="225"/>
                    <a:pt x="23" y="225"/>
                  </a:cubicBezTo>
                  <a:cubicBezTo>
                    <a:pt x="36" y="225"/>
                    <a:pt x="49" y="176"/>
                    <a:pt x="49" y="110"/>
                  </a:cubicBezTo>
                  <a:cubicBezTo>
                    <a:pt x="49" y="49"/>
                    <a:pt x="40"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436;p48"/>
            <p:cNvSpPr/>
            <p:nvPr/>
          </p:nvSpPr>
          <p:spPr>
            <a:xfrm>
              <a:off x="7641055" y="3639898"/>
              <a:ext cx="2409" cy="11258"/>
            </a:xfrm>
            <a:custGeom>
              <a:avLst/>
              <a:gdLst/>
              <a:ahLst/>
              <a:cxnLst/>
              <a:rect l="l" t="t" r="r" b="b"/>
              <a:pathLst>
                <a:path w="49" h="229" extrusionOk="0">
                  <a:moveTo>
                    <a:pt x="26" y="1"/>
                  </a:moveTo>
                  <a:cubicBezTo>
                    <a:pt x="14" y="1"/>
                    <a:pt x="4" y="53"/>
                    <a:pt x="0" y="115"/>
                  </a:cubicBezTo>
                  <a:cubicBezTo>
                    <a:pt x="0" y="176"/>
                    <a:pt x="9" y="229"/>
                    <a:pt x="22" y="229"/>
                  </a:cubicBezTo>
                  <a:cubicBezTo>
                    <a:pt x="35" y="229"/>
                    <a:pt x="48" y="180"/>
                    <a:pt x="48" y="115"/>
                  </a:cubicBezTo>
                  <a:cubicBezTo>
                    <a:pt x="48" y="53"/>
                    <a:pt x="40" y="5"/>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437;p48"/>
            <p:cNvSpPr/>
            <p:nvPr/>
          </p:nvSpPr>
          <p:spPr>
            <a:xfrm>
              <a:off x="7640612" y="3662021"/>
              <a:ext cx="2409" cy="11258"/>
            </a:xfrm>
            <a:custGeom>
              <a:avLst/>
              <a:gdLst/>
              <a:ahLst/>
              <a:cxnLst/>
              <a:rect l="l" t="t" r="r" b="b"/>
              <a:pathLst>
                <a:path w="49" h="229" extrusionOk="0">
                  <a:moveTo>
                    <a:pt x="27" y="1"/>
                  </a:moveTo>
                  <a:cubicBezTo>
                    <a:pt x="13" y="1"/>
                    <a:pt x="5" y="53"/>
                    <a:pt x="1" y="115"/>
                  </a:cubicBezTo>
                  <a:cubicBezTo>
                    <a:pt x="1" y="176"/>
                    <a:pt x="9" y="229"/>
                    <a:pt x="23" y="229"/>
                  </a:cubicBezTo>
                  <a:cubicBezTo>
                    <a:pt x="35" y="229"/>
                    <a:pt x="49" y="176"/>
                    <a:pt x="49" y="115"/>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438;p48"/>
            <p:cNvSpPr/>
            <p:nvPr/>
          </p:nvSpPr>
          <p:spPr>
            <a:xfrm>
              <a:off x="7640170" y="3684193"/>
              <a:ext cx="2409" cy="11209"/>
            </a:xfrm>
            <a:custGeom>
              <a:avLst/>
              <a:gdLst/>
              <a:ahLst/>
              <a:cxnLst/>
              <a:rect l="l" t="t" r="r" b="b"/>
              <a:pathLst>
                <a:path w="49" h="228" extrusionOk="0">
                  <a:moveTo>
                    <a:pt x="27" y="1"/>
                  </a:moveTo>
                  <a:cubicBezTo>
                    <a:pt x="14" y="1"/>
                    <a:pt x="6" y="53"/>
                    <a:pt x="6" y="114"/>
                  </a:cubicBezTo>
                  <a:cubicBezTo>
                    <a:pt x="0" y="175"/>
                    <a:pt x="10" y="227"/>
                    <a:pt x="22" y="227"/>
                  </a:cubicBezTo>
                  <a:cubicBezTo>
                    <a:pt x="36" y="227"/>
                    <a:pt x="49" y="175"/>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439;p48"/>
            <p:cNvSpPr/>
            <p:nvPr/>
          </p:nvSpPr>
          <p:spPr>
            <a:xfrm>
              <a:off x="7639727" y="3706317"/>
              <a:ext cx="2655" cy="11209"/>
            </a:xfrm>
            <a:custGeom>
              <a:avLst/>
              <a:gdLst/>
              <a:ahLst/>
              <a:cxnLst/>
              <a:rect l="l" t="t" r="r" b="b"/>
              <a:pathLst>
                <a:path w="54" h="228" extrusionOk="0">
                  <a:moveTo>
                    <a:pt x="27" y="1"/>
                  </a:moveTo>
                  <a:cubicBezTo>
                    <a:pt x="19" y="1"/>
                    <a:pt x="5" y="53"/>
                    <a:pt x="5" y="114"/>
                  </a:cubicBezTo>
                  <a:cubicBezTo>
                    <a:pt x="1" y="175"/>
                    <a:pt x="15" y="227"/>
                    <a:pt x="27" y="227"/>
                  </a:cubicBezTo>
                  <a:cubicBezTo>
                    <a:pt x="36" y="227"/>
                    <a:pt x="49" y="175"/>
                    <a:pt x="49" y="114"/>
                  </a:cubicBezTo>
                  <a:cubicBezTo>
                    <a:pt x="53"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440;p48"/>
            <p:cNvSpPr/>
            <p:nvPr/>
          </p:nvSpPr>
          <p:spPr>
            <a:xfrm>
              <a:off x="7639531" y="3728440"/>
              <a:ext cx="2409" cy="11258"/>
            </a:xfrm>
            <a:custGeom>
              <a:avLst/>
              <a:gdLst/>
              <a:ahLst/>
              <a:cxnLst/>
              <a:rect l="l" t="t" r="r" b="b"/>
              <a:pathLst>
                <a:path w="49" h="229" extrusionOk="0">
                  <a:moveTo>
                    <a:pt x="27" y="1"/>
                  </a:moveTo>
                  <a:cubicBezTo>
                    <a:pt x="13" y="1"/>
                    <a:pt x="1" y="53"/>
                    <a:pt x="1" y="114"/>
                  </a:cubicBezTo>
                  <a:cubicBezTo>
                    <a:pt x="1" y="176"/>
                    <a:pt x="9" y="228"/>
                    <a:pt x="23" y="228"/>
                  </a:cubicBezTo>
                  <a:cubicBezTo>
                    <a:pt x="35" y="228"/>
                    <a:pt x="45" y="176"/>
                    <a:pt x="45"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441;p48"/>
            <p:cNvSpPr/>
            <p:nvPr/>
          </p:nvSpPr>
          <p:spPr>
            <a:xfrm>
              <a:off x="7639138" y="3750564"/>
              <a:ext cx="2360" cy="11258"/>
            </a:xfrm>
            <a:custGeom>
              <a:avLst/>
              <a:gdLst/>
              <a:ahLst/>
              <a:cxnLst/>
              <a:rect l="l" t="t" r="r" b="b"/>
              <a:pathLst>
                <a:path w="48" h="229" extrusionOk="0">
                  <a:moveTo>
                    <a:pt x="27" y="1"/>
                  </a:moveTo>
                  <a:cubicBezTo>
                    <a:pt x="13" y="1"/>
                    <a:pt x="0" y="53"/>
                    <a:pt x="0" y="114"/>
                  </a:cubicBezTo>
                  <a:cubicBezTo>
                    <a:pt x="0" y="176"/>
                    <a:pt x="9" y="228"/>
                    <a:pt x="21" y="228"/>
                  </a:cubicBezTo>
                  <a:cubicBezTo>
                    <a:pt x="35" y="228"/>
                    <a:pt x="43" y="176"/>
                    <a:pt x="48" y="114"/>
                  </a:cubicBezTo>
                  <a:cubicBezTo>
                    <a:pt x="48"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442;p48"/>
            <p:cNvSpPr/>
            <p:nvPr/>
          </p:nvSpPr>
          <p:spPr>
            <a:xfrm>
              <a:off x="7638646" y="3772687"/>
              <a:ext cx="2458" cy="11258"/>
            </a:xfrm>
            <a:custGeom>
              <a:avLst/>
              <a:gdLst/>
              <a:ahLst/>
              <a:cxnLst/>
              <a:rect l="l" t="t" r="r" b="b"/>
              <a:pathLst>
                <a:path w="50" h="229" extrusionOk="0">
                  <a:moveTo>
                    <a:pt x="27" y="1"/>
                  </a:moveTo>
                  <a:cubicBezTo>
                    <a:pt x="15" y="1"/>
                    <a:pt x="1" y="53"/>
                    <a:pt x="1" y="115"/>
                  </a:cubicBezTo>
                  <a:cubicBezTo>
                    <a:pt x="1" y="176"/>
                    <a:pt x="10" y="228"/>
                    <a:pt x="23" y="228"/>
                  </a:cubicBezTo>
                  <a:cubicBezTo>
                    <a:pt x="37" y="228"/>
                    <a:pt x="45" y="176"/>
                    <a:pt x="49" y="115"/>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443;p48"/>
            <p:cNvSpPr/>
            <p:nvPr/>
          </p:nvSpPr>
          <p:spPr>
            <a:xfrm>
              <a:off x="7638253" y="3794811"/>
              <a:ext cx="2409" cy="11258"/>
            </a:xfrm>
            <a:custGeom>
              <a:avLst/>
              <a:gdLst/>
              <a:ahLst/>
              <a:cxnLst/>
              <a:rect l="l" t="t" r="r" b="b"/>
              <a:pathLst>
                <a:path w="49" h="229" extrusionOk="0">
                  <a:moveTo>
                    <a:pt x="27" y="1"/>
                  </a:moveTo>
                  <a:cubicBezTo>
                    <a:pt x="13" y="1"/>
                    <a:pt x="1" y="49"/>
                    <a:pt x="1" y="115"/>
                  </a:cubicBezTo>
                  <a:cubicBezTo>
                    <a:pt x="1" y="176"/>
                    <a:pt x="9" y="224"/>
                    <a:pt x="23" y="228"/>
                  </a:cubicBezTo>
                  <a:cubicBezTo>
                    <a:pt x="35" y="228"/>
                    <a:pt x="49" y="176"/>
                    <a:pt x="49" y="115"/>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444;p48"/>
            <p:cNvSpPr/>
            <p:nvPr/>
          </p:nvSpPr>
          <p:spPr>
            <a:xfrm>
              <a:off x="7637859" y="3816983"/>
              <a:ext cx="2360" cy="11012"/>
            </a:xfrm>
            <a:custGeom>
              <a:avLst/>
              <a:gdLst/>
              <a:ahLst/>
              <a:cxnLst/>
              <a:rect l="l" t="t" r="r" b="b"/>
              <a:pathLst>
                <a:path w="48" h="224" extrusionOk="0">
                  <a:moveTo>
                    <a:pt x="26" y="1"/>
                  </a:moveTo>
                  <a:cubicBezTo>
                    <a:pt x="13" y="1"/>
                    <a:pt x="0" y="48"/>
                    <a:pt x="0" y="114"/>
                  </a:cubicBezTo>
                  <a:cubicBezTo>
                    <a:pt x="0" y="175"/>
                    <a:pt x="9" y="223"/>
                    <a:pt x="21" y="223"/>
                  </a:cubicBezTo>
                  <a:cubicBezTo>
                    <a:pt x="22" y="223"/>
                    <a:pt x="22" y="223"/>
                    <a:pt x="23" y="223"/>
                  </a:cubicBezTo>
                  <a:cubicBezTo>
                    <a:pt x="36" y="223"/>
                    <a:pt x="47" y="172"/>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445;p48"/>
            <p:cNvSpPr/>
            <p:nvPr/>
          </p:nvSpPr>
          <p:spPr>
            <a:xfrm>
              <a:off x="7637368" y="3839107"/>
              <a:ext cx="2409" cy="10963"/>
            </a:xfrm>
            <a:custGeom>
              <a:avLst/>
              <a:gdLst/>
              <a:ahLst/>
              <a:cxnLst/>
              <a:rect l="l" t="t" r="r" b="b"/>
              <a:pathLst>
                <a:path w="49" h="223" extrusionOk="0">
                  <a:moveTo>
                    <a:pt x="27" y="1"/>
                  </a:moveTo>
                  <a:cubicBezTo>
                    <a:pt x="14" y="1"/>
                    <a:pt x="5" y="49"/>
                    <a:pt x="1" y="114"/>
                  </a:cubicBezTo>
                  <a:cubicBezTo>
                    <a:pt x="1" y="175"/>
                    <a:pt x="10" y="223"/>
                    <a:pt x="23" y="223"/>
                  </a:cubicBezTo>
                  <a:cubicBezTo>
                    <a:pt x="36" y="223"/>
                    <a:pt x="49" y="175"/>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446;p48"/>
            <p:cNvSpPr/>
            <p:nvPr/>
          </p:nvSpPr>
          <p:spPr>
            <a:xfrm>
              <a:off x="7636974" y="3861230"/>
              <a:ext cx="2409" cy="10963"/>
            </a:xfrm>
            <a:custGeom>
              <a:avLst/>
              <a:gdLst/>
              <a:ahLst/>
              <a:cxnLst/>
              <a:rect l="l" t="t" r="r" b="b"/>
              <a:pathLst>
                <a:path w="49" h="223" extrusionOk="0">
                  <a:moveTo>
                    <a:pt x="27" y="1"/>
                  </a:moveTo>
                  <a:cubicBezTo>
                    <a:pt x="13" y="1"/>
                    <a:pt x="4" y="49"/>
                    <a:pt x="0" y="110"/>
                  </a:cubicBezTo>
                  <a:cubicBezTo>
                    <a:pt x="0" y="176"/>
                    <a:pt x="9" y="223"/>
                    <a:pt x="22" y="223"/>
                  </a:cubicBezTo>
                  <a:cubicBezTo>
                    <a:pt x="35" y="223"/>
                    <a:pt x="49" y="176"/>
                    <a:pt x="49" y="114"/>
                  </a:cubicBezTo>
                  <a:cubicBezTo>
                    <a:pt x="49"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447;p48"/>
            <p:cNvSpPr/>
            <p:nvPr/>
          </p:nvSpPr>
          <p:spPr>
            <a:xfrm>
              <a:off x="7636532" y="3883353"/>
              <a:ext cx="2409" cy="11012"/>
            </a:xfrm>
            <a:custGeom>
              <a:avLst/>
              <a:gdLst/>
              <a:ahLst/>
              <a:cxnLst/>
              <a:rect l="l" t="t" r="r" b="b"/>
              <a:pathLst>
                <a:path w="49" h="224" extrusionOk="0">
                  <a:moveTo>
                    <a:pt x="27" y="1"/>
                  </a:moveTo>
                  <a:cubicBezTo>
                    <a:pt x="13" y="1"/>
                    <a:pt x="5" y="49"/>
                    <a:pt x="5" y="110"/>
                  </a:cubicBezTo>
                  <a:cubicBezTo>
                    <a:pt x="1" y="176"/>
                    <a:pt x="9" y="224"/>
                    <a:pt x="22" y="224"/>
                  </a:cubicBezTo>
                  <a:cubicBezTo>
                    <a:pt x="36" y="224"/>
                    <a:pt x="48" y="176"/>
                    <a:pt x="48" y="114"/>
                  </a:cubicBezTo>
                  <a:cubicBezTo>
                    <a:pt x="48" y="49"/>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448;p48"/>
            <p:cNvSpPr/>
            <p:nvPr/>
          </p:nvSpPr>
          <p:spPr>
            <a:xfrm>
              <a:off x="7636089" y="3905477"/>
              <a:ext cx="2606" cy="11012"/>
            </a:xfrm>
            <a:custGeom>
              <a:avLst/>
              <a:gdLst/>
              <a:ahLst/>
              <a:cxnLst/>
              <a:rect l="l" t="t" r="r" b="b"/>
              <a:pathLst>
                <a:path w="53" h="224" extrusionOk="0">
                  <a:moveTo>
                    <a:pt x="27" y="0"/>
                  </a:moveTo>
                  <a:cubicBezTo>
                    <a:pt x="14" y="0"/>
                    <a:pt x="5" y="49"/>
                    <a:pt x="5" y="110"/>
                  </a:cubicBezTo>
                  <a:cubicBezTo>
                    <a:pt x="0" y="176"/>
                    <a:pt x="14" y="224"/>
                    <a:pt x="22" y="224"/>
                  </a:cubicBezTo>
                  <a:cubicBezTo>
                    <a:pt x="36" y="224"/>
                    <a:pt x="49" y="176"/>
                    <a:pt x="49" y="110"/>
                  </a:cubicBezTo>
                  <a:cubicBezTo>
                    <a:pt x="53"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449;p48"/>
            <p:cNvSpPr/>
            <p:nvPr/>
          </p:nvSpPr>
          <p:spPr>
            <a:xfrm>
              <a:off x="7635696" y="3927600"/>
              <a:ext cx="2606" cy="11012"/>
            </a:xfrm>
            <a:custGeom>
              <a:avLst/>
              <a:gdLst/>
              <a:ahLst/>
              <a:cxnLst/>
              <a:rect l="l" t="t" r="r" b="b"/>
              <a:pathLst>
                <a:path w="53" h="224" extrusionOk="0">
                  <a:moveTo>
                    <a:pt x="30" y="0"/>
                  </a:moveTo>
                  <a:cubicBezTo>
                    <a:pt x="18" y="0"/>
                    <a:pt x="4" y="49"/>
                    <a:pt x="4" y="111"/>
                  </a:cubicBezTo>
                  <a:cubicBezTo>
                    <a:pt x="0" y="171"/>
                    <a:pt x="13" y="224"/>
                    <a:pt x="26" y="224"/>
                  </a:cubicBezTo>
                  <a:cubicBezTo>
                    <a:pt x="35" y="224"/>
                    <a:pt x="48" y="176"/>
                    <a:pt x="48" y="111"/>
                  </a:cubicBezTo>
                  <a:cubicBezTo>
                    <a:pt x="53" y="49"/>
                    <a:pt x="39"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450;p48"/>
            <p:cNvSpPr/>
            <p:nvPr/>
          </p:nvSpPr>
          <p:spPr>
            <a:xfrm>
              <a:off x="7635254" y="3949527"/>
              <a:ext cx="2655" cy="11209"/>
            </a:xfrm>
            <a:custGeom>
              <a:avLst/>
              <a:gdLst/>
              <a:ahLst/>
              <a:cxnLst/>
              <a:rect l="l" t="t" r="r" b="b"/>
              <a:pathLst>
                <a:path w="54" h="228" extrusionOk="0">
                  <a:moveTo>
                    <a:pt x="31" y="0"/>
                  </a:moveTo>
                  <a:cubicBezTo>
                    <a:pt x="17" y="0"/>
                    <a:pt x="5" y="53"/>
                    <a:pt x="5" y="114"/>
                  </a:cubicBezTo>
                  <a:cubicBezTo>
                    <a:pt x="1" y="175"/>
                    <a:pt x="13" y="228"/>
                    <a:pt x="27" y="228"/>
                  </a:cubicBezTo>
                  <a:cubicBezTo>
                    <a:pt x="39" y="228"/>
                    <a:pt x="48" y="175"/>
                    <a:pt x="48" y="114"/>
                  </a:cubicBezTo>
                  <a:cubicBezTo>
                    <a:pt x="53" y="53"/>
                    <a:pt x="44" y="5"/>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451;p48"/>
            <p:cNvSpPr/>
            <p:nvPr/>
          </p:nvSpPr>
          <p:spPr>
            <a:xfrm>
              <a:off x="7634811" y="3971700"/>
              <a:ext cx="2606" cy="11160"/>
            </a:xfrm>
            <a:custGeom>
              <a:avLst/>
              <a:gdLst/>
              <a:ahLst/>
              <a:cxnLst/>
              <a:rect l="l" t="t" r="r" b="b"/>
              <a:pathLst>
                <a:path w="53" h="227" extrusionOk="0">
                  <a:moveTo>
                    <a:pt x="31" y="0"/>
                  </a:moveTo>
                  <a:cubicBezTo>
                    <a:pt x="18" y="0"/>
                    <a:pt x="4" y="53"/>
                    <a:pt x="4" y="113"/>
                  </a:cubicBezTo>
                  <a:cubicBezTo>
                    <a:pt x="0" y="174"/>
                    <a:pt x="14" y="227"/>
                    <a:pt x="26" y="227"/>
                  </a:cubicBezTo>
                  <a:cubicBezTo>
                    <a:pt x="40" y="227"/>
                    <a:pt x="48" y="174"/>
                    <a:pt x="48" y="113"/>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452;p48"/>
            <p:cNvSpPr/>
            <p:nvPr/>
          </p:nvSpPr>
          <p:spPr>
            <a:xfrm>
              <a:off x="7634369" y="3993823"/>
              <a:ext cx="2655" cy="11160"/>
            </a:xfrm>
            <a:custGeom>
              <a:avLst/>
              <a:gdLst/>
              <a:ahLst/>
              <a:cxnLst/>
              <a:rect l="l" t="t" r="r" b="b"/>
              <a:pathLst>
                <a:path w="54" h="227" extrusionOk="0">
                  <a:moveTo>
                    <a:pt x="31" y="0"/>
                  </a:moveTo>
                  <a:cubicBezTo>
                    <a:pt x="19" y="0"/>
                    <a:pt x="5" y="53"/>
                    <a:pt x="5" y="113"/>
                  </a:cubicBezTo>
                  <a:cubicBezTo>
                    <a:pt x="1" y="174"/>
                    <a:pt x="13" y="227"/>
                    <a:pt x="27" y="227"/>
                  </a:cubicBezTo>
                  <a:cubicBezTo>
                    <a:pt x="40" y="227"/>
                    <a:pt x="49" y="174"/>
                    <a:pt x="49" y="113"/>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453;p48"/>
            <p:cNvSpPr/>
            <p:nvPr/>
          </p:nvSpPr>
          <p:spPr>
            <a:xfrm>
              <a:off x="7633975" y="4015946"/>
              <a:ext cx="2606" cy="11209"/>
            </a:xfrm>
            <a:custGeom>
              <a:avLst/>
              <a:gdLst/>
              <a:ahLst/>
              <a:cxnLst/>
              <a:rect l="l" t="t" r="r" b="b"/>
              <a:pathLst>
                <a:path w="53" h="228" extrusionOk="0">
                  <a:moveTo>
                    <a:pt x="31" y="0"/>
                  </a:moveTo>
                  <a:cubicBezTo>
                    <a:pt x="17" y="0"/>
                    <a:pt x="5" y="53"/>
                    <a:pt x="5" y="113"/>
                  </a:cubicBezTo>
                  <a:cubicBezTo>
                    <a:pt x="0" y="175"/>
                    <a:pt x="13" y="222"/>
                    <a:pt x="27" y="228"/>
                  </a:cubicBezTo>
                  <a:cubicBezTo>
                    <a:pt x="39" y="228"/>
                    <a:pt x="48" y="175"/>
                    <a:pt x="48" y="113"/>
                  </a:cubicBezTo>
                  <a:cubicBezTo>
                    <a:pt x="53" y="53"/>
                    <a:pt x="43"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454;p48"/>
            <p:cNvSpPr/>
            <p:nvPr/>
          </p:nvSpPr>
          <p:spPr>
            <a:xfrm>
              <a:off x="7633533" y="4038070"/>
              <a:ext cx="2606" cy="11012"/>
            </a:xfrm>
            <a:custGeom>
              <a:avLst/>
              <a:gdLst/>
              <a:ahLst/>
              <a:cxnLst/>
              <a:rect l="l" t="t" r="r" b="b"/>
              <a:pathLst>
                <a:path w="53" h="224" extrusionOk="0">
                  <a:moveTo>
                    <a:pt x="30" y="0"/>
                  </a:moveTo>
                  <a:cubicBezTo>
                    <a:pt x="18" y="0"/>
                    <a:pt x="4" y="48"/>
                    <a:pt x="4" y="113"/>
                  </a:cubicBezTo>
                  <a:cubicBezTo>
                    <a:pt x="0" y="175"/>
                    <a:pt x="14" y="223"/>
                    <a:pt x="26" y="223"/>
                  </a:cubicBezTo>
                  <a:cubicBezTo>
                    <a:pt x="40" y="223"/>
                    <a:pt x="48" y="175"/>
                    <a:pt x="48" y="113"/>
                  </a:cubicBezTo>
                  <a:cubicBezTo>
                    <a:pt x="52" y="52"/>
                    <a:pt x="44"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455;p48"/>
            <p:cNvSpPr/>
            <p:nvPr/>
          </p:nvSpPr>
          <p:spPr>
            <a:xfrm>
              <a:off x="7633090" y="4060144"/>
              <a:ext cx="2655" cy="11062"/>
            </a:xfrm>
            <a:custGeom>
              <a:avLst/>
              <a:gdLst/>
              <a:ahLst/>
              <a:cxnLst/>
              <a:rect l="l" t="t" r="r" b="b"/>
              <a:pathLst>
                <a:path w="54" h="225" extrusionOk="0">
                  <a:moveTo>
                    <a:pt x="31" y="1"/>
                  </a:moveTo>
                  <a:cubicBezTo>
                    <a:pt x="18" y="1"/>
                    <a:pt x="5" y="49"/>
                    <a:pt x="5" y="110"/>
                  </a:cubicBezTo>
                  <a:cubicBezTo>
                    <a:pt x="1" y="176"/>
                    <a:pt x="13" y="224"/>
                    <a:pt x="27" y="224"/>
                  </a:cubicBezTo>
                  <a:cubicBezTo>
                    <a:pt x="35" y="224"/>
                    <a:pt x="49" y="176"/>
                    <a:pt x="49" y="115"/>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456;p48"/>
            <p:cNvSpPr/>
            <p:nvPr/>
          </p:nvSpPr>
          <p:spPr>
            <a:xfrm>
              <a:off x="7632697" y="4082267"/>
              <a:ext cx="2606" cy="11062"/>
            </a:xfrm>
            <a:custGeom>
              <a:avLst/>
              <a:gdLst/>
              <a:ahLst/>
              <a:cxnLst/>
              <a:rect l="l" t="t" r="r" b="b"/>
              <a:pathLst>
                <a:path w="53" h="225" extrusionOk="0">
                  <a:moveTo>
                    <a:pt x="26" y="1"/>
                  </a:moveTo>
                  <a:cubicBezTo>
                    <a:pt x="17" y="1"/>
                    <a:pt x="4" y="49"/>
                    <a:pt x="4" y="111"/>
                  </a:cubicBezTo>
                  <a:cubicBezTo>
                    <a:pt x="0" y="172"/>
                    <a:pt x="9" y="224"/>
                    <a:pt x="21" y="224"/>
                  </a:cubicBezTo>
                  <a:cubicBezTo>
                    <a:pt x="35" y="224"/>
                    <a:pt x="47" y="176"/>
                    <a:pt x="47" y="111"/>
                  </a:cubicBezTo>
                  <a:cubicBezTo>
                    <a:pt x="53"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457;p48"/>
            <p:cNvSpPr/>
            <p:nvPr/>
          </p:nvSpPr>
          <p:spPr>
            <a:xfrm>
              <a:off x="7632206" y="4104440"/>
              <a:ext cx="2458" cy="11012"/>
            </a:xfrm>
            <a:custGeom>
              <a:avLst/>
              <a:gdLst/>
              <a:ahLst/>
              <a:cxnLst/>
              <a:rect l="l" t="t" r="r" b="b"/>
              <a:pathLst>
                <a:path w="50" h="224" extrusionOk="0">
                  <a:moveTo>
                    <a:pt x="25" y="1"/>
                  </a:moveTo>
                  <a:cubicBezTo>
                    <a:pt x="14" y="1"/>
                    <a:pt x="5" y="51"/>
                    <a:pt x="1" y="110"/>
                  </a:cubicBezTo>
                  <a:cubicBezTo>
                    <a:pt x="1" y="171"/>
                    <a:pt x="10" y="223"/>
                    <a:pt x="23" y="223"/>
                  </a:cubicBezTo>
                  <a:cubicBezTo>
                    <a:pt x="36" y="223"/>
                    <a:pt x="49" y="175"/>
                    <a:pt x="49" y="110"/>
                  </a:cubicBezTo>
                  <a:cubicBezTo>
                    <a:pt x="49" y="48"/>
                    <a:pt x="41"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458;p48"/>
            <p:cNvSpPr/>
            <p:nvPr/>
          </p:nvSpPr>
          <p:spPr>
            <a:xfrm>
              <a:off x="7631812" y="4126367"/>
              <a:ext cx="2409" cy="11209"/>
            </a:xfrm>
            <a:custGeom>
              <a:avLst/>
              <a:gdLst/>
              <a:ahLst/>
              <a:cxnLst/>
              <a:rect l="l" t="t" r="r" b="b"/>
              <a:pathLst>
                <a:path w="49" h="228" extrusionOk="0">
                  <a:moveTo>
                    <a:pt x="27" y="1"/>
                  </a:moveTo>
                  <a:cubicBezTo>
                    <a:pt x="13" y="1"/>
                    <a:pt x="5" y="53"/>
                    <a:pt x="0" y="114"/>
                  </a:cubicBezTo>
                  <a:cubicBezTo>
                    <a:pt x="0" y="175"/>
                    <a:pt x="9" y="227"/>
                    <a:pt x="22" y="227"/>
                  </a:cubicBezTo>
                  <a:cubicBezTo>
                    <a:pt x="35" y="227"/>
                    <a:pt x="49" y="175"/>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459;p48"/>
            <p:cNvSpPr/>
            <p:nvPr/>
          </p:nvSpPr>
          <p:spPr>
            <a:xfrm>
              <a:off x="7631419" y="4148490"/>
              <a:ext cx="2360" cy="11209"/>
            </a:xfrm>
            <a:custGeom>
              <a:avLst/>
              <a:gdLst/>
              <a:ahLst/>
              <a:cxnLst/>
              <a:rect l="l" t="t" r="r" b="b"/>
              <a:pathLst>
                <a:path w="48" h="228" extrusionOk="0">
                  <a:moveTo>
                    <a:pt x="26" y="1"/>
                  </a:moveTo>
                  <a:cubicBezTo>
                    <a:pt x="13" y="1"/>
                    <a:pt x="0" y="53"/>
                    <a:pt x="0" y="114"/>
                  </a:cubicBezTo>
                  <a:cubicBezTo>
                    <a:pt x="0" y="175"/>
                    <a:pt x="8" y="223"/>
                    <a:pt x="21" y="227"/>
                  </a:cubicBezTo>
                  <a:cubicBezTo>
                    <a:pt x="35" y="227"/>
                    <a:pt x="47" y="175"/>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460;p48"/>
            <p:cNvSpPr/>
            <p:nvPr/>
          </p:nvSpPr>
          <p:spPr>
            <a:xfrm>
              <a:off x="7630927" y="4170614"/>
              <a:ext cx="2409" cy="10963"/>
            </a:xfrm>
            <a:custGeom>
              <a:avLst/>
              <a:gdLst/>
              <a:ahLst/>
              <a:cxnLst/>
              <a:rect l="l" t="t" r="r" b="b"/>
              <a:pathLst>
                <a:path w="49" h="223" extrusionOk="0">
                  <a:moveTo>
                    <a:pt x="27" y="1"/>
                  </a:moveTo>
                  <a:cubicBezTo>
                    <a:pt x="14" y="1"/>
                    <a:pt x="1" y="49"/>
                    <a:pt x="1" y="114"/>
                  </a:cubicBezTo>
                  <a:cubicBezTo>
                    <a:pt x="1" y="176"/>
                    <a:pt x="10" y="223"/>
                    <a:pt x="23" y="223"/>
                  </a:cubicBezTo>
                  <a:cubicBezTo>
                    <a:pt x="36" y="223"/>
                    <a:pt x="45"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461;p48"/>
            <p:cNvSpPr/>
            <p:nvPr/>
          </p:nvSpPr>
          <p:spPr>
            <a:xfrm>
              <a:off x="7630288" y="4192737"/>
              <a:ext cx="2655" cy="11012"/>
            </a:xfrm>
            <a:custGeom>
              <a:avLst/>
              <a:gdLst/>
              <a:ahLst/>
              <a:cxnLst/>
              <a:rect l="l" t="t" r="r" b="b"/>
              <a:pathLst>
                <a:path w="54" h="224" extrusionOk="0">
                  <a:moveTo>
                    <a:pt x="31" y="1"/>
                  </a:moveTo>
                  <a:cubicBezTo>
                    <a:pt x="18" y="1"/>
                    <a:pt x="5" y="49"/>
                    <a:pt x="5" y="110"/>
                  </a:cubicBezTo>
                  <a:cubicBezTo>
                    <a:pt x="1" y="171"/>
                    <a:pt x="9" y="224"/>
                    <a:pt x="23" y="224"/>
                  </a:cubicBezTo>
                  <a:cubicBezTo>
                    <a:pt x="36" y="224"/>
                    <a:pt x="49" y="176"/>
                    <a:pt x="49" y="114"/>
                  </a:cubicBezTo>
                  <a:cubicBezTo>
                    <a:pt x="53" y="49"/>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462;p48"/>
            <p:cNvSpPr/>
            <p:nvPr/>
          </p:nvSpPr>
          <p:spPr>
            <a:xfrm>
              <a:off x="7629846" y="4214664"/>
              <a:ext cx="2409" cy="11209"/>
            </a:xfrm>
            <a:custGeom>
              <a:avLst/>
              <a:gdLst/>
              <a:ahLst/>
              <a:cxnLst/>
              <a:rect l="l" t="t" r="r" b="b"/>
              <a:pathLst>
                <a:path w="49" h="228" extrusionOk="0">
                  <a:moveTo>
                    <a:pt x="27" y="0"/>
                  </a:moveTo>
                  <a:cubicBezTo>
                    <a:pt x="14" y="0"/>
                    <a:pt x="6" y="53"/>
                    <a:pt x="1" y="114"/>
                  </a:cubicBezTo>
                  <a:cubicBezTo>
                    <a:pt x="1" y="175"/>
                    <a:pt x="10" y="228"/>
                    <a:pt x="23" y="228"/>
                  </a:cubicBezTo>
                  <a:cubicBezTo>
                    <a:pt x="36" y="228"/>
                    <a:pt x="49" y="175"/>
                    <a:pt x="49" y="114"/>
                  </a:cubicBezTo>
                  <a:cubicBezTo>
                    <a:pt x="49" y="53"/>
                    <a:pt x="40" y="4"/>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463;p48"/>
            <p:cNvSpPr/>
            <p:nvPr/>
          </p:nvSpPr>
          <p:spPr>
            <a:xfrm>
              <a:off x="7629452" y="4236787"/>
              <a:ext cx="2409" cy="11209"/>
            </a:xfrm>
            <a:custGeom>
              <a:avLst/>
              <a:gdLst/>
              <a:ahLst/>
              <a:cxnLst/>
              <a:rect l="l" t="t" r="r" b="b"/>
              <a:pathLst>
                <a:path w="49" h="228" extrusionOk="0">
                  <a:moveTo>
                    <a:pt x="26" y="0"/>
                  </a:moveTo>
                  <a:cubicBezTo>
                    <a:pt x="14" y="0"/>
                    <a:pt x="0" y="53"/>
                    <a:pt x="0" y="115"/>
                  </a:cubicBezTo>
                  <a:cubicBezTo>
                    <a:pt x="0" y="175"/>
                    <a:pt x="9" y="228"/>
                    <a:pt x="22" y="228"/>
                  </a:cubicBezTo>
                  <a:cubicBezTo>
                    <a:pt x="35" y="228"/>
                    <a:pt x="44" y="175"/>
                    <a:pt x="48" y="115"/>
                  </a:cubicBezTo>
                  <a:cubicBezTo>
                    <a:pt x="48" y="53"/>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464;p48"/>
            <p:cNvSpPr/>
            <p:nvPr/>
          </p:nvSpPr>
          <p:spPr>
            <a:xfrm>
              <a:off x="7628813" y="4258911"/>
              <a:ext cx="2606" cy="11012"/>
            </a:xfrm>
            <a:custGeom>
              <a:avLst/>
              <a:gdLst/>
              <a:ahLst/>
              <a:cxnLst/>
              <a:rect l="l" t="t" r="r" b="b"/>
              <a:pathLst>
                <a:path w="53" h="224" extrusionOk="0">
                  <a:moveTo>
                    <a:pt x="31" y="0"/>
                  </a:moveTo>
                  <a:cubicBezTo>
                    <a:pt x="17" y="0"/>
                    <a:pt x="5" y="48"/>
                    <a:pt x="5" y="110"/>
                  </a:cubicBezTo>
                  <a:cubicBezTo>
                    <a:pt x="1" y="175"/>
                    <a:pt x="9" y="224"/>
                    <a:pt x="22" y="224"/>
                  </a:cubicBezTo>
                  <a:cubicBezTo>
                    <a:pt x="35" y="224"/>
                    <a:pt x="48" y="175"/>
                    <a:pt x="48" y="115"/>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465;p48"/>
            <p:cNvSpPr/>
            <p:nvPr/>
          </p:nvSpPr>
          <p:spPr>
            <a:xfrm>
              <a:off x="7628371" y="4281083"/>
              <a:ext cx="2409" cy="10963"/>
            </a:xfrm>
            <a:custGeom>
              <a:avLst/>
              <a:gdLst/>
              <a:ahLst/>
              <a:cxnLst/>
              <a:rect l="l" t="t" r="r" b="b"/>
              <a:pathLst>
                <a:path w="49" h="223" extrusionOk="0">
                  <a:moveTo>
                    <a:pt x="26" y="0"/>
                  </a:moveTo>
                  <a:cubicBezTo>
                    <a:pt x="14" y="0"/>
                    <a:pt x="4" y="47"/>
                    <a:pt x="0" y="109"/>
                  </a:cubicBezTo>
                  <a:cubicBezTo>
                    <a:pt x="0" y="170"/>
                    <a:pt x="10" y="223"/>
                    <a:pt x="22" y="223"/>
                  </a:cubicBezTo>
                  <a:cubicBezTo>
                    <a:pt x="36" y="223"/>
                    <a:pt x="48" y="174"/>
                    <a:pt x="48" y="109"/>
                  </a:cubicBezTo>
                  <a:cubicBezTo>
                    <a:pt x="48" y="47"/>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466;p48"/>
            <p:cNvSpPr/>
            <p:nvPr/>
          </p:nvSpPr>
          <p:spPr>
            <a:xfrm>
              <a:off x="7627732" y="4302961"/>
              <a:ext cx="2606" cy="11209"/>
            </a:xfrm>
            <a:custGeom>
              <a:avLst/>
              <a:gdLst/>
              <a:ahLst/>
              <a:cxnLst/>
              <a:rect l="l" t="t" r="r" b="b"/>
              <a:pathLst>
                <a:path w="53" h="228" extrusionOk="0">
                  <a:moveTo>
                    <a:pt x="31" y="1"/>
                  </a:moveTo>
                  <a:cubicBezTo>
                    <a:pt x="17" y="1"/>
                    <a:pt x="5" y="53"/>
                    <a:pt x="5" y="114"/>
                  </a:cubicBezTo>
                  <a:cubicBezTo>
                    <a:pt x="1" y="175"/>
                    <a:pt x="9" y="227"/>
                    <a:pt x="23" y="227"/>
                  </a:cubicBezTo>
                  <a:cubicBezTo>
                    <a:pt x="35" y="227"/>
                    <a:pt x="49" y="175"/>
                    <a:pt x="49" y="114"/>
                  </a:cubicBezTo>
                  <a:cubicBezTo>
                    <a:pt x="53" y="53"/>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467;p48"/>
            <p:cNvSpPr/>
            <p:nvPr/>
          </p:nvSpPr>
          <p:spPr>
            <a:xfrm>
              <a:off x="7627289" y="4325084"/>
              <a:ext cx="2409" cy="11012"/>
            </a:xfrm>
            <a:custGeom>
              <a:avLst/>
              <a:gdLst/>
              <a:ahLst/>
              <a:cxnLst/>
              <a:rect l="l" t="t" r="r" b="b"/>
              <a:pathLst>
                <a:path w="49" h="224" extrusionOk="0">
                  <a:moveTo>
                    <a:pt x="26" y="1"/>
                  </a:moveTo>
                  <a:cubicBezTo>
                    <a:pt x="14" y="1"/>
                    <a:pt x="5" y="49"/>
                    <a:pt x="0" y="114"/>
                  </a:cubicBezTo>
                  <a:cubicBezTo>
                    <a:pt x="0" y="175"/>
                    <a:pt x="10" y="223"/>
                    <a:pt x="22" y="223"/>
                  </a:cubicBezTo>
                  <a:cubicBezTo>
                    <a:pt x="36" y="223"/>
                    <a:pt x="44"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468;p48"/>
            <p:cNvSpPr/>
            <p:nvPr/>
          </p:nvSpPr>
          <p:spPr>
            <a:xfrm>
              <a:off x="7626650" y="4347208"/>
              <a:ext cx="2606" cy="11012"/>
            </a:xfrm>
            <a:custGeom>
              <a:avLst/>
              <a:gdLst/>
              <a:ahLst/>
              <a:cxnLst/>
              <a:rect l="l" t="t" r="r" b="b"/>
              <a:pathLst>
                <a:path w="53" h="224" extrusionOk="0">
                  <a:moveTo>
                    <a:pt x="31" y="1"/>
                  </a:moveTo>
                  <a:cubicBezTo>
                    <a:pt x="18" y="1"/>
                    <a:pt x="5" y="49"/>
                    <a:pt x="5" y="110"/>
                  </a:cubicBezTo>
                  <a:cubicBezTo>
                    <a:pt x="1" y="171"/>
                    <a:pt x="9" y="223"/>
                    <a:pt x="23" y="223"/>
                  </a:cubicBezTo>
                  <a:cubicBezTo>
                    <a:pt x="35" y="223"/>
                    <a:pt x="49" y="176"/>
                    <a:pt x="49" y="110"/>
                  </a:cubicBezTo>
                  <a:cubicBezTo>
                    <a:pt x="53" y="49"/>
                    <a:pt x="45"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469;p48"/>
            <p:cNvSpPr/>
            <p:nvPr/>
          </p:nvSpPr>
          <p:spPr>
            <a:xfrm>
              <a:off x="7626257" y="4369134"/>
              <a:ext cx="2360" cy="11258"/>
            </a:xfrm>
            <a:custGeom>
              <a:avLst/>
              <a:gdLst/>
              <a:ahLst/>
              <a:cxnLst/>
              <a:rect l="l" t="t" r="r" b="b"/>
              <a:pathLst>
                <a:path w="48" h="229" extrusionOk="0">
                  <a:moveTo>
                    <a:pt x="26" y="1"/>
                  </a:moveTo>
                  <a:cubicBezTo>
                    <a:pt x="13" y="1"/>
                    <a:pt x="0" y="53"/>
                    <a:pt x="0" y="114"/>
                  </a:cubicBezTo>
                  <a:cubicBezTo>
                    <a:pt x="0" y="176"/>
                    <a:pt x="9" y="228"/>
                    <a:pt x="21" y="228"/>
                  </a:cubicBezTo>
                  <a:cubicBezTo>
                    <a:pt x="35" y="228"/>
                    <a:pt x="43" y="176"/>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470;p48"/>
            <p:cNvSpPr/>
            <p:nvPr/>
          </p:nvSpPr>
          <p:spPr>
            <a:xfrm>
              <a:off x="7625569" y="4391258"/>
              <a:ext cx="2409" cy="11012"/>
            </a:xfrm>
            <a:custGeom>
              <a:avLst/>
              <a:gdLst/>
              <a:ahLst/>
              <a:cxnLst/>
              <a:rect l="l" t="t" r="r" b="b"/>
              <a:pathLst>
                <a:path w="49" h="224" extrusionOk="0">
                  <a:moveTo>
                    <a:pt x="27" y="1"/>
                  </a:moveTo>
                  <a:cubicBezTo>
                    <a:pt x="14" y="1"/>
                    <a:pt x="5" y="49"/>
                    <a:pt x="0" y="110"/>
                  </a:cubicBezTo>
                  <a:cubicBezTo>
                    <a:pt x="0" y="176"/>
                    <a:pt x="9" y="224"/>
                    <a:pt x="23" y="224"/>
                  </a:cubicBezTo>
                  <a:cubicBezTo>
                    <a:pt x="35" y="224"/>
                    <a:pt x="49"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471;p48"/>
            <p:cNvSpPr/>
            <p:nvPr/>
          </p:nvSpPr>
          <p:spPr>
            <a:xfrm>
              <a:off x="7624929" y="4413381"/>
              <a:ext cx="2655" cy="9931"/>
            </a:xfrm>
            <a:custGeom>
              <a:avLst/>
              <a:gdLst/>
              <a:ahLst/>
              <a:cxnLst/>
              <a:rect l="l" t="t" r="r" b="b"/>
              <a:pathLst>
                <a:path w="54" h="202" extrusionOk="0">
                  <a:moveTo>
                    <a:pt x="30" y="0"/>
                  </a:moveTo>
                  <a:cubicBezTo>
                    <a:pt x="17" y="0"/>
                    <a:pt x="5" y="47"/>
                    <a:pt x="5" y="101"/>
                  </a:cubicBezTo>
                  <a:cubicBezTo>
                    <a:pt x="1" y="154"/>
                    <a:pt x="9" y="202"/>
                    <a:pt x="22" y="202"/>
                  </a:cubicBezTo>
                  <a:cubicBezTo>
                    <a:pt x="36" y="202"/>
                    <a:pt x="48" y="158"/>
                    <a:pt x="48" y="101"/>
                  </a:cubicBezTo>
                  <a:cubicBezTo>
                    <a:pt x="53" y="45"/>
                    <a:pt x="40" y="1"/>
                    <a:pt x="31" y="1"/>
                  </a:cubicBezTo>
                  <a:cubicBezTo>
                    <a:pt x="31" y="0"/>
                    <a:pt x="30"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472;p48"/>
            <p:cNvSpPr/>
            <p:nvPr/>
          </p:nvSpPr>
          <p:spPr>
            <a:xfrm>
              <a:off x="7514706" y="1446484"/>
              <a:ext cx="260020" cy="446740"/>
            </a:xfrm>
            <a:custGeom>
              <a:avLst/>
              <a:gdLst/>
              <a:ahLst/>
              <a:cxnLst/>
              <a:rect l="l" t="t" r="r" b="b"/>
              <a:pathLst>
                <a:path w="5289" h="9087" extrusionOk="0">
                  <a:moveTo>
                    <a:pt x="2334" y="1"/>
                  </a:moveTo>
                  <a:cubicBezTo>
                    <a:pt x="1532" y="1"/>
                    <a:pt x="729" y="198"/>
                    <a:pt x="1" y="595"/>
                  </a:cubicBezTo>
                  <a:cubicBezTo>
                    <a:pt x="1" y="595"/>
                    <a:pt x="57" y="3794"/>
                    <a:pt x="202" y="5176"/>
                  </a:cubicBezTo>
                  <a:cubicBezTo>
                    <a:pt x="350" y="6561"/>
                    <a:pt x="1753" y="6644"/>
                    <a:pt x="1753" y="6644"/>
                  </a:cubicBezTo>
                  <a:cubicBezTo>
                    <a:pt x="1753" y="6644"/>
                    <a:pt x="1876" y="8628"/>
                    <a:pt x="1902" y="9082"/>
                  </a:cubicBezTo>
                  <a:cubicBezTo>
                    <a:pt x="1902" y="9087"/>
                    <a:pt x="1906" y="9087"/>
                    <a:pt x="1910" y="9087"/>
                  </a:cubicBezTo>
                  <a:lnTo>
                    <a:pt x="5148" y="8012"/>
                  </a:lnTo>
                  <a:lnTo>
                    <a:pt x="5210" y="4035"/>
                  </a:lnTo>
                  <a:lnTo>
                    <a:pt x="5289" y="2575"/>
                  </a:lnTo>
                  <a:lnTo>
                    <a:pt x="5249" y="950"/>
                  </a:lnTo>
                  <a:lnTo>
                    <a:pt x="4904" y="732"/>
                  </a:lnTo>
                  <a:cubicBezTo>
                    <a:pt x="4119" y="245"/>
                    <a:pt x="3227" y="1"/>
                    <a:pt x="233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473;p48"/>
            <p:cNvSpPr/>
            <p:nvPr/>
          </p:nvSpPr>
          <p:spPr>
            <a:xfrm>
              <a:off x="7525030" y="1575636"/>
              <a:ext cx="17895" cy="17699"/>
            </a:xfrm>
            <a:custGeom>
              <a:avLst/>
              <a:gdLst/>
              <a:ahLst/>
              <a:cxnLst/>
              <a:rect l="l" t="t" r="r" b="b"/>
              <a:pathLst>
                <a:path w="364" h="360" extrusionOk="0">
                  <a:moveTo>
                    <a:pt x="183" y="1"/>
                  </a:moveTo>
                  <a:cubicBezTo>
                    <a:pt x="180" y="1"/>
                    <a:pt x="178" y="1"/>
                    <a:pt x="175" y="1"/>
                  </a:cubicBezTo>
                  <a:cubicBezTo>
                    <a:pt x="75" y="5"/>
                    <a:pt x="0" y="88"/>
                    <a:pt x="4" y="189"/>
                  </a:cubicBezTo>
                  <a:cubicBezTo>
                    <a:pt x="9" y="283"/>
                    <a:pt x="88" y="360"/>
                    <a:pt x="181" y="360"/>
                  </a:cubicBezTo>
                  <a:cubicBezTo>
                    <a:pt x="183" y="360"/>
                    <a:pt x="186" y="360"/>
                    <a:pt x="188" y="360"/>
                  </a:cubicBezTo>
                  <a:cubicBezTo>
                    <a:pt x="289" y="354"/>
                    <a:pt x="363" y="272"/>
                    <a:pt x="359" y="171"/>
                  </a:cubicBezTo>
                  <a:cubicBezTo>
                    <a:pt x="355" y="78"/>
                    <a:pt x="275" y="1"/>
                    <a:pt x="1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474;p48"/>
            <p:cNvSpPr/>
            <p:nvPr/>
          </p:nvSpPr>
          <p:spPr>
            <a:xfrm>
              <a:off x="7523949" y="1570375"/>
              <a:ext cx="35495" cy="11701"/>
            </a:xfrm>
            <a:custGeom>
              <a:avLst/>
              <a:gdLst/>
              <a:ahLst/>
              <a:cxnLst/>
              <a:rect l="l" t="t" r="r" b="b"/>
              <a:pathLst>
                <a:path w="722" h="238" extrusionOk="0">
                  <a:moveTo>
                    <a:pt x="393" y="0"/>
                  </a:moveTo>
                  <a:cubicBezTo>
                    <a:pt x="376" y="0"/>
                    <a:pt x="359" y="1"/>
                    <a:pt x="341" y="3"/>
                  </a:cubicBezTo>
                  <a:cubicBezTo>
                    <a:pt x="224" y="16"/>
                    <a:pt x="127" y="73"/>
                    <a:pt x="75" y="126"/>
                  </a:cubicBezTo>
                  <a:cubicBezTo>
                    <a:pt x="18" y="178"/>
                    <a:pt x="0" y="221"/>
                    <a:pt x="14" y="235"/>
                  </a:cubicBezTo>
                  <a:cubicBezTo>
                    <a:pt x="16" y="237"/>
                    <a:pt x="18" y="238"/>
                    <a:pt x="22" y="238"/>
                  </a:cubicBezTo>
                  <a:cubicBezTo>
                    <a:pt x="58" y="238"/>
                    <a:pt x="178" y="137"/>
                    <a:pt x="355" y="121"/>
                  </a:cubicBezTo>
                  <a:cubicBezTo>
                    <a:pt x="375" y="118"/>
                    <a:pt x="395" y="117"/>
                    <a:pt x="415" y="117"/>
                  </a:cubicBezTo>
                  <a:cubicBezTo>
                    <a:pt x="550" y="117"/>
                    <a:pt x="657" y="165"/>
                    <a:pt x="695" y="165"/>
                  </a:cubicBezTo>
                  <a:cubicBezTo>
                    <a:pt x="701" y="165"/>
                    <a:pt x="706" y="164"/>
                    <a:pt x="708" y="160"/>
                  </a:cubicBezTo>
                  <a:cubicBezTo>
                    <a:pt x="722" y="147"/>
                    <a:pt x="696" y="108"/>
                    <a:pt x="630" y="64"/>
                  </a:cubicBezTo>
                  <a:cubicBezTo>
                    <a:pt x="574" y="31"/>
                    <a:pt x="490"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475;p48"/>
            <p:cNvSpPr/>
            <p:nvPr/>
          </p:nvSpPr>
          <p:spPr>
            <a:xfrm>
              <a:off x="7627535" y="1571703"/>
              <a:ext cx="19812" cy="17404"/>
            </a:xfrm>
            <a:custGeom>
              <a:avLst/>
              <a:gdLst/>
              <a:ahLst/>
              <a:cxnLst/>
              <a:rect l="l" t="t" r="r" b="b"/>
              <a:pathLst>
                <a:path w="403" h="354" extrusionOk="0">
                  <a:moveTo>
                    <a:pt x="201" y="0"/>
                  </a:moveTo>
                  <a:cubicBezTo>
                    <a:pt x="165" y="0"/>
                    <a:pt x="128" y="12"/>
                    <a:pt x="96" y="37"/>
                  </a:cubicBezTo>
                  <a:cubicBezTo>
                    <a:pt x="17" y="94"/>
                    <a:pt x="0" y="204"/>
                    <a:pt x="61" y="282"/>
                  </a:cubicBezTo>
                  <a:cubicBezTo>
                    <a:pt x="95" y="329"/>
                    <a:pt x="148" y="354"/>
                    <a:pt x="202" y="354"/>
                  </a:cubicBezTo>
                  <a:cubicBezTo>
                    <a:pt x="240" y="354"/>
                    <a:pt x="278" y="342"/>
                    <a:pt x="310" y="317"/>
                  </a:cubicBezTo>
                  <a:cubicBezTo>
                    <a:pt x="388" y="260"/>
                    <a:pt x="402" y="151"/>
                    <a:pt x="345" y="73"/>
                  </a:cubicBezTo>
                  <a:cubicBezTo>
                    <a:pt x="309" y="26"/>
                    <a:pt x="255"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476;p48"/>
            <p:cNvSpPr/>
            <p:nvPr/>
          </p:nvSpPr>
          <p:spPr>
            <a:xfrm>
              <a:off x="7628125" y="1565852"/>
              <a:ext cx="35299" cy="11504"/>
            </a:xfrm>
            <a:custGeom>
              <a:avLst/>
              <a:gdLst/>
              <a:ahLst/>
              <a:cxnLst/>
              <a:rect l="l" t="t" r="r" b="b"/>
              <a:pathLst>
                <a:path w="718" h="234" extrusionOk="0">
                  <a:moveTo>
                    <a:pt x="389" y="0"/>
                  </a:moveTo>
                  <a:cubicBezTo>
                    <a:pt x="372" y="0"/>
                    <a:pt x="355" y="1"/>
                    <a:pt x="338" y="3"/>
                  </a:cubicBezTo>
                  <a:cubicBezTo>
                    <a:pt x="219" y="16"/>
                    <a:pt x="124" y="69"/>
                    <a:pt x="71" y="121"/>
                  </a:cubicBezTo>
                  <a:cubicBezTo>
                    <a:pt x="15" y="178"/>
                    <a:pt x="1" y="222"/>
                    <a:pt x="9" y="230"/>
                  </a:cubicBezTo>
                  <a:cubicBezTo>
                    <a:pt x="12" y="232"/>
                    <a:pt x="14" y="233"/>
                    <a:pt x="18" y="233"/>
                  </a:cubicBezTo>
                  <a:cubicBezTo>
                    <a:pt x="57" y="233"/>
                    <a:pt x="178" y="132"/>
                    <a:pt x="350" y="117"/>
                  </a:cubicBezTo>
                  <a:cubicBezTo>
                    <a:pt x="372" y="115"/>
                    <a:pt x="394" y="113"/>
                    <a:pt x="414" y="113"/>
                  </a:cubicBezTo>
                  <a:cubicBezTo>
                    <a:pt x="551" y="113"/>
                    <a:pt x="657" y="161"/>
                    <a:pt x="695" y="161"/>
                  </a:cubicBezTo>
                  <a:cubicBezTo>
                    <a:pt x="702" y="161"/>
                    <a:pt x="707" y="159"/>
                    <a:pt x="709" y="156"/>
                  </a:cubicBezTo>
                  <a:cubicBezTo>
                    <a:pt x="717" y="147"/>
                    <a:pt x="691" y="103"/>
                    <a:pt x="626" y="65"/>
                  </a:cubicBezTo>
                  <a:cubicBezTo>
                    <a:pt x="574" y="30"/>
                    <a:pt x="489" y="0"/>
                    <a:pt x="3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3477;p48"/>
            <p:cNvSpPr/>
            <p:nvPr/>
          </p:nvSpPr>
          <p:spPr>
            <a:xfrm>
              <a:off x="7572522" y="1576078"/>
              <a:ext cx="25810" cy="83970"/>
            </a:xfrm>
            <a:custGeom>
              <a:avLst/>
              <a:gdLst/>
              <a:ahLst/>
              <a:cxnLst/>
              <a:rect l="l" t="t" r="r" b="b"/>
              <a:pathLst>
                <a:path w="525" h="1708" extrusionOk="0">
                  <a:moveTo>
                    <a:pt x="480" y="0"/>
                  </a:moveTo>
                  <a:cubicBezTo>
                    <a:pt x="452" y="0"/>
                    <a:pt x="305" y="455"/>
                    <a:pt x="149" y="1019"/>
                  </a:cubicBezTo>
                  <a:cubicBezTo>
                    <a:pt x="114" y="1154"/>
                    <a:pt x="79" y="1285"/>
                    <a:pt x="44" y="1426"/>
                  </a:cubicBezTo>
                  <a:cubicBezTo>
                    <a:pt x="31" y="1482"/>
                    <a:pt x="0" y="1552"/>
                    <a:pt x="35" y="1630"/>
                  </a:cubicBezTo>
                  <a:cubicBezTo>
                    <a:pt x="67" y="1695"/>
                    <a:pt x="126" y="1707"/>
                    <a:pt x="170" y="1707"/>
                  </a:cubicBezTo>
                  <a:cubicBezTo>
                    <a:pt x="186" y="1707"/>
                    <a:pt x="200" y="1706"/>
                    <a:pt x="210" y="1705"/>
                  </a:cubicBezTo>
                  <a:cubicBezTo>
                    <a:pt x="406" y="1696"/>
                    <a:pt x="525" y="1683"/>
                    <a:pt x="525" y="1666"/>
                  </a:cubicBezTo>
                  <a:cubicBezTo>
                    <a:pt x="525" y="1652"/>
                    <a:pt x="402" y="1640"/>
                    <a:pt x="210" y="1635"/>
                  </a:cubicBezTo>
                  <a:cubicBezTo>
                    <a:pt x="162" y="1630"/>
                    <a:pt x="118" y="1626"/>
                    <a:pt x="109" y="1596"/>
                  </a:cubicBezTo>
                  <a:cubicBezTo>
                    <a:pt x="97" y="1565"/>
                    <a:pt x="114" y="1509"/>
                    <a:pt x="131" y="1447"/>
                  </a:cubicBezTo>
                  <a:cubicBezTo>
                    <a:pt x="170" y="1311"/>
                    <a:pt x="210" y="1180"/>
                    <a:pt x="245" y="1049"/>
                  </a:cubicBezTo>
                  <a:cubicBezTo>
                    <a:pt x="402" y="476"/>
                    <a:pt x="507" y="10"/>
                    <a:pt x="481" y="0"/>
                  </a:cubicBezTo>
                  <a:cubicBezTo>
                    <a:pt x="480" y="0"/>
                    <a:pt x="480" y="0"/>
                    <a:pt x="4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478;p48"/>
            <p:cNvSpPr/>
            <p:nvPr/>
          </p:nvSpPr>
          <p:spPr>
            <a:xfrm>
              <a:off x="7585009" y="1664277"/>
              <a:ext cx="51129" cy="29055"/>
            </a:xfrm>
            <a:custGeom>
              <a:avLst/>
              <a:gdLst/>
              <a:ahLst/>
              <a:cxnLst/>
              <a:rect l="l" t="t" r="r" b="b"/>
              <a:pathLst>
                <a:path w="1040" h="591" extrusionOk="0">
                  <a:moveTo>
                    <a:pt x="939" y="1"/>
                  </a:moveTo>
                  <a:cubicBezTo>
                    <a:pt x="924" y="1"/>
                    <a:pt x="340" y="368"/>
                    <a:pt x="0" y="383"/>
                  </a:cubicBezTo>
                  <a:cubicBezTo>
                    <a:pt x="0" y="383"/>
                    <a:pt x="159" y="591"/>
                    <a:pt x="413" y="591"/>
                  </a:cubicBezTo>
                  <a:cubicBezTo>
                    <a:pt x="483" y="591"/>
                    <a:pt x="560" y="575"/>
                    <a:pt x="642" y="536"/>
                  </a:cubicBezTo>
                  <a:cubicBezTo>
                    <a:pt x="1039" y="348"/>
                    <a:pt x="908" y="25"/>
                    <a:pt x="908" y="25"/>
                  </a:cubicBezTo>
                  <a:cubicBezTo>
                    <a:pt x="932" y="8"/>
                    <a:pt x="941" y="1"/>
                    <a:pt x="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3479;p48"/>
            <p:cNvSpPr/>
            <p:nvPr/>
          </p:nvSpPr>
          <p:spPr>
            <a:xfrm>
              <a:off x="7600889" y="1739988"/>
              <a:ext cx="88984" cy="51227"/>
            </a:xfrm>
            <a:custGeom>
              <a:avLst/>
              <a:gdLst/>
              <a:ahLst/>
              <a:cxnLst/>
              <a:rect l="l" t="t" r="r" b="b"/>
              <a:pathLst>
                <a:path w="1810" h="1042" extrusionOk="0">
                  <a:moveTo>
                    <a:pt x="1809" y="1"/>
                  </a:moveTo>
                  <a:cubicBezTo>
                    <a:pt x="936" y="670"/>
                    <a:pt x="0" y="700"/>
                    <a:pt x="0" y="700"/>
                  </a:cubicBezTo>
                  <a:lnTo>
                    <a:pt x="44" y="1041"/>
                  </a:lnTo>
                  <a:cubicBezTo>
                    <a:pt x="1438" y="1037"/>
                    <a:pt x="1809" y="1"/>
                    <a:pt x="1809"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480;p48"/>
            <p:cNvSpPr/>
            <p:nvPr/>
          </p:nvSpPr>
          <p:spPr>
            <a:xfrm>
              <a:off x="7480980" y="1388275"/>
              <a:ext cx="320343" cy="244387"/>
            </a:xfrm>
            <a:custGeom>
              <a:avLst/>
              <a:gdLst/>
              <a:ahLst/>
              <a:cxnLst/>
              <a:rect l="l" t="t" r="r" b="b"/>
              <a:pathLst>
                <a:path w="6516" h="4971" extrusionOk="0">
                  <a:moveTo>
                    <a:pt x="3129" y="0"/>
                  </a:moveTo>
                  <a:cubicBezTo>
                    <a:pt x="2898" y="0"/>
                    <a:pt x="2671" y="43"/>
                    <a:pt x="2461" y="141"/>
                  </a:cubicBezTo>
                  <a:cubicBezTo>
                    <a:pt x="2251" y="242"/>
                    <a:pt x="2068" y="390"/>
                    <a:pt x="1854" y="473"/>
                  </a:cubicBezTo>
                  <a:cubicBezTo>
                    <a:pt x="1399" y="652"/>
                    <a:pt x="840" y="521"/>
                    <a:pt x="442" y="801"/>
                  </a:cubicBezTo>
                  <a:cubicBezTo>
                    <a:pt x="79" y="1063"/>
                    <a:pt x="1" y="1614"/>
                    <a:pt x="210" y="2007"/>
                  </a:cubicBezTo>
                  <a:cubicBezTo>
                    <a:pt x="424" y="2400"/>
                    <a:pt x="862" y="2636"/>
                    <a:pt x="1303" y="2693"/>
                  </a:cubicBezTo>
                  <a:cubicBezTo>
                    <a:pt x="1389" y="2704"/>
                    <a:pt x="1475" y="2709"/>
                    <a:pt x="1561" y="2709"/>
                  </a:cubicBezTo>
                  <a:cubicBezTo>
                    <a:pt x="1918" y="2709"/>
                    <a:pt x="2276" y="2621"/>
                    <a:pt x="2614" y="2501"/>
                  </a:cubicBezTo>
                  <a:cubicBezTo>
                    <a:pt x="2791" y="2439"/>
                    <a:pt x="2980" y="2370"/>
                    <a:pt x="3162" y="2370"/>
                  </a:cubicBezTo>
                  <a:cubicBezTo>
                    <a:pt x="3236" y="2370"/>
                    <a:pt x="3308" y="2381"/>
                    <a:pt x="3379" y="2409"/>
                  </a:cubicBezTo>
                  <a:cubicBezTo>
                    <a:pt x="3611" y="2497"/>
                    <a:pt x="3772" y="2755"/>
                    <a:pt x="4021" y="2776"/>
                  </a:cubicBezTo>
                  <a:cubicBezTo>
                    <a:pt x="4033" y="2777"/>
                    <a:pt x="4045" y="2777"/>
                    <a:pt x="4057" y="2777"/>
                  </a:cubicBezTo>
                  <a:cubicBezTo>
                    <a:pt x="4195" y="2777"/>
                    <a:pt x="4344" y="2720"/>
                    <a:pt x="4472" y="2720"/>
                  </a:cubicBezTo>
                  <a:cubicBezTo>
                    <a:pt x="4541" y="2720"/>
                    <a:pt x="4603" y="2736"/>
                    <a:pt x="4654" y="2785"/>
                  </a:cubicBezTo>
                  <a:cubicBezTo>
                    <a:pt x="4720" y="2846"/>
                    <a:pt x="4738" y="2938"/>
                    <a:pt x="4755" y="3025"/>
                  </a:cubicBezTo>
                  <a:cubicBezTo>
                    <a:pt x="4838" y="3506"/>
                    <a:pt x="5122" y="4467"/>
                    <a:pt x="5205" y="4944"/>
                  </a:cubicBezTo>
                  <a:cubicBezTo>
                    <a:pt x="5249" y="4962"/>
                    <a:pt x="5289" y="4970"/>
                    <a:pt x="5327" y="4970"/>
                  </a:cubicBezTo>
                  <a:cubicBezTo>
                    <a:pt x="5565" y="4970"/>
                    <a:pt x="5716" y="4658"/>
                    <a:pt x="6009" y="4651"/>
                  </a:cubicBezTo>
                  <a:cubicBezTo>
                    <a:pt x="6062" y="3598"/>
                    <a:pt x="6516" y="2540"/>
                    <a:pt x="6250" y="1517"/>
                  </a:cubicBezTo>
                  <a:cubicBezTo>
                    <a:pt x="6189" y="1264"/>
                    <a:pt x="6066" y="1010"/>
                    <a:pt x="5848" y="867"/>
                  </a:cubicBezTo>
                  <a:cubicBezTo>
                    <a:pt x="5755" y="804"/>
                    <a:pt x="5639" y="771"/>
                    <a:pt x="5525" y="771"/>
                  </a:cubicBezTo>
                  <a:cubicBezTo>
                    <a:pt x="5384" y="771"/>
                    <a:pt x="5246" y="821"/>
                    <a:pt x="5158" y="927"/>
                  </a:cubicBezTo>
                  <a:lnTo>
                    <a:pt x="5158" y="927"/>
                  </a:lnTo>
                  <a:cubicBezTo>
                    <a:pt x="4772" y="635"/>
                    <a:pt x="4381" y="343"/>
                    <a:pt x="3934" y="163"/>
                  </a:cubicBezTo>
                  <a:cubicBezTo>
                    <a:pt x="3680" y="61"/>
                    <a:pt x="3402" y="0"/>
                    <a:pt x="3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481;p48"/>
            <p:cNvSpPr/>
            <p:nvPr/>
          </p:nvSpPr>
          <p:spPr>
            <a:xfrm>
              <a:off x="7747640" y="1559805"/>
              <a:ext cx="59044" cy="85641"/>
            </a:xfrm>
            <a:custGeom>
              <a:avLst/>
              <a:gdLst/>
              <a:ahLst/>
              <a:cxnLst/>
              <a:rect l="l" t="t" r="r" b="b"/>
              <a:pathLst>
                <a:path w="1201" h="1742" extrusionOk="0">
                  <a:moveTo>
                    <a:pt x="321" y="0"/>
                  </a:moveTo>
                  <a:cubicBezTo>
                    <a:pt x="147" y="0"/>
                    <a:pt x="10" y="51"/>
                    <a:pt x="0" y="57"/>
                  </a:cubicBezTo>
                  <a:cubicBezTo>
                    <a:pt x="0" y="57"/>
                    <a:pt x="53" y="1673"/>
                    <a:pt x="61" y="1704"/>
                  </a:cubicBezTo>
                  <a:cubicBezTo>
                    <a:pt x="62" y="1715"/>
                    <a:pt x="173" y="1741"/>
                    <a:pt x="322" y="1741"/>
                  </a:cubicBezTo>
                  <a:cubicBezTo>
                    <a:pt x="662" y="1741"/>
                    <a:pt x="1200" y="1604"/>
                    <a:pt x="1088" y="825"/>
                  </a:cubicBezTo>
                  <a:cubicBezTo>
                    <a:pt x="988" y="136"/>
                    <a:pt x="605" y="0"/>
                    <a:pt x="32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482;p48"/>
            <p:cNvSpPr/>
            <p:nvPr/>
          </p:nvSpPr>
          <p:spPr>
            <a:xfrm>
              <a:off x="7762635" y="1576914"/>
              <a:ext cx="24975" cy="48671"/>
            </a:xfrm>
            <a:custGeom>
              <a:avLst/>
              <a:gdLst/>
              <a:ahLst/>
              <a:cxnLst/>
              <a:rect l="l" t="t" r="r" b="b"/>
              <a:pathLst>
                <a:path w="508" h="990" extrusionOk="0">
                  <a:moveTo>
                    <a:pt x="155" y="0"/>
                  </a:moveTo>
                  <a:cubicBezTo>
                    <a:pt x="150" y="0"/>
                    <a:pt x="146" y="1"/>
                    <a:pt x="141" y="1"/>
                  </a:cubicBezTo>
                  <a:cubicBezTo>
                    <a:pt x="101" y="1"/>
                    <a:pt x="62" y="19"/>
                    <a:pt x="36" y="45"/>
                  </a:cubicBezTo>
                  <a:cubicBezTo>
                    <a:pt x="14" y="71"/>
                    <a:pt x="6" y="98"/>
                    <a:pt x="6" y="119"/>
                  </a:cubicBezTo>
                  <a:cubicBezTo>
                    <a:pt x="1" y="163"/>
                    <a:pt x="23" y="185"/>
                    <a:pt x="26" y="185"/>
                  </a:cubicBezTo>
                  <a:cubicBezTo>
                    <a:pt x="26" y="185"/>
                    <a:pt x="27" y="185"/>
                    <a:pt x="27" y="185"/>
                  </a:cubicBezTo>
                  <a:cubicBezTo>
                    <a:pt x="36" y="181"/>
                    <a:pt x="22" y="158"/>
                    <a:pt x="36" y="128"/>
                  </a:cubicBezTo>
                  <a:cubicBezTo>
                    <a:pt x="44" y="95"/>
                    <a:pt x="73" y="57"/>
                    <a:pt x="126" y="57"/>
                  </a:cubicBezTo>
                  <a:cubicBezTo>
                    <a:pt x="130" y="57"/>
                    <a:pt x="136" y="57"/>
                    <a:pt x="141" y="58"/>
                  </a:cubicBezTo>
                  <a:cubicBezTo>
                    <a:pt x="202" y="58"/>
                    <a:pt x="262" y="106"/>
                    <a:pt x="311" y="185"/>
                  </a:cubicBezTo>
                  <a:cubicBezTo>
                    <a:pt x="355" y="259"/>
                    <a:pt x="394" y="355"/>
                    <a:pt x="403" y="455"/>
                  </a:cubicBezTo>
                  <a:cubicBezTo>
                    <a:pt x="429" y="657"/>
                    <a:pt x="355" y="858"/>
                    <a:pt x="246" y="919"/>
                  </a:cubicBezTo>
                  <a:cubicBezTo>
                    <a:pt x="211" y="937"/>
                    <a:pt x="176" y="945"/>
                    <a:pt x="147" y="945"/>
                  </a:cubicBezTo>
                  <a:cubicBezTo>
                    <a:pt x="127" y="945"/>
                    <a:pt x="110" y="942"/>
                    <a:pt x="97" y="937"/>
                  </a:cubicBezTo>
                  <a:cubicBezTo>
                    <a:pt x="66" y="928"/>
                    <a:pt x="48" y="914"/>
                    <a:pt x="42" y="914"/>
                  </a:cubicBezTo>
                  <a:cubicBezTo>
                    <a:pt x="41" y="914"/>
                    <a:pt x="41" y="914"/>
                    <a:pt x="40" y="915"/>
                  </a:cubicBezTo>
                  <a:cubicBezTo>
                    <a:pt x="36" y="919"/>
                    <a:pt x="49" y="945"/>
                    <a:pt x="84" y="967"/>
                  </a:cubicBezTo>
                  <a:cubicBezTo>
                    <a:pt x="107" y="980"/>
                    <a:pt x="139" y="989"/>
                    <a:pt x="177" y="989"/>
                  </a:cubicBezTo>
                  <a:cubicBezTo>
                    <a:pt x="205" y="989"/>
                    <a:pt x="236" y="984"/>
                    <a:pt x="268" y="971"/>
                  </a:cubicBezTo>
                  <a:cubicBezTo>
                    <a:pt x="425" y="901"/>
                    <a:pt x="508" y="675"/>
                    <a:pt x="482" y="447"/>
                  </a:cubicBezTo>
                  <a:cubicBezTo>
                    <a:pt x="468" y="334"/>
                    <a:pt x="425" y="229"/>
                    <a:pt x="367" y="145"/>
                  </a:cubicBezTo>
                  <a:cubicBezTo>
                    <a:pt x="318" y="67"/>
                    <a:pt x="237" y="0"/>
                    <a:pt x="155"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483;p48"/>
            <p:cNvSpPr/>
            <p:nvPr/>
          </p:nvSpPr>
          <p:spPr>
            <a:xfrm>
              <a:off x="7723747" y="1399042"/>
              <a:ext cx="12340" cy="40215"/>
            </a:xfrm>
            <a:custGeom>
              <a:avLst/>
              <a:gdLst/>
              <a:ahLst/>
              <a:cxnLst/>
              <a:rect l="l" t="t" r="r" b="b"/>
              <a:pathLst>
                <a:path w="251" h="818" extrusionOk="0">
                  <a:moveTo>
                    <a:pt x="33" y="0"/>
                  </a:moveTo>
                  <a:cubicBezTo>
                    <a:pt x="32" y="0"/>
                    <a:pt x="32" y="0"/>
                    <a:pt x="31" y="1"/>
                  </a:cubicBezTo>
                  <a:cubicBezTo>
                    <a:pt x="0" y="5"/>
                    <a:pt x="18" y="197"/>
                    <a:pt x="71" y="420"/>
                  </a:cubicBezTo>
                  <a:cubicBezTo>
                    <a:pt x="123" y="645"/>
                    <a:pt x="187" y="818"/>
                    <a:pt x="219" y="818"/>
                  </a:cubicBezTo>
                  <a:cubicBezTo>
                    <a:pt x="219" y="818"/>
                    <a:pt x="219" y="818"/>
                    <a:pt x="220" y="818"/>
                  </a:cubicBezTo>
                  <a:cubicBezTo>
                    <a:pt x="250" y="809"/>
                    <a:pt x="236" y="622"/>
                    <a:pt x="184" y="394"/>
                  </a:cubicBezTo>
                  <a:cubicBezTo>
                    <a:pt x="133" y="176"/>
                    <a:pt x="65"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484;p48"/>
            <p:cNvSpPr/>
            <p:nvPr/>
          </p:nvSpPr>
          <p:spPr>
            <a:xfrm>
              <a:off x="7731662" y="1401598"/>
              <a:ext cx="19223" cy="37708"/>
            </a:xfrm>
            <a:custGeom>
              <a:avLst/>
              <a:gdLst/>
              <a:ahLst/>
              <a:cxnLst/>
              <a:rect l="l" t="t" r="r" b="b"/>
              <a:pathLst>
                <a:path w="391" h="767" extrusionOk="0">
                  <a:moveTo>
                    <a:pt x="360" y="0"/>
                  </a:moveTo>
                  <a:cubicBezTo>
                    <a:pt x="326" y="0"/>
                    <a:pt x="229" y="158"/>
                    <a:pt x="146" y="360"/>
                  </a:cubicBezTo>
                  <a:cubicBezTo>
                    <a:pt x="53" y="570"/>
                    <a:pt x="1" y="753"/>
                    <a:pt x="32" y="766"/>
                  </a:cubicBezTo>
                  <a:cubicBezTo>
                    <a:pt x="34" y="766"/>
                    <a:pt x="35" y="767"/>
                    <a:pt x="36" y="767"/>
                  </a:cubicBezTo>
                  <a:cubicBezTo>
                    <a:pt x="70" y="767"/>
                    <a:pt x="162" y="609"/>
                    <a:pt x="251" y="407"/>
                  </a:cubicBezTo>
                  <a:cubicBezTo>
                    <a:pt x="342" y="197"/>
                    <a:pt x="390" y="14"/>
                    <a:pt x="364" y="1"/>
                  </a:cubicBezTo>
                  <a:cubicBezTo>
                    <a:pt x="363" y="1"/>
                    <a:pt x="361" y="0"/>
                    <a:pt x="3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485;p48"/>
            <p:cNvSpPr/>
            <p:nvPr/>
          </p:nvSpPr>
          <p:spPr>
            <a:xfrm>
              <a:off x="7042300" y="1906897"/>
              <a:ext cx="773228" cy="635032"/>
            </a:xfrm>
            <a:custGeom>
              <a:avLst/>
              <a:gdLst/>
              <a:ahLst/>
              <a:cxnLst/>
              <a:rect l="l" t="t" r="r" b="b"/>
              <a:pathLst>
                <a:path w="15728" h="12917" extrusionOk="0">
                  <a:moveTo>
                    <a:pt x="1989" y="1"/>
                  </a:moveTo>
                  <a:cubicBezTo>
                    <a:pt x="1760" y="1"/>
                    <a:pt x="1743" y="302"/>
                    <a:pt x="1988" y="653"/>
                  </a:cubicBezTo>
                  <a:cubicBezTo>
                    <a:pt x="2241" y="1024"/>
                    <a:pt x="2958" y="2095"/>
                    <a:pt x="2867" y="2170"/>
                  </a:cubicBezTo>
                  <a:cubicBezTo>
                    <a:pt x="2860" y="2175"/>
                    <a:pt x="2852" y="2177"/>
                    <a:pt x="2843" y="2177"/>
                  </a:cubicBezTo>
                  <a:cubicBezTo>
                    <a:pt x="2592" y="2177"/>
                    <a:pt x="1390" y="425"/>
                    <a:pt x="1390" y="425"/>
                  </a:cubicBezTo>
                  <a:cubicBezTo>
                    <a:pt x="1390" y="425"/>
                    <a:pt x="1244" y="138"/>
                    <a:pt x="1051" y="138"/>
                  </a:cubicBezTo>
                  <a:cubicBezTo>
                    <a:pt x="1019" y="138"/>
                    <a:pt x="986" y="145"/>
                    <a:pt x="952" y="163"/>
                  </a:cubicBezTo>
                  <a:cubicBezTo>
                    <a:pt x="525" y="399"/>
                    <a:pt x="1961" y="2313"/>
                    <a:pt x="2102" y="2493"/>
                  </a:cubicBezTo>
                  <a:cubicBezTo>
                    <a:pt x="2157" y="2566"/>
                    <a:pt x="2134" y="2613"/>
                    <a:pt x="2086" y="2613"/>
                  </a:cubicBezTo>
                  <a:cubicBezTo>
                    <a:pt x="2051" y="2613"/>
                    <a:pt x="2002" y="2587"/>
                    <a:pt x="1961" y="2527"/>
                  </a:cubicBezTo>
                  <a:cubicBezTo>
                    <a:pt x="1868" y="2392"/>
                    <a:pt x="847" y="949"/>
                    <a:pt x="474" y="949"/>
                  </a:cubicBezTo>
                  <a:cubicBezTo>
                    <a:pt x="450" y="949"/>
                    <a:pt x="428" y="955"/>
                    <a:pt x="410" y="968"/>
                  </a:cubicBezTo>
                  <a:cubicBezTo>
                    <a:pt x="96" y="1186"/>
                    <a:pt x="1372" y="2523"/>
                    <a:pt x="1542" y="2925"/>
                  </a:cubicBezTo>
                  <a:cubicBezTo>
                    <a:pt x="1565" y="2980"/>
                    <a:pt x="1568" y="3004"/>
                    <a:pt x="1554" y="3004"/>
                  </a:cubicBezTo>
                  <a:cubicBezTo>
                    <a:pt x="1457" y="3004"/>
                    <a:pt x="588" y="1906"/>
                    <a:pt x="254" y="1906"/>
                  </a:cubicBezTo>
                  <a:cubicBezTo>
                    <a:pt x="232" y="1906"/>
                    <a:pt x="213" y="1910"/>
                    <a:pt x="196" y="1920"/>
                  </a:cubicBezTo>
                  <a:cubicBezTo>
                    <a:pt x="79" y="1990"/>
                    <a:pt x="0" y="2055"/>
                    <a:pt x="743" y="2934"/>
                  </a:cubicBezTo>
                  <a:cubicBezTo>
                    <a:pt x="1210" y="3493"/>
                    <a:pt x="2334" y="4512"/>
                    <a:pt x="3115" y="5206"/>
                  </a:cubicBezTo>
                  <a:cubicBezTo>
                    <a:pt x="4637" y="7013"/>
                    <a:pt x="9797" y="12917"/>
                    <a:pt x="12403" y="12917"/>
                  </a:cubicBezTo>
                  <a:cubicBezTo>
                    <a:pt x="12476" y="12917"/>
                    <a:pt x="12547" y="12912"/>
                    <a:pt x="12617" y="12902"/>
                  </a:cubicBezTo>
                  <a:cubicBezTo>
                    <a:pt x="13171" y="12828"/>
                    <a:pt x="13687" y="12562"/>
                    <a:pt x="14006" y="12037"/>
                  </a:cubicBezTo>
                  <a:cubicBezTo>
                    <a:pt x="14736" y="10839"/>
                    <a:pt x="15287" y="9873"/>
                    <a:pt x="15727" y="8715"/>
                  </a:cubicBezTo>
                  <a:lnTo>
                    <a:pt x="11677" y="7339"/>
                  </a:lnTo>
                  <a:cubicBezTo>
                    <a:pt x="11537" y="7785"/>
                    <a:pt x="11419" y="8069"/>
                    <a:pt x="11279" y="8221"/>
                  </a:cubicBezTo>
                  <a:cubicBezTo>
                    <a:pt x="11244" y="8260"/>
                    <a:pt x="11195" y="8278"/>
                    <a:pt x="11132" y="8278"/>
                  </a:cubicBezTo>
                  <a:cubicBezTo>
                    <a:pt x="10057" y="8278"/>
                    <a:pt x="5139" y="2934"/>
                    <a:pt x="5139" y="2934"/>
                  </a:cubicBezTo>
                  <a:cubicBezTo>
                    <a:pt x="5108" y="2724"/>
                    <a:pt x="5051" y="1972"/>
                    <a:pt x="5095" y="1767"/>
                  </a:cubicBezTo>
                  <a:cubicBezTo>
                    <a:pt x="5148" y="1518"/>
                    <a:pt x="5231" y="1190"/>
                    <a:pt x="5331" y="1024"/>
                  </a:cubicBezTo>
                  <a:cubicBezTo>
                    <a:pt x="5441" y="850"/>
                    <a:pt x="5315" y="637"/>
                    <a:pt x="5148" y="637"/>
                  </a:cubicBezTo>
                  <a:cubicBezTo>
                    <a:pt x="5123" y="637"/>
                    <a:pt x="5096" y="642"/>
                    <a:pt x="5069" y="653"/>
                  </a:cubicBezTo>
                  <a:cubicBezTo>
                    <a:pt x="4868" y="736"/>
                    <a:pt x="4510" y="1291"/>
                    <a:pt x="4418" y="2055"/>
                  </a:cubicBezTo>
                  <a:cubicBezTo>
                    <a:pt x="4393" y="2264"/>
                    <a:pt x="4314" y="2345"/>
                    <a:pt x="4208" y="2345"/>
                  </a:cubicBezTo>
                  <a:cubicBezTo>
                    <a:pt x="3925" y="2345"/>
                    <a:pt x="3448" y="1770"/>
                    <a:pt x="3272" y="1500"/>
                  </a:cubicBezTo>
                  <a:cubicBezTo>
                    <a:pt x="3028" y="1133"/>
                    <a:pt x="2189" y="20"/>
                    <a:pt x="2014" y="2"/>
                  </a:cubicBezTo>
                  <a:cubicBezTo>
                    <a:pt x="2005" y="1"/>
                    <a:pt x="1997" y="1"/>
                    <a:pt x="1989"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95" name="Google Shape;695;p29"/>
          <p:cNvSpPr txBox="1">
            <a:spLocks noGrp="1"/>
          </p:cNvSpPr>
          <p:nvPr>
            <p:ph type="ctrTitle"/>
          </p:nvPr>
        </p:nvSpPr>
        <p:spPr>
          <a:xfrm>
            <a:off x="587829" y="1219575"/>
            <a:ext cx="2613921" cy="160002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rgbClr val="002060"/>
                </a:solidFill>
              </a:rPr>
              <a:t>PROTECCIONES PERSONALES</a:t>
            </a:r>
            <a:endParaRPr dirty="0">
              <a:solidFill>
                <a:srgbClr val="002060"/>
              </a:solidFill>
            </a:endParaRPr>
          </a:p>
        </p:txBody>
      </p:sp>
      <p:sp>
        <p:nvSpPr>
          <p:cNvPr id="701" name="Google Shape;701;p29"/>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Imagen 7">
            <a:extLst>
              <a:ext uri="{FF2B5EF4-FFF2-40B4-BE49-F238E27FC236}">
                <a16:creationId xmlns:a16="http://schemas.microsoft.com/office/drawing/2014/main" id="{1A94BBDD-325B-D94E-AA28-687723A8B4C0}"/>
              </a:ext>
            </a:extLst>
          </p:cNvPr>
          <p:cNvPicPr>
            <a:picLocks noChangeAspect="1"/>
          </p:cNvPicPr>
          <p:nvPr/>
        </p:nvPicPr>
        <p:blipFill>
          <a:blip r:embed="rId3"/>
          <a:stretch>
            <a:fillRect/>
          </a:stretch>
        </p:blipFill>
        <p:spPr>
          <a:xfrm>
            <a:off x="4420137" y="105849"/>
            <a:ext cx="4388505" cy="4931801"/>
          </a:xfrm>
          <a:prstGeom prst="rect">
            <a:avLst/>
          </a:prstGeom>
        </p:spPr>
      </p:pic>
    </p:spTree>
    <p:extLst>
      <p:ext uri="{BB962C8B-B14F-4D97-AF65-F5344CB8AC3E}">
        <p14:creationId xmlns:p14="http://schemas.microsoft.com/office/powerpoint/2010/main" val="403166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8" name="Google Shape;788;p30"/>
          <p:cNvSpPr txBox="1">
            <a:spLocks noGrp="1"/>
          </p:cNvSpPr>
          <p:nvPr>
            <p:ph type="subTitle" idx="1"/>
          </p:nvPr>
        </p:nvSpPr>
        <p:spPr>
          <a:xfrm>
            <a:off x="3699261" y="2275367"/>
            <a:ext cx="5072599" cy="1948817"/>
          </a:xfrm>
          <a:prstGeom prst="rect">
            <a:avLst/>
          </a:prstGeom>
        </p:spPr>
        <p:txBody>
          <a:bodyPr spcFirstLastPara="1" wrap="square" lIns="91425" tIns="91425" rIns="91425" bIns="91425" anchor="t" anchorCtr="0">
            <a:noAutofit/>
          </a:bodyPr>
          <a:lstStyle/>
          <a:p>
            <a:pPr algn="just"/>
            <a:r>
              <a:rPr lang="es-CO" dirty="0"/>
              <a:t>      </a:t>
            </a:r>
          </a:p>
          <a:p>
            <a:pPr algn="just"/>
            <a:endParaRPr lang="es-CO" dirty="0"/>
          </a:p>
          <a:p>
            <a:pPr algn="just"/>
            <a:r>
              <a:rPr lang="es-CO" sz="1400" b="1" dirty="0"/>
              <a:t>     </a:t>
            </a:r>
            <a:r>
              <a:rPr lang="es-CO" sz="1400" b="1" dirty="0" err="1"/>
              <a:t>Régimenes</a:t>
            </a:r>
            <a:r>
              <a:rPr lang="es-CO" sz="1400" b="1" dirty="0"/>
              <a:t> Colombianos:</a:t>
            </a:r>
            <a:r>
              <a:rPr lang="es-CO" sz="1400" dirty="0"/>
              <a:t> RAIS (Regimen de Ahorro Individual con solidaridad) en donde cada persona tiene su propio aporte de fondos, es privado y se tiene el control del dinero y RPM (Régimen de Prima Media) el cual es el del estado, todos aportan a un fondo común (se desconoce en qué se invierte) las condiciones de pensión son:  Edad para mujeres de 57 años y para hombres de 62 años y 1300 semanas cotizadas.</a:t>
            </a:r>
          </a:p>
        </p:txBody>
      </p:sp>
      <p:sp>
        <p:nvSpPr>
          <p:cNvPr id="802" name="Google Shape;802;p30"/>
          <p:cNvSpPr txBox="1">
            <a:spLocks noGrp="1"/>
          </p:cNvSpPr>
          <p:nvPr>
            <p:ph type="ctrTitle" idx="4"/>
          </p:nvPr>
        </p:nvSpPr>
        <p:spPr>
          <a:xfrm>
            <a:off x="4455459" y="457300"/>
            <a:ext cx="3919891"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RIESGO DE VEJEZ</a:t>
            </a:r>
            <a:endParaRPr dirty="0"/>
          </a:p>
        </p:txBody>
      </p:sp>
      <p:pic>
        <p:nvPicPr>
          <p:cNvPr id="175" name="Imagen 174">
            <a:extLst>
              <a:ext uri="{FF2B5EF4-FFF2-40B4-BE49-F238E27FC236}">
                <a16:creationId xmlns:a16="http://schemas.microsoft.com/office/drawing/2014/main" id="{EBAE58BB-B8D6-2B48-A58E-F40591A8D7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942" y="1615262"/>
            <a:ext cx="3620277" cy="2387571"/>
          </a:xfrm>
          <a:prstGeom prst="rect">
            <a:avLst/>
          </a:prstGeom>
          <a:noFill/>
          <a:ln>
            <a:noFill/>
          </a:ln>
        </p:spPr>
      </p:pic>
    </p:spTree>
    <p:extLst>
      <p:ext uri="{BB962C8B-B14F-4D97-AF65-F5344CB8AC3E}">
        <p14:creationId xmlns:p14="http://schemas.microsoft.com/office/powerpoint/2010/main" val="108122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802" name="Google Shape;802;p30"/>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DIFERENCIA ENTRE REGÍMENES</a:t>
            </a:r>
            <a:endParaRPr dirty="0"/>
          </a:p>
        </p:txBody>
      </p:sp>
      <p:grpSp>
        <p:nvGrpSpPr>
          <p:cNvPr id="5" name="Google Shape;11012;p58">
            <a:extLst>
              <a:ext uri="{FF2B5EF4-FFF2-40B4-BE49-F238E27FC236}">
                <a16:creationId xmlns:a16="http://schemas.microsoft.com/office/drawing/2014/main" id="{3F6FFC55-7BED-774E-9CC3-8D0C98C03C5A}"/>
              </a:ext>
            </a:extLst>
          </p:cNvPr>
          <p:cNvGrpSpPr/>
          <p:nvPr/>
        </p:nvGrpSpPr>
        <p:grpSpPr>
          <a:xfrm>
            <a:off x="6778000" y="1385812"/>
            <a:ext cx="1824735" cy="1713105"/>
            <a:chOff x="3725461" y="2444712"/>
            <a:chExt cx="334279" cy="334661"/>
          </a:xfrm>
        </p:grpSpPr>
        <p:sp>
          <p:nvSpPr>
            <p:cNvPr id="6" name="Google Shape;11013;p58">
              <a:extLst>
                <a:ext uri="{FF2B5EF4-FFF2-40B4-BE49-F238E27FC236}">
                  <a16:creationId xmlns:a16="http://schemas.microsoft.com/office/drawing/2014/main" id="{455842C3-7A8C-0D43-BD9F-F033176947FC}"/>
                </a:ext>
              </a:extLst>
            </p:cNvPr>
            <p:cNvSpPr/>
            <p:nvPr/>
          </p:nvSpPr>
          <p:spPr>
            <a:xfrm>
              <a:off x="3939200" y="2554239"/>
              <a:ext cx="53092" cy="53092"/>
            </a:xfrm>
            <a:custGeom>
              <a:avLst/>
              <a:gdLst/>
              <a:ahLst/>
              <a:cxnLst/>
              <a:rect l="l" t="t" r="r" b="b"/>
              <a:pathLst>
                <a:path w="1668" h="1668" extrusionOk="0">
                  <a:moveTo>
                    <a:pt x="834" y="334"/>
                  </a:moveTo>
                  <a:cubicBezTo>
                    <a:pt x="1108" y="334"/>
                    <a:pt x="1334" y="548"/>
                    <a:pt x="1334" y="834"/>
                  </a:cubicBezTo>
                  <a:cubicBezTo>
                    <a:pt x="1334" y="1119"/>
                    <a:pt x="1108" y="1346"/>
                    <a:pt x="834" y="1346"/>
                  </a:cubicBezTo>
                  <a:cubicBezTo>
                    <a:pt x="548" y="1346"/>
                    <a:pt x="322" y="1119"/>
                    <a:pt x="322" y="834"/>
                  </a:cubicBezTo>
                  <a:cubicBezTo>
                    <a:pt x="322" y="548"/>
                    <a:pt x="548" y="334"/>
                    <a:pt x="834" y="334"/>
                  </a:cubicBezTo>
                  <a:close/>
                  <a:moveTo>
                    <a:pt x="834" y="0"/>
                  </a:moveTo>
                  <a:cubicBezTo>
                    <a:pt x="370" y="0"/>
                    <a:pt x="0" y="369"/>
                    <a:pt x="0" y="834"/>
                  </a:cubicBezTo>
                  <a:cubicBezTo>
                    <a:pt x="0" y="1298"/>
                    <a:pt x="370" y="1667"/>
                    <a:pt x="834" y="1667"/>
                  </a:cubicBezTo>
                  <a:cubicBezTo>
                    <a:pt x="1286" y="1667"/>
                    <a:pt x="1667" y="1298"/>
                    <a:pt x="1667" y="834"/>
                  </a:cubicBezTo>
                  <a:cubicBezTo>
                    <a:pt x="1667" y="369"/>
                    <a:pt x="1286" y="0"/>
                    <a:pt x="834"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1014;p58">
              <a:extLst>
                <a:ext uri="{FF2B5EF4-FFF2-40B4-BE49-F238E27FC236}">
                  <a16:creationId xmlns:a16="http://schemas.microsoft.com/office/drawing/2014/main" id="{A7839C3A-EE17-3140-8C82-4109E69D20E9}"/>
                </a:ext>
              </a:extLst>
            </p:cNvPr>
            <p:cNvSpPr/>
            <p:nvPr/>
          </p:nvSpPr>
          <p:spPr>
            <a:xfrm>
              <a:off x="3941078" y="2618281"/>
              <a:ext cx="68625" cy="49305"/>
            </a:xfrm>
            <a:custGeom>
              <a:avLst/>
              <a:gdLst/>
              <a:ahLst/>
              <a:cxnLst/>
              <a:rect l="l" t="t" r="r" b="b"/>
              <a:pathLst>
                <a:path w="2156" h="1549" extrusionOk="0">
                  <a:moveTo>
                    <a:pt x="775" y="0"/>
                  </a:moveTo>
                  <a:cubicBezTo>
                    <a:pt x="549" y="0"/>
                    <a:pt x="311" y="60"/>
                    <a:pt x="120" y="167"/>
                  </a:cubicBezTo>
                  <a:cubicBezTo>
                    <a:pt x="37" y="203"/>
                    <a:pt x="1" y="310"/>
                    <a:pt x="37" y="381"/>
                  </a:cubicBezTo>
                  <a:cubicBezTo>
                    <a:pt x="72" y="443"/>
                    <a:pt x="140" y="479"/>
                    <a:pt x="201" y="479"/>
                  </a:cubicBezTo>
                  <a:cubicBezTo>
                    <a:pt x="223" y="479"/>
                    <a:pt x="244" y="474"/>
                    <a:pt x="263" y="465"/>
                  </a:cubicBezTo>
                  <a:cubicBezTo>
                    <a:pt x="418" y="381"/>
                    <a:pt x="596" y="346"/>
                    <a:pt x="751" y="346"/>
                  </a:cubicBezTo>
                  <a:cubicBezTo>
                    <a:pt x="1275" y="346"/>
                    <a:pt x="1704" y="727"/>
                    <a:pt x="1799" y="1215"/>
                  </a:cubicBezTo>
                  <a:lnTo>
                    <a:pt x="751" y="1215"/>
                  </a:lnTo>
                  <a:cubicBezTo>
                    <a:pt x="668" y="1215"/>
                    <a:pt x="584" y="1298"/>
                    <a:pt x="584" y="1382"/>
                  </a:cubicBezTo>
                  <a:cubicBezTo>
                    <a:pt x="584" y="1477"/>
                    <a:pt x="668" y="1548"/>
                    <a:pt x="751" y="1548"/>
                  </a:cubicBezTo>
                  <a:lnTo>
                    <a:pt x="1977" y="1548"/>
                  </a:lnTo>
                  <a:cubicBezTo>
                    <a:pt x="2061" y="1548"/>
                    <a:pt x="2144" y="1477"/>
                    <a:pt x="2144" y="1382"/>
                  </a:cubicBezTo>
                  <a:cubicBezTo>
                    <a:pt x="2156" y="620"/>
                    <a:pt x="1525" y="0"/>
                    <a:pt x="775"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015;p58">
              <a:extLst>
                <a:ext uri="{FF2B5EF4-FFF2-40B4-BE49-F238E27FC236}">
                  <a16:creationId xmlns:a16="http://schemas.microsoft.com/office/drawing/2014/main" id="{2AA8552A-AA1A-1C4D-AED6-520EBDE8AB1F}"/>
                </a:ext>
              </a:extLst>
            </p:cNvPr>
            <p:cNvSpPr/>
            <p:nvPr/>
          </p:nvSpPr>
          <p:spPr>
            <a:xfrm>
              <a:off x="3775116" y="2618281"/>
              <a:ext cx="68625" cy="49305"/>
            </a:xfrm>
            <a:custGeom>
              <a:avLst/>
              <a:gdLst/>
              <a:ahLst/>
              <a:cxnLst/>
              <a:rect l="l" t="t" r="r" b="b"/>
              <a:pathLst>
                <a:path w="2156" h="1549" extrusionOk="0">
                  <a:moveTo>
                    <a:pt x="1381" y="0"/>
                  </a:moveTo>
                  <a:cubicBezTo>
                    <a:pt x="631" y="0"/>
                    <a:pt x="0" y="620"/>
                    <a:pt x="0" y="1382"/>
                  </a:cubicBezTo>
                  <a:cubicBezTo>
                    <a:pt x="0" y="1477"/>
                    <a:pt x="71" y="1548"/>
                    <a:pt x="167" y="1548"/>
                  </a:cubicBezTo>
                  <a:lnTo>
                    <a:pt x="1405" y="1548"/>
                  </a:lnTo>
                  <a:cubicBezTo>
                    <a:pt x="1488" y="1548"/>
                    <a:pt x="1560" y="1477"/>
                    <a:pt x="1560" y="1382"/>
                  </a:cubicBezTo>
                  <a:cubicBezTo>
                    <a:pt x="1560" y="1298"/>
                    <a:pt x="1500" y="1215"/>
                    <a:pt x="1417" y="1215"/>
                  </a:cubicBezTo>
                  <a:lnTo>
                    <a:pt x="357" y="1215"/>
                  </a:lnTo>
                  <a:cubicBezTo>
                    <a:pt x="429" y="715"/>
                    <a:pt x="881" y="346"/>
                    <a:pt x="1405" y="346"/>
                  </a:cubicBezTo>
                  <a:cubicBezTo>
                    <a:pt x="1584" y="346"/>
                    <a:pt x="1738" y="381"/>
                    <a:pt x="1893" y="465"/>
                  </a:cubicBezTo>
                  <a:cubicBezTo>
                    <a:pt x="1914" y="475"/>
                    <a:pt x="1938" y="481"/>
                    <a:pt x="1962" y="481"/>
                  </a:cubicBezTo>
                  <a:cubicBezTo>
                    <a:pt x="2022" y="481"/>
                    <a:pt x="2086" y="449"/>
                    <a:pt x="2119" y="381"/>
                  </a:cubicBezTo>
                  <a:cubicBezTo>
                    <a:pt x="2155" y="310"/>
                    <a:pt x="2131" y="203"/>
                    <a:pt x="2036" y="167"/>
                  </a:cubicBezTo>
                  <a:cubicBezTo>
                    <a:pt x="1846" y="60"/>
                    <a:pt x="1607" y="0"/>
                    <a:pt x="1381"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016;p58">
              <a:extLst>
                <a:ext uri="{FF2B5EF4-FFF2-40B4-BE49-F238E27FC236}">
                  <a16:creationId xmlns:a16="http://schemas.microsoft.com/office/drawing/2014/main" id="{52E16D1C-FC54-1843-BDB6-0DC8AAF8D07A}"/>
                </a:ext>
              </a:extLst>
            </p:cNvPr>
            <p:cNvSpPr/>
            <p:nvPr/>
          </p:nvSpPr>
          <p:spPr>
            <a:xfrm>
              <a:off x="3793291" y="2554239"/>
              <a:ext cx="53092" cy="53092"/>
            </a:xfrm>
            <a:custGeom>
              <a:avLst/>
              <a:gdLst/>
              <a:ahLst/>
              <a:cxnLst/>
              <a:rect l="l" t="t" r="r" b="b"/>
              <a:pathLst>
                <a:path w="1668" h="1668" extrusionOk="0">
                  <a:moveTo>
                    <a:pt x="834" y="334"/>
                  </a:moveTo>
                  <a:cubicBezTo>
                    <a:pt x="1108" y="334"/>
                    <a:pt x="1334" y="548"/>
                    <a:pt x="1334" y="834"/>
                  </a:cubicBezTo>
                  <a:cubicBezTo>
                    <a:pt x="1334" y="1119"/>
                    <a:pt x="1108" y="1346"/>
                    <a:pt x="834" y="1346"/>
                  </a:cubicBezTo>
                  <a:cubicBezTo>
                    <a:pt x="548" y="1346"/>
                    <a:pt x="322" y="1119"/>
                    <a:pt x="322" y="834"/>
                  </a:cubicBezTo>
                  <a:cubicBezTo>
                    <a:pt x="322" y="548"/>
                    <a:pt x="560" y="334"/>
                    <a:pt x="834" y="334"/>
                  </a:cubicBezTo>
                  <a:close/>
                  <a:moveTo>
                    <a:pt x="834" y="0"/>
                  </a:moveTo>
                  <a:cubicBezTo>
                    <a:pt x="370" y="0"/>
                    <a:pt x="1" y="369"/>
                    <a:pt x="1" y="834"/>
                  </a:cubicBezTo>
                  <a:cubicBezTo>
                    <a:pt x="1" y="1298"/>
                    <a:pt x="370" y="1667"/>
                    <a:pt x="834" y="1667"/>
                  </a:cubicBezTo>
                  <a:cubicBezTo>
                    <a:pt x="1286" y="1667"/>
                    <a:pt x="1667" y="1298"/>
                    <a:pt x="1667" y="834"/>
                  </a:cubicBezTo>
                  <a:cubicBezTo>
                    <a:pt x="1667" y="369"/>
                    <a:pt x="1286" y="0"/>
                    <a:pt x="834"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1017;p58">
              <a:extLst>
                <a:ext uri="{FF2B5EF4-FFF2-40B4-BE49-F238E27FC236}">
                  <a16:creationId xmlns:a16="http://schemas.microsoft.com/office/drawing/2014/main" id="{FD6A63F7-CE5C-5540-9D88-C7861F1B6270}"/>
                </a:ext>
              </a:extLst>
            </p:cNvPr>
            <p:cNvSpPr/>
            <p:nvPr/>
          </p:nvSpPr>
          <p:spPr>
            <a:xfrm>
              <a:off x="3858097" y="2540584"/>
              <a:ext cx="69007" cy="69007"/>
            </a:xfrm>
            <a:custGeom>
              <a:avLst/>
              <a:gdLst/>
              <a:ahLst/>
              <a:cxnLst/>
              <a:rect l="l" t="t" r="r" b="b"/>
              <a:pathLst>
                <a:path w="2168" h="2168" extrusionOk="0">
                  <a:moveTo>
                    <a:pt x="1084" y="346"/>
                  </a:moveTo>
                  <a:cubicBezTo>
                    <a:pt x="1501" y="346"/>
                    <a:pt x="1834" y="667"/>
                    <a:pt x="1834" y="1084"/>
                  </a:cubicBezTo>
                  <a:cubicBezTo>
                    <a:pt x="1834" y="1501"/>
                    <a:pt x="1501" y="1834"/>
                    <a:pt x="1084" y="1834"/>
                  </a:cubicBezTo>
                  <a:cubicBezTo>
                    <a:pt x="667" y="1834"/>
                    <a:pt x="346" y="1501"/>
                    <a:pt x="346" y="1084"/>
                  </a:cubicBezTo>
                  <a:cubicBezTo>
                    <a:pt x="346" y="667"/>
                    <a:pt x="667" y="346"/>
                    <a:pt x="1084" y="346"/>
                  </a:cubicBezTo>
                  <a:close/>
                  <a:moveTo>
                    <a:pt x="1084" y="1"/>
                  </a:moveTo>
                  <a:cubicBezTo>
                    <a:pt x="489" y="1"/>
                    <a:pt x="1" y="489"/>
                    <a:pt x="1" y="1084"/>
                  </a:cubicBezTo>
                  <a:cubicBezTo>
                    <a:pt x="1" y="1679"/>
                    <a:pt x="489" y="2168"/>
                    <a:pt x="1084" y="2168"/>
                  </a:cubicBezTo>
                  <a:cubicBezTo>
                    <a:pt x="1679" y="2168"/>
                    <a:pt x="2167" y="1679"/>
                    <a:pt x="2167" y="1084"/>
                  </a:cubicBezTo>
                  <a:cubicBezTo>
                    <a:pt x="2167" y="489"/>
                    <a:pt x="1679" y="1"/>
                    <a:pt x="1084" y="1"/>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18;p58">
              <a:extLst>
                <a:ext uri="{FF2B5EF4-FFF2-40B4-BE49-F238E27FC236}">
                  <a16:creationId xmlns:a16="http://schemas.microsoft.com/office/drawing/2014/main" id="{68B8A39B-48AA-1E4C-83F9-C81C9B8FACA3}"/>
                </a:ext>
              </a:extLst>
            </p:cNvPr>
            <p:cNvSpPr/>
            <p:nvPr/>
          </p:nvSpPr>
          <p:spPr>
            <a:xfrm>
              <a:off x="3834224" y="2620159"/>
              <a:ext cx="116752" cy="63342"/>
            </a:xfrm>
            <a:custGeom>
              <a:avLst/>
              <a:gdLst/>
              <a:ahLst/>
              <a:cxnLst/>
              <a:rect l="l" t="t" r="r" b="b"/>
              <a:pathLst>
                <a:path w="3668" h="1990" extrusionOk="0">
                  <a:moveTo>
                    <a:pt x="1834" y="322"/>
                  </a:moveTo>
                  <a:cubicBezTo>
                    <a:pt x="2596" y="322"/>
                    <a:pt x="3239" y="906"/>
                    <a:pt x="3310" y="1656"/>
                  </a:cubicBezTo>
                  <a:lnTo>
                    <a:pt x="358" y="1656"/>
                  </a:lnTo>
                  <a:cubicBezTo>
                    <a:pt x="453" y="906"/>
                    <a:pt x="1072" y="322"/>
                    <a:pt x="1834" y="322"/>
                  </a:cubicBezTo>
                  <a:close/>
                  <a:moveTo>
                    <a:pt x="1834" y="1"/>
                  </a:moveTo>
                  <a:cubicBezTo>
                    <a:pt x="822" y="1"/>
                    <a:pt x="0" y="823"/>
                    <a:pt x="0" y="1835"/>
                  </a:cubicBezTo>
                  <a:cubicBezTo>
                    <a:pt x="0" y="1918"/>
                    <a:pt x="84" y="1989"/>
                    <a:pt x="167" y="1989"/>
                  </a:cubicBezTo>
                  <a:lnTo>
                    <a:pt x="3489" y="1989"/>
                  </a:lnTo>
                  <a:cubicBezTo>
                    <a:pt x="3572" y="1989"/>
                    <a:pt x="3656" y="1918"/>
                    <a:pt x="3656" y="1835"/>
                  </a:cubicBezTo>
                  <a:cubicBezTo>
                    <a:pt x="3668" y="823"/>
                    <a:pt x="2846" y="1"/>
                    <a:pt x="1834" y="1"/>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019;p58">
              <a:extLst>
                <a:ext uri="{FF2B5EF4-FFF2-40B4-BE49-F238E27FC236}">
                  <a16:creationId xmlns:a16="http://schemas.microsoft.com/office/drawing/2014/main" id="{4B8C2C2E-DA9C-CC4F-8833-2F108E40644C}"/>
                </a:ext>
              </a:extLst>
            </p:cNvPr>
            <p:cNvSpPr/>
            <p:nvPr/>
          </p:nvSpPr>
          <p:spPr>
            <a:xfrm>
              <a:off x="3725461" y="2444712"/>
              <a:ext cx="334279" cy="334661"/>
            </a:xfrm>
            <a:custGeom>
              <a:avLst/>
              <a:gdLst/>
              <a:ahLst/>
              <a:cxnLst/>
              <a:rect l="l" t="t" r="r" b="b"/>
              <a:pathLst>
                <a:path w="10502" h="10514" extrusionOk="0">
                  <a:moveTo>
                    <a:pt x="5418" y="905"/>
                  </a:moveTo>
                  <a:cubicBezTo>
                    <a:pt x="7680" y="1001"/>
                    <a:pt x="9513" y="2834"/>
                    <a:pt x="9597" y="5096"/>
                  </a:cubicBezTo>
                  <a:lnTo>
                    <a:pt x="9192" y="5096"/>
                  </a:lnTo>
                  <a:cubicBezTo>
                    <a:pt x="9109" y="5096"/>
                    <a:pt x="9037" y="5168"/>
                    <a:pt x="9037" y="5263"/>
                  </a:cubicBezTo>
                  <a:cubicBezTo>
                    <a:pt x="9037" y="5346"/>
                    <a:pt x="9109" y="5418"/>
                    <a:pt x="9192" y="5418"/>
                  </a:cubicBezTo>
                  <a:lnTo>
                    <a:pt x="9597" y="5418"/>
                  </a:lnTo>
                  <a:cubicBezTo>
                    <a:pt x="9513" y="7704"/>
                    <a:pt x="7692" y="9525"/>
                    <a:pt x="5418" y="9609"/>
                  </a:cubicBezTo>
                  <a:lnTo>
                    <a:pt x="5418" y="9204"/>
                  </a:lnTo>
                  <a:cubicBezTo>
                    <a:pt x="5418" y="9109"/>
                    <a:pt x="5346" y="9037"/>
                    <a:pt x="5251" y="9037"/>
                  </a:cubicBezTo>
                  <a:cubicBezTo>
                    <a:pt x="5168" y="9037"/>
                    <a:pt x="5084" y="9109"/>
                    <a:pt x="5084" y="9204"/>
                  </a:cubicBezTo>
                  <a:lnTo>
                    <a:pt x="5084" y="9609"/>
                  </a:lnTo>
                  <a:cubicBezTo>
                    <a:pt x="2822" y="9513"/>
                    <a:pt x="1000" y="7680"/>
                    <a:pt x="905" y="5418"/>
                  </a:cubicBezTo>
                  <a:lnTo>
                    <a:pt x="1310" y="5418"/>
                  </a:lnTo>
                  <a:cubicBezTo>
                    <a:pt x="1393" y="5418"/>
                    <a:pt x="1477" y="5346"/>
                    <a:pt x="1477" y="5263"/>
                  </a:cubicBezTo>
                  <a:cubicBezTo>
                    <a:pt x="1477" y="5168"/>
                    <a:pt x="1393" y="5096"/>
                    <a:pt x="1310" y="5096"/>
                  </a:cubicBezTo>
                  <a:lnTo>
                    <a:pt x="905" y="5096"/>
                  </a:lnTo>
                  <a:cubicBezTo>
                    <a:pt x="1000" y="2834"/>
                    <a:pt x="2822" y="1001"/>
                    <a:pt x="5084" y="905"/>
                  </a:cubicBezTo>
                  <a:lnTo>
                    <a:pt x="5084" y="1310"/>
                  </a:lnTo>
                  <a:cubicBezTo>
                    <a:pt x="5084" y="1405"/>
                    <a:pt x="5168" y="1477"/>
                    <a:pt x="5251" y="1477"/>
                  </a:cubicBezTo>
                  <a:cubicBezTo>
                    <a:pt x="5346" y="1477"/>
                    <a:pt x="5418" y="1405"/>
                    <a:pt x="5418" y="1310"/>
                  </a:cubicBezTo>
                  <a:lnTo>
                    <a:pt x="5418" y="905"/>
                  </a:lnTo>
                  <a:close/>
                  <a:moveTo>
                    <a:pt x="5251" y="0"/>
                  </a:moveTo>
                  <a:cubicBezTo>
                    <a:pt x="5168" y="0"/>
                    <a:pt x="5084" y="84"/>
                    <a:pt x="5084" y="167"/>
                  </a:cubicBezTo>
                  <a:lnTo>
                    <a:pt x="5084" y="572"/>
                  </a:lnTo>
                  <a:cubicBezTo>
                    <a:pt x="2632" y="655"/>
                    <a:pt x="655" y="2644"/>
                    <a:pt x="560" y="5096"/>
                  </a:cubicBezTo>
                  <a:lnTo>
                    <a:pt x="167" y="5096"/>
                  </a:lnTo>
                  <a:cubicBezTo>
                    <a:pt x="72" y="5096"/>
                    <a:pt x="0" y="5168"/>
                    <a:pt x="0" y="5263"/>
                  </a:cubicBezTo>
                  <a:cubicBezTo>
                    <a:pt x="0" y="5346"/>
                    <a:pt x="72" y="5418"/>
                    <a:pt x="167" y="5418"/>
                  </a:cubicBezTo>
                  <a:lnTo>
                    <a:pt x="560" y="5418"/>
                  </a:lnTo>
                  <a:cubicBezTo>
                    <a:pt x="655" y="7882"/>
                    <a:pt x="2632" y="9859"/>
                    <a:pt x="5084" y="9942"/>
                  </a:cubicBezTo>
                  <a:lnTo>
                    <a:pt x="5084" y="10347"/>
                  </a:lnTo>
                  <a:cubicBezTo>
                    <a:pt x="5084" y="10442"/>
                    <a:pt x="5168" y="10514"/>
                    <a:pt x="5251" y="10514"/>
                  </a:cubicBezTo>
                  <a:cubicBezTo>
                    <a:pt x="5346" y="10514"/>
                    <a:pt x="5418" y="10442"/>
                    <a:pt x="5418" y="10347"/>
                  </a:cubicBezTo>
                  <a:lnTo>
                    <a:pt x="5418" y="9942"/>
                  </a:lnTo>
                  <a:cubicBezTo>
                    <a:pt x="7870" y="9859"/>
                    <a:pt x="9847" y="7882"/>
                    <a:pt x="9942" y="5418"/>
                  </a:cubicBezTo>
                  <a:lnTo>
                    <a:pt x="10347" y="5418"/>
                  </a:lnTo>
                  <a:cubicBezTo>
                    <a:pt x="10430" y="5418"/>
                    <a:pt x="10502" y="5346"/>
                    <a:pt x="10502" y="5263"/>
                  </a:cubicBezTo>
                  <a:cubicBezTo>
                    <a:pt x="10502" y="5168"/>
                    <a:pt x="10442" y="5096"/>
                    <a:pt x="10347" y="5096"/>
                  </a:cubicBezTo>
                  <a:lnTo>
                    <a:pt x="9942" y="5096"/>
                  </a:lnTo>
                  <a:cubicBezTo>
                    <a:pt x="9847" y="2644"/>
                    <a:pt x="7870" y="655"/>
                    <a:pt x="5418" y="572"/>
                  </a:cubicBezTo>
                  <a:lnTo>
                    <a:pt x="5418" y="167"/>
                  </a:lnTo>
                  <a:cubicBezTo>
                    <a:pt x="5418" y="84"/>
                    <a:pt x="5346" y="0"/>
                    <a:pt x="5251"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1017;p58">
            <a:extLst>
              <a:ext uri="{FF2B5EF4-FFF2-40B4-BE49-F238E27FC236}">
                <a16:creationId xmlns:a16="http://schemas.microsoft.com/office/drawing/2014/main" id="{C39894EF-67B2-F549-AA93-138D4D3C9E90}"/>
              </a:ext>
            </a:extLst>
          </p:cNvPr>
          <p:cNvSpPr/>
          <p:nvPr/>
        </p:nvSpPr>
        <p:spPr>
          <a:xfrm>
            <a:off x="1752853" y="1968985"/>
            <a:ext cx="376690" cy="353242"/>
          </a:xfrm>
          <a:custGeom>
            <a:avLst/>
            <a:gdLst/>
            <a:ahLst/>
            <a:cxnLst/>
            <a:rect l="l" t="t" r="r" b="b"/>
            <a:pathLst>
              <a:path w="2168" h="2168" extrusionOk="0">
                <a:moveTo>
                  <a:pt x="1084" y="346"/>
                </a:moveTo>
                <a:cubicBezTo>
                  <a:pt x="1501" y="346"/>
                  <a:pt x="1834" y="667"/>
                  <a:pt x="1834" y="1084"/>
                </a:cubicBezTo>
                <a:cubicBezTo>
                  <a:pt x="1834" y="1501"/>
                  <a:pt x="1501" y="1834"/>
                  <a:pt x="1084" y="1834"/>
                </a:cubicBezTo>
                <a:cubicBezTo>
                  <a:pt x="667" y="1834"/>
                  <a:pt x="346" y="1501"/>
                  <a:pt x="346" y="1084"/>
                </a:cubicBezTo>
                <a:cubicBezTo>
                  <a:pt x="346" y="667"/>
                  <a:pt x="667" y="346"/>
                  <a:pt x="1084" y="346"/>
                </a:cubicBezTo>
                <a:close/>
                <a:moveTo>
                  <a:pt x="1084" y="1"/>
                </a:moveTo>
                <a:cubicBezTo>
                  <a:pt x="489" y="1"/>
                  <a:pt x="1" y="489"/>
                  <a:pt x="1" y="1084"/>
                </a:cubicBezTo>
                <a:cubicBezTo>
                  <a:pt x="1" y="1679"/>
                  <a:pt x="489" y="2168"/>
                  <a:pt x="1084" y="2168"/>
                </a:cubicBezTo>
                <a:cubicBezTo>
                  <a:pt x="1679" y="2168"/>
                  <a:pt x="2167" y="1679"/>
                  <a:pt x="2167" y="1084"/>
                </a:cubicBezTo>
                <a:cubicBezTo>
                  <a:pt x="2167" y="489"/>
                  <a:pt x="1679" y="1"/>
                  <a:pt x="1084" y="1"/>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18;p58">
            <a:extLst>
              <a:ext uri="{FF2B5EF4-FFF2-40B4-BE49-F238E27FC236}">
                <a16:creationId xmlns:a16="http://schemas.microsoft.com/office/drawing/2014/main" id="{FC7CE186-FA05-9441-B85B-4E0663DF97CA}"/>
              </a:ext>
            </a:extLst>
          </p:cNvPr>
          <p:cNvSpPr/>
          <p:nvPr/>
        </p:nvSpPr>
        <p:spPr>
          <a:xfrm>
            <a:off x="1629041" y="2364566"/>
            <a:ext cx="637316" cy="324243"/>
          </a:xfrm>
          <a:custGeom>
            <a:avLst/>
            <a:gdLst/>
            <a:ahLst/>
            <a:cxnLst/>
            <a:rect l="l" t="t" r="r" b="b"/>
            <a:pathLst>
              <a:path w="3668" h="1990" extrusionOk="0">
                <a:moveTo>
                  <a:pt x="1834" y="322"/>
                </a:moveTo>
                <a:cubicBezTo>
                  <a:pt x="2596" y="322"/>
                  <a:pt x="3239" y="906"/>
                  <a:pt x="3310" y="1656"/>
                </a:cubicBezTo>
                <a:lnTo>
                  <a:pt x="358" y="1656"/>
                </a:lnTo>
                <a:cubicBezTo>
                  <a:pt x="453" y="906"/>
                  <a:pt x="1072" y="322"/>
                  <a:pt x="1834" y="322"/>
                </a:cubicBezTo>
                <a:close/>
                <a:moveTo>
                  <a:pt x="1834" y="1"/>
                </a:moveTo>
                <a:cubicBezTo>
                  <a:pt x="822" y="1"/>
                  <a:pt x="0" y="823"/>
                  <a:pt x="0" y="1835"/>
                </a:cubicBezTo>
                <a:cubicBezTo>
                  <a:pt x="0" y="1918"/>
                  <a:pt x="84" y="1989"/>
                  <a:pt x="167" y="1989"/>
                </a:cubicBezTo>
                <a:lnTo>
                  <a:pt x="3489" y="1989"/>
                </a:lnTo>
                <a:cubicBezTo>
                  <a:pt x="3572" y="1989"/>
                  <a:pt x="3656" y="1918"/>
                  <a:pt x="3656" y="1835"/>
                </a:cubicBezTo>
                <a:cubicBezTo>
                  <a:pt x="3668" y="823"/>
                  <a:pt x="2846" y="1"/>
                  <a:pt x="1834" y="1"/>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019;p58">
            <a:extLst>
              <a:ext uri="{FF2B5EF4-FFF2-40B4-BE49-F238E27FC236}">
                <a16:creationId xmlns:a16="http://schemas.microsoft.com/office/drawing/2014/main" id="{6285F3F7-ED4A-A044-A26A-6B7F8C94A699}"/>
              </a:ext>
            </a:extLst>
          </p:cNvPr>
          <p:cNvSpPr/>
          <p:nvPr/>
        </p:nvSpPr>
        <p:spPr>
          <a:xfrm>
            <a:off x="1016617" y="1490453"/>
            <a:ext cx="1824735" cy="1713105"/>
          </a:xfrm>
          <a:custGeom>
            <a:avLst/>
            <a:gdLst/>
            <a:ahLst/>
            <a:cxnLst/>
            <a:rect l="l" t="t" r="r" b="b"/>
            <a:pathLst>
              <a:path w="10502" h="10514" extrusionOk="0">
                <a:moveTo>
                  <a:pt x="5418" y="905"/>
                </a:moveTo>
                <a:cubicBezTo>
                  <a:pt x="7680" y="1001"/>
                  <a:pt x="9513" y="2834"/>
                  <a:pt x="9597" y="5096"/>
                </a:cubicBezTo>
                <a:lnTo>
                  <a:pt x="9192" y="5096"/>
                </a:lnTo>
                <a:cubicBezTo>
                  <a:pt x="9109" y="5096"/>
                  <a:pt x="9037" y="5168"/>
                  <a:pt x="9037" y="5263"/>
                </a:cubicBezTo>
                <a:cubicBezTo>
                  <a:pt x="9037" y="5346"/>
                  <a:pt x="9109" y="5418"/>
                  <a:pt x="9192" y="5418"/>
                </a:cubicBezTo>
                <a:lnTo>
                  <a:pt x="9597" y="5418"/>
                </a:lnTo>
                <a:cubicBezTo>
                  <a:pt x="9513" y="7704"/>
                  <a:pt x="7692" y="9525"/>
                  <a:pt x="5418" y="9609"/>
                </a:cubicBezTo>
                <a:lnTo>
                  <a:pt x="5418" y="9204"/>
                </a:lnTo>
                <a:cubicBezTo>
                  <a:pt x="5418" y="9109"/>
                  <a:pt x="5346" y="9037"/>
                  <a:pt x="5251" y="9037"/>
                </a:cubicBezTo>
                <a:cubicBezTo>
                  <a:pt x="5168" y="9037"/>
                  <a:pt x="5084" y="9109"/>
                  <a:pt x="5084" y="9204"/>
                </a:cubicBezTo>
                <a:lnTo>
                  <a:pt x="5084" y="9609"/>
                </a:lnTo>
                <a:cubicBezTo>
                  <a:pt x="2822" y="9513"/>
                  <a:pt x="1000" y="7680"/>
                  <a:pt x="905" y="5418"/>
                </a:cubicBezTo>
                <a:lnTo>
                  <a:pt x="1310" y="5418"/>
                </a:lnTo>
                <a:cubicBezTo>
                  <a:pt x="1393" y="5418"/>
                  <a:pt x="1477" y="5346"/>
                  <a:pt x="1477" y="5263"/>
                </a:cubicBezTo>
                <a:cubicBezTo>
                  <a:pt x="1477" y="5168"/>
                  <a:pt x="1393" y="5096"/>
                  <a:pt x="1310" y="5096"/>
                </a:cubicBezTo>
                <a:lnTo>
                  <a:pt x="905" y="5096"/>
                </a:lnTo>
                <a:cubicBezTo>
                  <a:pt x="1000" y="2834"/>
                  <a:pt x="2822" y="1001"/>
                  <a:pt x="5084" y="905"/>
                </a:cubicBezTo>
                <a:lnTo>
                  <a:pt x="5084" y="1310"/>
                </a:lnTo>
                <a:cubicBezTo>
                  <a:pt x="5084" y="1405"/>
                  <a:pt x="5168" y="1477"/>
                  <a:pt x="5251" y="1477"/>
                </a:cubicBezTo>
                <a:cubicBezTo>
                  <a:pt x="5346" y="1477"/>
                  <a:pt x="5418" y="1405"/>
                  <a:pt x="5418" y="1310"/>
                </a:cubicBezTo>
                <a:lnTo>
                  <a:pt x="5418" y="905"/>
                </a:lnTo>
                <a:close/>
                <a:moveTo>
                  <a:pt x="5251" y="0"/>
                </a:moveTo>
                <a:cubicBezTo>
                  <a:pt x="5168" y="0"/>
                  <a:pt x="5084" y="84"/>
                  <a:pt x="5084" y="167"/>
                </a:cubicBezTo>
                <a:lnTo>
                  <a:pt x="5084" y="572"/>
                </a:lnTo>
                <a:cubicBezTo>
                  <a:pt x="2632" y="655"/>
                  <a:pt x="655" y="2644"/>
                  <a:pt x="560" y="5096"/>
                </a:cubicBezTo>
                <a:lnTo>
                  <a:pt x="167" y="5096"/>
                </a:lnTo>
                <a:cubicBezTo>
                  <a:pt x="72" y="5096"/>
                  <a:pt x="0" y="5168"/>
                  <a:pt x="0" y="5263"/>
                </a:cubicBezTo>
                <a:cubicBezTo>
                  <a:pt x="0" y="5346"/>
                  <a:pt x="72" y="5418"/>
                  <a:pt x="167" y="5418"/>
                </a:cubicBezTo>
                <a:lnTo>
                  <a:pt x="560" y="5418"/>
                </a:lnTo>
                <a:cubicBezTo>
                  <a:pt x="655" y="7882"/>
                  <a:pt x="2632" y="9859"/>
                  <a:pt x="5084" y="9942"/>
                </a:cubicBezTo>
                <a:lnTo>
                  <a:pt x="5084" y="10347"/>
                </a:lnTo>
                <a:cubicBezTo>
                  <a:pt x="5084" y="10442"/>
                  <a:pt x="5168" y="10514"/>
                  <a:pt x="5251" y="10514"/>
                </a:cubicBezTo>
                <a:cubicBezTo>
                  <a:pt x="5346" y="10514"/>
                  <a:pt x="5418" y="10442"/>
                  <a:pt x="5418" y="10347"/>
                </a:cubicBezTo>
                <a:lnTo>
                  <a:pt x="5418" y="9942"/>
                </a:lnTo>
                <a:cubicBezTo>
                  <a:pt x="7870" y="9859"/>
                  <a:pt x="9847" y="7882"/>
                  <a:pt x="9942" y="5418"/>
                </a:cubicBezTo>
                <a:lnTo>
                  <a:pt x="10347" y="5418"/>
                </a:lnTo>
                <a:cubicBezTo>
                  <a:pt x="10430" y="5418"/>
                  <a:pt x="10502" y="5346"/>
                  <a:pt x="10502" y="5263"/>
                </a:cubicBezTo>
                <a:cubicBezTo>
                  <a:pt x="10502" y="5168"/>
                  <a:pt x="10442" y="5096"/>
                  <a:pt x="10347" y="5096"/>
                </a:cubicBezTo>
                <a:lnTo>
                  <a:pt x="9942" y="5096"/>
                </a:lnTo>
                <a:cubicBezTo>
                  <a:pt x="9847" y="2644"/>
                  <a:pt x="7870" y="655"/>
                  <a:pt x="5418" y="572"/>
                </a:cubicBezTo>
                <a:lnTo>
                  <a:pt x="5418" y="167"/>
                </a:lnTo>
                <a:cubicBezTo>
                  <a:pt x="5418" y="84"/>
                  <a:pt x="5346" y="0"/>
                  <a:pt x="5251"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788;p30">
            <a:extLst>
              <a:ext uri="{FF2B5EF4-FFF2-40B4-BE49-F238E27FC236}">
                <a16:creationId xmlns:a16="http://schemas.microsoft.com/office/drawing/2014/main" id="{5DD14D9D-C196-B34C-A1A6-4BDD926A7FDE}"/>
              </a:ext>
            </a:extLst>
          </p:cNvPr>
          <p:cNvSpPr txBox="1">
            <a:spLocks/>
          </p:cNvSpPr>
          <p:nvPr/>
        </p:nvSpPr>
        <p:spPr>
          <a:xfrm>
            <a:off x="-220963" y="888171"/>
            <a:ext cx="2098217" cy="1205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72000" lvl="0" indent="-304800" algn="l" rtl="0">
              <a:lnSpc>
                <a:spcPct val="100000"/>
              </a:lnSpc>
              <a:spcBef>
                <a:spcPts val="0"/>
              </a:spcBef>
              <a:spcAft>
                <a:spcPts val="0"/>
              </a:spcAft>
              <a:buClr>
                <a:srgbClr val="2D406A"/>
              </a:buClr>
              <a:buSzPts val="1100"/>
              <a:buFont typeface="Abel"/>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2pPr>
            <a:lvl3pPr marL="1371600" marR="0" lvl="2"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3pPr>
            <a:lvl4pPr marL="1828800" marR="0" lvl="3"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4pPr>
            <a:lvl5pPr marL="2286000" marR="0" lvl="4"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5pPr>
            <a:lvl6pPr marL="2743200" marR="0" lvl="5"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6pPr>
            <a:lvl7pPr marL="3200400" marR="0" lvl="6"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7pPr>
            <a:lvl8pPr marL="3657600" marR="0" lvl="7"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8pPr>
            <a:lvl9pPr marL="4114800" marR="0" lvl="8"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9pPr>
          </a:lstStyle>
          <a:p>
            <a:pPr algn="just"/>
            <a:r>
              <a:rPr lang="es-CO" dirty="0"/>
              <a:t>      Fondos privados:</a:t>
            </a:r>
          </a:p>
          <a:p>
            <a:pPr algn="just"/>
            <a:endParaRPr lang="es-CO" dirty="0"/>
          </a:p>
          <a:p>
            <a:pPr algn="just"/>
            <a:r>
              <a:rPr lang="es-CO" dirty="0"/>
              <a:t>	PORVENIR</a:t>
            </a:r>
          </a:p>
          <a:p>
            <a:pPr algn="just"/>
            <a:r>
              <a:rPr lang="es-CO" dirty="0"/>
              <a:t>	COLFONDOS	</a:t>
            </a:r>
          </a:p>
          <a:p>
            <a:pPr algn="just"/>
            <a:r>
              <a:rPr lang="es-CO" dirty="0"/>
              <a:t>	PROTECCIÓN</a:t>
            </a:r>
          </a:p>
          <a:p>
            <a:pPr algn="just"/>
            <a:r>
              <a:rPr lang="es-CO" dirty="0"/>
              <a:t>	SKANDIA</a:t>
            </a:r>
          </a:p>
          <a:p>
            <a:pPr algn="just"/>
            <a:endParaRPr lang="es-CO" dirty="0"/>
          </a:p>
          <a:p>
            <a:pPr algn="just"/>
            <a:r>
              <a:rPr lang="es-CO" b="1" dirty="0"/>
              <a:t>      </a:t>
            </a:r>
            <a:endParaRPr lang="es-CO" dirty="0"/>
          </a:p>
        </p:txBody>
      </p:sp>
      <p:sp>
        <p:nvSpPr>
          <p:cNvPr id="18" name="Google Shape;788;p30">
            <a:extLst>
              <a:ext uri="{FF2B5EF4-FFF2-40B4-BE49-F238E27FC236}">
                <a16:creationId xmlns:a16="http://schemas.microsoft.com/office/drawing/2014/main" id="{715EFC41-FB20-8F44-86E5-BA2247270F4B}"/>
              </a:ext>
            </a:extLst>
          </p:cNvPr>
          <p:cNvSpPr txBox="1">
            <a:spLocks/>
          </p:cNvSpPr>
          <p:nvPr/>
        </p:nvSpPr>
        <p:spPr>
          <a:xfrm>
            <a:off x="5416373" y="929031"/>
            <a:ext cx="2098217" cy="1205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72000" lvl="0" indent="-304800" algn="l" rtl="0">
              <a:lnSpc>
                <a:spcPct val="100000"/>
              </a:lnSpc>
              <a:spcBef>
                <a:spcPts val="0"/>
              </a:spcBef>
              <a:spcAft>
                <a:spcPts val="0"/>
              </a:spcAft>
              <a:buClr>
                <a:srgbClr val="2D406A"/>
              </a:buClr>
              <a:buSzPts val="1100"/>
              <a:buFont typeface="Abel"/>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2pPr>
            <a:lvl3pPr marL="1371600" marR="0" lvl="2"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3pPr>
            <a:lvl4pPr marL="1828800" marR="0" lvl="3"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4pPr>
            <a:lvl5pPr marL="2286000" marR="0" lvl="4"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5pPr>
            <a:lvl6pPr marL="2743200" marR="0" lvl="5"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6pPr>
            <a:lvl7pPr marL="3200400" marR="0" lvl="6"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7pPr>
            <a:lvl8pPr marL="3657600" marR="0" lvl="7"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8pPr>
            <a:lvl9pPr marL="4114800" marR="0" lvl="8"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9pPr>
          </a:lstStyle>
          <a:p>
            <a:pPr algn="just"/>
            <a:r>
              <a:rPr lang="es-CO" dirty="0"/>
              <a:t>      Fondo Público:</a:t>
            </a:r>
          </a:p>
          <a:p>
            <a:pPr algn="just"/>
            <a:endParaRPr lang="es-CO" dirty="0"/>
          </a:p>
          <a:p>
            <a:pPr algn="just"/>
            <a:r>
              <a:rPr lang="es-CO" dirty="0"/>
              <a:t>	COLPENSIONES</a:t>
            </a:r>
          </a:p>
          <a:p>
            <a:pPr algn="just"/>
            <a:endParaRPr lang="es-CO" dirty="0"/>
          </a:p>
          <a:p>
            <a:pPr algn="just"/>
            <a:r>
              <a:rPr lang="es-CO" b="1" dirty="0"/>
              <a:t>      </a:t>
            </a:r>
            <a:endParaRPr lang="es-CO" dirty="0"/>
          </a:p>
        </p:txBody>
      </p:sp>
      <p:sp>
        <p:nvSpPr>
          <p:cNvPr id="19" name="Google Shape;788;p30">
            <a:extLst>
              <a:ext uri="{FF2B5EF4-FFF2-40B4-BE49-F238E27FC236}">
                <a16:creationId xmlns:a16="http://schemas.microsoft.com/office/drawing/2014/main" id="{E0C0B359-D5E1-CF48-91AB-37017A0D3404}"/>
              </a:ext>
            </a:extLst>
          </p:cNvPr>
          <p:cNvSpPr txBox="1">
            <a:spLocks/>
          </p:cNvSpPr>
          <p:nvPr/>
        </p:nvSpPr>
        <p:spPr>
          <a:xfrm>
            <a:off x="5318127" y="2909233"/>
            <a:ext cx="3009014" cy="839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72000" lvl="0" indent="-304800" algn="l" rtl="0">
              <a:lnSpc>
                <a:spcPct val="100000"/>
              </a:lnSpc>
              <a:spcBef>
                <a:spcPts val="0"/>
              </a:spcBef>
              <a:spcAft>
                <a:spcPts val="0"/>
              </a:spcAft>
              <a:buClr>
                <a:srgbClr val="2D406A"/>
              </a:buClr>
              <a:buSzPts val="1100"/>
              <a:buFont typeface="Abel"/>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2pPr>
            <a:lvl3pPr marL="1371600" marR="0" lvl="2"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3pPr>
            <a:lvl4pPr marL="1828800" marR="0" lvl="3"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4pPr>
            <a:lvl5pPr marL="2286000" marR="0" lvl="4"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5pPr>
            <a:lvl6pPr marL="2743200" marR="0" lvl="5"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6pPr>
            <a:lvl7pPr marL="3200400" marR="0" lvl="6"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7pPr>
            <a:lvl8pPr marL="3657600" marR="0" lvl="7"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8pPr>
            <a:lvl9pPr marL="4114800" marR="0" lvl="8"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9pPr>
          </a:lstStyle>
          <a:p>
            <a:pPr algn="just"/>
            <a:r>
              <a:rPr lang="es-CO" b="1" dirty="0"/>
              <a:t>Condiciones de pensión:</a:t>
            </a:r>
          </a:p>
          <a:p>
            <a:pPr algn="just"/>
            <a:r>
              <a:rPr lang="es-CO" dirty="0"/>
              <a:t>1300 semanas</a:t>
            </a:r>
          </a:p>
          <a:p>
            <a:pPr algn="just"/>
            <a:r>
              <a:rPr lang="es-CO" dirty="0"/>
              <a:t>57 años mujer</a:t>
            </a:r>
          </a:p>
          <a:p>
            <a:pPr algn="just"/>
            <a:r>
              <a:rPr lang="es-CO" dirty="0"/>
              <a:t>62 años hombre</a:t>
            </a:r>
          </a:p>
          <a:p>
            <a:pPr algn="just"/>
            <a:endParaRPr lang="es-CO" dirty="0"/>
          </a:p>
          <a:p>
            <a:pPr algn="just"/>
            <a:r>
              <a:rPr lang="es-CO" dirty="0"/>
              <a:t>Si no se cumple, pensión sustitutiva.</a:t>
            </a:r>
          </a:p>
          <a:p>
            <a:pPr algn="just"/>
            <a:endParaRPr lang="es-CO" dirty="0"/>
          </a:p>
          <a:p>
            <a:pPr algn="just"/>
            <a:endParaRPr lang="es-CO" dirty="0"/>
          </a:p>
          <a:p>
            <a:pPr algn="just"/>
            <a:r>
              <a:rPr lang="es-CO" b="1" dirty="0"/>
              <a:t>      </a:t>
            </a:r>
            <a:endParaRPr lang="es-CO" dirty="0"/>
          </a:p>
        </p:txBody>
      </p:sp>
      <p:sp>
        <p:nvSpPr>
          <p:cNvPr id="20" name="Google Shape;788;p30">
            <a:extLst>
              <a:ext uri="{FF2B5EF4-FFF2-40B4-BE49-F238E27FC236}">
                <a16:creationId xmlns:a16="http://schemas.microsoft.com/office/drawing/2014/main" id="{36081E59-226D-254A-8320-8D50FC114F8B}"/>
              </a:ext>
            </a:extLst>
          </p:cNvPr>
          <p:cNvSpPr txBox="1">
            <a:spLocks/>
          </p:cNvSpPr>
          <p:nvPr/>
        </p:nvSpPr>
        <p:spPr>
          <a:xfrm>
            <a:off x="-138985" y="3282113"/>
            <a:ext cx="3536052" cy="839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72000" lvl="0" indent="-304800" algn="l" rtl="0">
              <a:lnSpc>
                <a:spcPct val="100000"/>
              </a:lnSpc>
              <a:spcBef>
                <a:spcPts val="0"/>
              </a:spcBef>
              <a:spcAft>
                <a:spcPts val="0"/>
              </a:spcAft>
              <a:buClr>
                <a:srgbClr val="2D406A"/>
              </a:buClr>
              <a:buSzPts val="1100"/>
              <a:buFont typeface="Abel"/>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2pPr>
            <a:lvl3pPr marL="1371600" marR="0" lvl="2"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3pPr>
            <a:lvl4pPr marL="1828800" marR="0" lvl="3"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4pPr>
            <a:lvl5pPr marL="2286000" marR="0" lvl="4"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5pPr>
            <a:lvl6pPr marL="2743200" marR="0" lvl="5"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6pPr>
            <a:lvl7pPr marL="3200400" marR="0" lvl="6"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7pPr>
            <a:lvl8pPr marL="3657600" marR="0" lvl="7"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8pPr>
            <a:lvl9pPr marL="4114800" marR="0" lvl="8"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9pPr>
          </a:lstStyle>
          <a:p>
            <a:pPr algn="just"/>
            <a:r>
              <a:rPr lang="es-CO" b="1" dirty="0"/>
              <a:t>	Condiciones de pensión:</a:t>
            </a:r>
          </a:p>
          <a:p>
            <a:pPr algn="just"/>
            <a:r>
              <a:rPr lang="es-CO" dirty="0"/>
              <a:t>	Tener capital que de para un 110% de 1SMLMV como pensión.</a:t>
            </a:r>
          </a:p>
          <a:p>
            <a:pPr algn="just"/>
            <a:r>
              <a:rPr lang="es-CO" dirty="0"/>
              <a:t>	Si no se cumple aplicar a garantía de pensión mínima</a:t>
            </a:r>
          </a:p>
          <a:p>
            <a:pPr algn="just"/>
            <a:endParaRPr lang="es-CO" dirty="0"/>
          </a:p>
          <a:p>
            <a:pPr algn="just"/>
            <a:endParaRPr lang="es-CO" dirty="0"/>
          </a:p>
          <a:p>
            <a:pPr algn="just"/>
            <a:r>
              <a:rPr lang="es-CO" b="1" dirty="0"/>
              <a:t>      </a:t>
            </a:r>
            <a:endParaRPr lang="es-CO" dirty="0"/>
          </a:p>
        </p:txBody>
      </p:sp>
      <p:sp>
        <p:nvSpPr>
          <p:cNvPr id="4" name="Subtítulo 3">
            <a:extLst>
              <a:ext uri="{FF2B5EF4-FFF2-40B4-BE49-F238E27FC236}">
                <a16:creationId xmlns:a16="http://schemas.microsoft.com/office/drawing/2014/main" id="{CCBF8002-6361-1E46-9A08-05A9F0FBCA7B}"/>
              </a:ext>
            </a:extLst>
          </p:cNvPr>
          <p:cNvSpPr>
            <a:spLocks noGrp="1"/>
          </p:cNvSpPr>
          <p:nvPr>
            <p:ph type="subTitle" idx="1"/>
          </p:nvPr>
        </p:nvSpPr>
        <p:spPr>
          <a:xfrm>
            <a:off x="3041068" y="1968985"/>
            <a:ext cx="2642400" cy="568500"/>
          </a:xfrm>
        </p:spPr>
        <p:txBody>
          <a:bodyPr/>
          <a:lstStyle/>
          <a:p>
            <a:r>
              <a:rPr lang="es-CO" b="1" dirty="0"/>
              <a:t>Fondos: </a:t>
            </a:r>
          </a:p>
          <a:p>
            <a:r>
              <a:rPr lang="es-CO" dirty="0"/>
              <a:t>Conservador</a:t>
            </a:r>
          </a:p>
          <a:p>
            <a:r>
              <a:rPr lang="es-CO" dirty="0"/>
              <a:t>Moderado</a:t>
            </a:r>
          </a:p>
          <a:p>
            <a:r>
              <a:rPr lang="es-CO" dirty="0"/>
              <a:t>Alto Riesgo</a:t>
            </a:r>
          </a:p>
        </p:txBody>
      </p:sp>
      <p:sp>
        <p:nvSpPr>
          <p:cNvPr id="23" name="Subtítulo 3">
            <a:extLst>
              <a:ext uri="{FF2B5EF4-FFF2-40B4-BE49-F238E27FC236}">
                <a16:creationId xmlns:a16="http://schemas.microsoft.com/office/drawing/2014/main" id="{EFA110B0-AEFF-F74E-A6DC-AC3C7E80105B}"/>
              </a:ext>
            </a:extLst>
          </p:cNvPr>
          <p:cNvSpPr txBox="1">
            <a:spLocks/>
          </p:cNvSpPr>
          <p:nvPr/>
        </p:nvSpPr>
        <p:spPr>
          <a:xfrm>
            <a:off x="5377895" y="1943610"/>
            <a:ext cx="2642400" cy="5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72000" lvl="0" indent="-304800" algn="l" rtl="0">
              <a:lnSpc>
                <a:spcPct val="100000"/>
              </a:lnSpc>
              <a:spcBef>
                <a:spcPts val="0"/>
              </a:spcBef>
              <a:spcAft>
                <a:spcPts val="0"/>
              </a:spcAft>
              <a:buClr>
                <a:srgbClr val="2D406A"/>
              </a:buClr>
              <a:buSzPts val="1100"/>
              <a:buFont typeface="Abel"/>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2pPr>
            <a:lvl3pPr marL="1371600" marR="0" lvl="2"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3pPr>
            <a:lvl4pPr marL="1828800" marR="0" lvl="3"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4pPr>
            <a:lvl5pPr marL="2286000" marR="0" lvl="4"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5pPr>
            <a:lvl6pPr marL="2743200" marR="0" lvl="5"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6pPr>
            <a:lvl7pPr marL="3200400" marR="0" lvl="6"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7pPr>
            <a:lvl8pPr marL="3657600" marR="0" lvl="7"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8pPr>
            <a:lvl9pPr marL="4114800" marR="0" lvl="8"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9pPr>
          </a:lstStyle>
          <a:p>
            <a:r>
              <a:rPr lang="es-CO" b="1" dirty="0"/>
              <a:t>Se desconoce a </a:t>
            </a:r>
          </a:p>
          <a:p>
            <a:r>
              <a:rPr lang="es-CO" b="1" dirty="0"/>
              <a:t>donde van los </a:t>
            </a:r>
          </a:p>
          <a:p>
            <a:r>
              <a:rPr lang="es-CO" b="1" dirty="0"/>
              <a:t>aportes</a:t>
            </a:r>
            <a:endParaRPr lang="es-CO" dirty="0"/>
          </a:p>
        </p:txBody>
      </p:sp>
      <p:cxnSp>
        <p:nvCxnSpPr>
          <p:cNvPr id="21" name="Conector recto 20">
            <a:extLst>
              <a:ext uri="{FF2B5EF4-FFF2-40B4-BE49-F238E27FC236}">
                <a16:creationId xmlns:a16="http://schemas.microsoft.com/office/drawing/2014/main" id="{C7043039-F108-3846-B943-BC220989B6AA}"/>
              </a:ext>
            </a:extLst>
          </p:cNvPr>
          <p:cNvCxnSpPr/>
          <p:nvPr/>
        </p:nvCxnSpPr>
        <p:spPr>
          <a:xfrm>
            <a:off x="5539563" y="4255329"/>
            <a:ext cx="2835787" cy="0"/>
          </a:xfrm>
          <a:prstGeom prst="line">
            <a:avLst/>
          </a:prstGeom>
          <a:ln w="412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1BB02ACB-AA09-784A-884E-E982D1363DDF}"/>
              </a:ext>
            </a:extLst>
          </p:cNvPr>
          <p:cNvCxnSpPr>
            <a:cxnSpLocks/>
          </p:cNvCxnSpPr>
          <p:nvPr/>
        </p:nvCxnSpPr>
        <p:spPr>
          <a:xfrm>
            <a:off x="5539563" y="4196316"/>
            <a:ext cx="0" cy="262269"/>
          </a:xfrm>
          <a:prstGeom prst="line">
            <a:avLst/>
          </a:prstGeom>
          <a:ln w="412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4ABAE9A7-0A71-AD4F-9FA2-A2873669152C}"/>
              </a:ext>
            </a:extLst>
          </p:cNvPr>
          <p:cNvCxnSpPr>
            <a:cxnSpLocks/>
          </p:cNvCxnSpPr>
          <p:nvPr/>
        </p:nvCxnSpPr>
        <p:spPr>
          <a:xfrm>
            <a:off x="8375350" y="4196316"/>
            <a:ext cx="0" cy="262269"/>
          </a:xfrm>
          <a:prstGeom prst="line">
            <a:avLst/>
          </a:prstGeom>
          <a:ln w="412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Google Shape;788;p30">
            <a:extLst>
              <a:ext uri="{FF2B5EF4-FFF2-40B4-BE49-F238E27FC236}">
                <a16:creationId xmlns:a16="http://schemas.microsoft.com/office/drawing/2014/main" id="{EBE01CF5-CBFC-7D41-9104-C0AFBCA22A1F}"/>
              </a:ext>
            </a:extLst>
          </p:cNvPr>
          <p:cNvSpPr txBox="1">
            <a:spLocks/>
          </p:cNvSpPr>
          <p:nvPr/>
        </p:nvSpPr>
        <p:spPr>
          <a:xfrm>
            <a:off x="5016408" y="4294991"/>
            <a:ext cx="3365374" cy="5513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72000" lvl="0" indent="-304800" algn="l" rtl="0">
              <a:lnSpc>
                <a:spcPct val="100000"/>
              </a:lnSpc>
              <a:spcBef>
                <a:spcPts val="0"/>
              </a:spcBef>
              <a:spcAft>
                <a:spcPts val="0"/>
              </a:spcAft>
              <a:buClr>
                <a:srgbClr val="2D406A"/>
              </a:buClr>
              <a:buSzPts val="1100"/>
              <a:buFont typeface="Abel"/>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2pPr>
            <a:lvl3pPr marL="1371600" marR="0" lvl="2"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3pPr>
            <a:lvl4pPr marL="1828800" marR="0" lvl="3"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4pPr>
            <a:lvl5pPr marL="2286000" marR="0" lvl="4"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5pPr>
            <a:lvl6pPr marL="2743200" marR="0" lvl="5"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6pPr>
            <a:lvl7pPr marL="3200400" marR="0" lvl="6"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7pPr>
            <a:lvl8pPr marL="3657600" marR="0" lvl="7"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8pPr>
            <a:lvl9pPr marL="4114800" marR="0" lvl="8"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9pPr>
          </a:lstStyle>
          <a:p>
            <a:pPr algn="just"/>
            <a:r>
              <a:rPr lang="es-CO" dirty="0"/>
              <a:t>	Se hace el promedio de aportes de los </a:t>
            </a:r>
            <a:r>
              <a:rPr lang="es-CO" b="1" dirty="0">
                <a:highlight>
                  <a:srgbClr val="00FFFF"/>
                </a:highlight>
              </a:rPr>
              <a:t>diez últimos años </a:t>
            </a:r>
            <a:r>
              <a:rPr lang="es-CO" dirty="0"/>
              <a:t>de la edad de pensión y éste es el último plazo de pasarse a Colpensiones.</a:t>
            </a:r>
          </a:p>
          <a:p>
            <a:pPr algn="just"/>
            <a:endParaRPr lang="es-CO" dirty="0"/>
          </a:p>
          <a:p>
            <a:pPr algn="just"/>
            <a:r>
              <a:rPr lang="es-CO" b="1" dirty="0"/>
              <a:t>      </a:t>
            </a:r>
            <a:endParaRPr lang="es-CO" dirty="0"/>
          </a:p>
        </p:txBody>
      </p:sp>
      <p:cxnSp>
        <p:nvCxnSpPr>
          <p:cNvPr id="30" name="Conector recto 29">
            <a:extLst>
              <a:ext uri="{FF2B5EF4-FFF2-40B4-BE49-F238E27FC236}">
                <a16:creationId xmlns:a16="http://schemas.microsoft.com/office/drawing/2014/main" id="{DD3E65F5-DB66-354C-A5CD-A9C51BB160AB}"/>
              </a:ext>
            </a:extLst>
          </p:cNvPr>
          <p:cNvCxnSpPr>
            <a:cxnSpLocks/>
          </p:cNvCxnSpPr>
          <p:nvPr/>
        </p:nvCxnSpPr>
        <p:spPr>
          <a:xfrm>
            <a:off x="4555613" y="1105786"/>
            <a:ext cx="16388" cy="3583172"/>
          </a:xfrm>
          <a:prstGeom prst="line">
            <a:avLst/>
          </a:prstGeom>
          <a:ln w="31750">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Flecha curvada hacia abajo 23">
            <a:extLst>
              <a:ext uri="{FF2B5EF4-FFF2-40B4-BE49-F238E27FC236}">
                <a16:creationId xmlns:a16="http://schemas.microsoft.com/office/drawing/2014/main" id="{B182AA13-264C-DC4D-ADCE-F7C31C01D045}"/>
              </a:ext>
            </a:extLst>
          </p:cNvPr>
          <p:cNvSpPr/>
          <p:nvPr/>
        </p:nvSpPr>
        <p:spPr>
          <a:xfrm>
            <a:off x="4166166" y="1224799"/>
            <a:ext cx="795282" cy="253033"/>
          </a:xfrm>
          <a:prstGeom prst="curved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2" name="Flecha curvada hacia abajo 31">
            <a:extLst>
              <a:ext uri="{FF2B5EF4-FFF2-40B4-BE49-F238E27FC236}">
                <a16:creationId xmlns:a16="http://schemas.microsoft.com/office/drawing/2014/main" id="{A474F339-8C51-A74B-8B8B-4F95FE80C85E}"/>
              </a:ext>
            </a:extLst>
          </p:cNvPr>
          <p:cNvSpPr/>
          <p:nvPr/>
        </p:nvSpPr>
        <p:spPr>
          <a:xfrm rot="10800000">
            <a:off x="4119494" y="1829327"/>
            <a:ext cx="795282" cy="253033"/>
          </a:xfrm>
          <a:prstGeom prst="curved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3" name="Subtítulo 3">
            <a:extLst>
              <a:ext uri="{FF2B5EF4-FFF2-40B4-BE49-F238E27FC236}">
                <a16:creationId xmlns:a16="http://schemas.microsoft.com/office/drawing/2014/main" id="{8C436EEB-964C-184E-907C-47A961A37CE0}"/>
              </a:ext>
            </a:extLst>
          </p:cNvPr>
          <p:cNvSpPr txBox="1">
            <a:spLocks/>
          </p:cNvSpPr>
          <p:nvPr/>
        </p:nvSpPr>
        <p:spPr>
          <a:xfrm>
            <a:off x="3275346" y="1365070"/>
            <a:ext cx="2642400" cy="422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72000" lvl="0" indent="-304800" algn="l" rtl="0">
              <a:lnSpc>
                <a:spcPct val="100000"/>
              </a:lnSpc>
              <a:spcBef>
                <a:spcPts val="0"/>
              </a:spcBef>
              <a:spcAft>
                <a:spcPts val="0"/>
              </a:spcAft>
              <a:buClr>
                <a:srgbClr val="2D406A"/>
              </a:buClr>
              <a:buSzPts val="1100"/>
              <a:buFont typeface="Abel"/>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2pPr>
            <a:lvl3pPr marL="1371600" marR="0" lvl="2"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3pPr>
            <a:lvl4pPr marL="1828800" marR="0" lvl="3"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4pPr>
            <a:lvl5pPr marL="2286000" marR="0" lvl="4"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5pPr>
            <a:lvl6pPr marL="2743200" marR="0" lvl="5"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6pPr>
            <a:lvl7pPr marL="3200400" marR="0" lvl="6"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7pPr>
            <a:lvl8pPr marL="3657600" marR="0" lvl="7"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8pPr>
            <a:lvl9pPr marL="4114800" marR="0" lvl="8"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9pPr>
          </a:lstStyle>
          <a:p>
            <a:r>
              <a:rPr lang="es-CO" b="1" dirty="0"/>
              <a:t>	5 años para   pasar de un régimen al    otro</a:t>
            </a:r>
            <a:endParaRPr lang="es-CO" dirty="0"/>
          </a:p>
        </p:txBody>
      </p:sp>
      <p:sp>
        <p:nvSpPr>
          <p:cNvPr id="37" name="Subtítulo 3">
            <a:extLst>
              <a:ext uri="{FF2B5EF4-FFF2-40B4-BE49-F238E27FC236}">
                <a16:creationId xmlns:a16="http://schemas.microsoft.com/office/drawing/2014/main" id="{37B999B2-7B6D-0146-8E05-436BA53298B3}"/>
              </a:ext>
            </a:extLst>
          </p:cNvPr>
          <p:cNvSpPr txBox="1">
            <a:spLocks/>
          </p:cNvSpPr>
          <p:nvPr/>
        </p:nvSpPr>
        <p:spPr>
          <a:xfrm>
            <a:off x="3283819" y="4648642"/>
            <a:ext cx="2165573" cy="422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72000" lvl="0" indent="-304800" algn="l" rtl="0">
              <a:lnSpc>
                <a:spcPct val="100000"/>
              </a:lnSpc>
              <a:spcBef>
                <a:spcPts val="0"/>
              </a:spcBef>
              <a:spcAft>
                <a:spcPts val="0"/>
              </a:spcAft>
              <a:buClr>
                <a:srgbClr val="2D406A"/>
              </a:buClr>
              <a:buSzPts val="1100"/>
              <a:buFont typeface="Abel"/>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2pPr>
            <a:lvl3pPr marL="1371600" marR="0" lvl="2"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3pPr>
            <a:lvl4pPr marL="1828800" marR="0" lvl="3"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4pPr>
            <a:lvl5pPr marL="2286000" marR="0" lvl="4"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5pPr>
            <a:lvl6pPr marL="2743200" marR="0" lvl="5"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6pPr>
            <a:lvl7pPr marL="3200400" marR="0" lvl="6"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7pPr>
            <a:lvl8pPr marL="3657600" marR="0" lvl="7"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8pPr>
            <a:lvl9pPr marL="4114800" marR="0" lvl="8" indent="-304800" algn="ctr" rtl="0">
              <a:lnSpc>
                <a:spcPct val="100000"/>
              </a:lnSpc>
              <a:spcBef>
                <a:spcPts val="0"/>
              </a:spcBef>
              <a:spcAft>
                <a:spcPts val="0"/>
              </a:spcAft>
              <a:buClr>
                <a:srgbClr val="2D406A"/>
              </a:buClr>
              <a:buSzPts val="1100"/>
              <a:buFont typeface="Abel"/>
              <a:buNone/>
              <a:defRPr sz="1100" b="0" i="0" u="none" strike="noStrike" cap="none">
                <a:solidFill>
                  <a:srgbClr val="2D406A"/>
                </a:solidFill>
                <a:latin typeface="Abel"/>
                <a:ea typeface="Abel"/>
                <a:cs typeface="Abel"/>
                <a:sym typeface="Abel"/>
              </a:defRPr>
            </a:lvl9pPr>
          </a:lstStyle>
          <a:p>
            <a:pPr algn="ctr"/>
            <a:r>
              <a:rPr lang="es-CO" b="1" dirty="0"/>
              <a:t>	Tope máximo</a:t>
            </a:r>
          </a:p>
          <a:p>
            <a:pPr algn="ctr"/>
            <a:r>
              <a:rPr lang="es-CO" b="1" dirty="0"/>
              <a:t>	25 SMLMV </a:t>
            </a:r>
            <a:endParaRPr lang="es-CO" dirty="0"/>
          </a:p>
        </p:txBody>
      </p:sp>
    </p:spTree>
    <p:extLst>
      <p:ext uri="{BB962C8B-B14F-4D97-AF65-F5344CB8AC3E}">
        <p14:creationId xmlns:p14="http://schemas.microsoft.com/office/powerpoint/2010/main" val="372662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802" name="Google Shape;802;p30"/>
          <p:cNvSpPr txBox="1">
            <a:spLocks noGrp="1"/>
          </p:cNvSpPr>
          <p:nvPr>
            <p:ph type="ctrTitle" idx="4"/>
          </p:nvPr>
        </p:nvSpPr>
        <p:spPr>
          <a:xfrm>
            <a:off x="3935506" y="457300"/>
            <a:ext cx="4439844" cy="481200"/>
          </a:xfrm>
          <a:prstGeom prst="rect">
            <a:avLst/>
          </a:prstGeom>
        </p:spPr>
        <p:txBody>
          <a:bodyPr spcFirstLastPara="1" wrap="square" lIns="91425" tIns="91425" rIns="91425" bIns="91425" anchor="ctr" anchorCtr="0">
            <a:noAutofit/>
          </a:bodyPr>
          <a:lstStyle/>
          <a:p>
            <a:pPr lvl="0"/>
            <a:r>
              <a:rPr lang="en" dirty="0"/>
              <a:t>RIESGO DE VEJEZ </a:t>
            </a:r>
            <a:endParaRPr dirty="0"/>
          </a:p>
        </p:txBody>
      </p:sp>
    </p:spTree>
    <p:extLst>
      <p:ext uri="{BB962C8B-B14F-4D97-AF65-F5344CB8AC3E}">
        <p14:creationId xmlns:p14="http://schemas.microsoft.com/office/powerpoint/2010/main" val="366494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8" name="Google Shape;788;p30"/>
          <p:cNvSpPr txBox="1">
            <a:spLocks noGrp="1"/>
          </p:cNvSpPr>
          <p:nvPr>
            <p:ph type="subTitle" idx="1"/>
          </p:nvPr>
        </p:nvSpPr>
        <p:spPr>
          <a:xfrm>
            <a:off x="3730249" y="1167578"/>
            <a:ext cx="4938415" cy="3621185"/>
          </a:xfrm>
          <a:prstGeom prst="rect">
            <a:avLst/>
          </a:prstGeom>
        </p:spPr>
        <p:txBody>
          <a:bodyPr spcFirstLastPara="1" wrap="square" lIns="91425" tIns="91425" rIns="91425" bIns="91425" anchor="t" anchorCtr="0">
            <a:noAutofit/>
          </a:bodyPr>
          <a:lstStyle/>
          <a:p>
            <a:pPr algn="just"/>
            <a:r>
              <a:rPr lang="es-CO" dirty="0"/>
              <a:t>      </a:t>
            </a:r>
            <a:r>
              <a:rPr lang="es-CO" b="1" dirty="0"/>
              <a:t>Condiciones Necesarias que debe tener una estrategia de retiro: </a:t>
            </a:r>
            <a:endParaRPr lang="es-CO" dirty="0"/>
          </a:p>
          <a:p>
            <a:pPr lvl="0" algn="just"/>
            <a:r>
              <a:rPr lang="es-CO" b="1" dirty="0"/>
              <a:t>	Inembargable:</a:t>
            </a:r>
            <a:r>
              <a:rPr lang="es-CO" dirty="0"/>
              <a:t> Sea como codeudor o porque hubo algún inconveniente, este capital no debe estar ligado a eso. Las entidades financieras embargan fácilmente el dinero que se tiene en las cuentas. </a:t>
            </a:r>
          </a:p>
          <a:p>
            <a:pPr lvl="0" algn="just"/>
            <a:r>
              <a:rPr lang="es-CO" b="1" dirty="0"/>
              <a:t>	Optimización tributaria:</a:t>
            </a:r>
            <a:r>
              <a:rPr lang="es-CO" dirty="0"/>
              <a:t> Las tasas de retención en la fuente pueden ir hasta el 33%, capitales superiores con gravámenes adicionales, las tasas que proyectamos deben ser de más de ese porcentaje, si esto no se optimiza. </a:t>
            </a:r>
          </a:p>
          <a:p>
            <a:pPr lvl="0" algn="just"/>
            <a:r>
              <a:rPr lang="es-CO" b="1" dirty="0"/>
              <a:t>	Moneda fuerte:</a:t>
            </a:r>
            <a:r>
              <a:rPr lang="es-CO" dirty="0"/>
              <a:t> Una divisa (moneda con la que puedo ir a cualquier lugar del mundo y la reciben). </a:t>
            </a:r>
          </a:p>
          <a:p>
            <a:pPr lvl="0" algn="just"/>
            <a:r>
              <a:rPr lang="es-CO" b="1" dirty="0"/>
              <a:t>	Confidencialidad en la información: </a:t>
            </a:r>
            <a:r>
              <a:rPr lang="es-CO" dirty="0"/>
              <a:t>El acceso a la información es cada vez más fácil, teniendo en cuenta que la meta es alta por concepto de capital a construir, se debe mantener esta confidencialidad.</a:t>
            </a:r>
          </a:p>
          <a:p>
            <a:pPr lvl="0" algn="just"/>
            <a:r>
              <a:rPr lang="es-CO" b="1" dirty="0"/>
              <a:t>	Que genere una disciplina de ahorro:</a:t>
            </a:r>
            <a:r>
              <a:rPr lang="es-CO" dirty="0"/>
              <a:t> Que sea un hábito “El ahorro debe verse como un gasto mensual” Robert Kiyosaki.</a:t>
            </a:r>
          </a:p>
          <a:p>
            <a:pPr lvl="0" algn="just"/>
            <a:r>
              <a:rPr lang="es-CO" b="1" dirty="0"/>
              <a:t>	Que no sea líquido</a:t>
            </a:r>
            <a:r>
              <a:rPr lang="es-CO" dirty="0"/>
              <a:t>: Que no se pueda sacar fácilmente, dado que la idea es tener un ahorro a largo plazo y que la estrategia no se desvíe</a:t>
            </a:r>
          </a:p>
        </p:txBody>
      </p:sp>
      <p:sp>
        <p:nvSpPr>
          <p:cNvPr id="802" name="Google Shape;802;p30"/>
          <p:cNvSpPr txBox="1">
            <a:spLocks noGrp="1"/>
          </p:cNvSpPr>
          <p:nvPr>
            <p:ph type="ctrTitle" idx="4"/>
          </p:nvPr>
        </p:nvSpPr>
        <p:spPr>
          <a:xfrm>
            <a:off x="4437529" y="457300"/>
            <a:ext cx="3937821" cy="481200"/>
          </a:xfrm>
          <a:prstGeom prst="rect">
            <a:avLst/>
          </a:prstGeom>
        </p:spPr>
        <p:txBody>
          <a:bodyPr spcFirstLastPara="1" wrap="square" lIns="91425" tIns="91425" rIns="91425" bIns="91425" anchor="ctr" anchorCtr="0">
            <a:noAutofit/>
          </a:bodyPr>
          <a:lstStyle/>
          <a:p>
            <a:pPr lvl="0"/>
            <a:r>
              <a:rPr lang="en" dirty="0"/>
              <a:t>RIESGO DE VEJEZ </a:t>
            </a:r>
            <a:endParaRPr dirty="0"/>
          </a:p>
        </p:txBody>
      </p:sp>
      <p:pic>
        <p:nvPicPr>
          <p:cNvPr id="4" name="Imagen 3">
            <a:extLst>
              <a:ext uri="{FF2B5EF4-FFF2-40B4-BE49-F238E27FC236}">
                <a16:creationId xmlns:a16="http://schemas.microsoft.com/office/drawing/2014/main" id="{4E90F5EB-268F-574E-BF79-6151AD44167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85" b="96540" l="9945" r="89779">
                        <a14:foregroundMark x1="57873" y1="34102" x2="58840" y2="75124"/>
                        <a14:foregroundMark x1="57044" y1="29654" x2="60359" y2="30478"/>
                        <a14:foregroundMark x1="57182" y1="29654" x2="60083" y2="29984"/>
                        <a14:foregroundMark x1="60083" y1="29654" x2="56492" y2="29984"/>
                        <a14:foregroundMark x1="55052" y1="35468" x2="55525" y2="37562"/>
                        <a14:foregroundMark x1="54558" y1="33278" x2="54613" y2="33520"/>
                        <a14:foregroundMark x1="45442" y1="45470" x2="45580" y2="63756"/>
                        <a14:foregroundMark x1="33840" y1="48764" x2="33564" y2="68369"/>
                        <a14:foregroundMark x1="20580" y1="61779" x2="20718" y2="73970"/>
                        <a14:foregroundMark x1="77072" y1="92257" x2="77624" y2="95058"/>
                        <a14:foregroundMark x1="81630" y1="95717" x2="81630" y2="96540"/>
                        <a14:backgroundMark x1="20304" y1="50247" x2="20304" y2="50247"/>
                        <a14:backgroundMark x1="21685" y1="49753" x2="18370" y2="48600"/>
                        <a14:backgroundMark x1="52901" y1="33608" x2="53729" y2="33937"/>
                        <a14:backgroundMark x1="53729" y1="33608" x2="53867" y2="35585"/>
                        <a14:backgroundMark x1="53867" y1="34432" x2="53729" y2="33278"/>
                        <a14:backgroundMark x1="53867" y1="33608" x2="54144" y2="32949"/>
                      </a14:backgroundRemoval>
                    </a14:imgEffect>
                  </a14:imgLayer>
                </a14:imgProps>
              </a:ext>
            </a:extLst>
          </a:blip>
          <a:stretch>
            <a:fillRect/>
          </a:stretch>
        </p:blipFill>
        <p:spPr>
          <a:xfrm>
            <a:off x="151341" y="1250301"/>
            <a:ext cx="3942483" cy="3305369"/>
          </a:xfrm>
          <a:prstGeom prst="rect">
            <a:avLst/>
          </a:prstGeom>
        </p:spPr>
      </p:pic>
    </p:spTree>
    <p:extLst>
      <p:ext uri="{BB962C8B-B14F-4D97-AF65-F5344CB8AC3E}">
        <p14:creationId xmlns:p14="http://schemas.microsoft.com/office/powerpoint/2010/main" val="209071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802" name="Google Shape;802;p30"/>
          <p:cNvSpPr txBox="1">
            <a:spLocks noGrp="1"/>
          </p:cNvSpPr>
          <p:nvPr>
            <p:ph type="ctrTitle" idx="4"/>
          </p:nvPr>
        </p:nvSpPr>
        <p:spPr>
          <a:xfrm>
            <a:off x="4437529" y="457300"/>
            <a:ext cx="3937821" cy="481200"/>
          </a:xfrm>
          <a:prstGeom prst="rect">
            <a:avLst/>
          </a:prstGeom>
        </p:spPr>
        <p:txBody>
          <a:bodyPr spcFirstLastPara="1" wrap="square" lIns="91425" tIns="91425" rIns="91425" bIns="91425" anchor="ctr" anchorCtr="0">
            <a:noAutofit/>
          </a:bodyPr>
          <a:lstStyle/>
          <a:p>
            <a:pPr lvl="0"/>
            <a:r>
              <a:rPr lang="en" dirty="0"/>
              <a:t>SIMULACIÓN DE PENSIÓN </a:t>
            </a:r>
            <a:endParaRPr dirty="0"/>
          </a:p>
        </p:txBody>
      </p:sp>
    </p:spTree>
    <p:extLst>
      <p:ext uri="{BB962C8B-B14F-4D97-AF65-F5344CB8AC3E}">
        <p14:creationId xmlns:p14="http://schemas.microsoft.com/office/powerpoint/2010/main" val="343969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8" name="Google Shape;788;p30"/>
          <p:cNvSpPr txBox="1">
            <a:spLocks noGrp="1"/>
          </p:cNvSpPr>
          <p:nvPr>
            <p:ph type="subTitle" idx="1"/>
          </p:nvPr>
        </p:nvSpPr>
        <p:spPr>
          <a:xfrm>
            <a:off x="3830049" y="1630001"/>
            <a:ext cx="5048137" cy="2470865"/>
          </a:xfrm>
          <a:prstGeom prst="rect">
            <a:avLst/>
          </a:prstGeom>
        </p:spPr>
        <p:txBody>
          <a:bodyPr spcFirstLastPara="1" wrap="square" lIns="91425" tIns="91425" rIns="91425" bIns="91425" anchor="t" anchorCtr="0">
            <a:noAutofit/>
          </a:bodyPr>
          <a:lstStyle/>
          <a:p>
            <a:pPr algn="just"/>
            <a:r>
              <a:rPr lang="es-CO" dirty="0"/>
              <a:t>	</a:t>
            </a:r>
          </a:p>
          <a:p>
            <a:pPr algn="just"/>
            <a:r>
              <a:rPr lang="es-CO" dirty="0"/>
              <a:t>	</a:t>
            </a:r>
            <a:r>
              <a:rPr lang="es-CO" sz="1400" dirty="0"/>
              <a:t>Aun cuando se considera que por el momento se encuentran cubiertos bajo los riesgos de salud básicos, se desconoce el servicio y las demás características de cobertura de la EPS y protección que brindan las entidades de la salud en donde se encuentra actualmente. </a:t>
            </a:r>
          </a:p>
          <a:p>
            <a:pPr algn="just"/>
            <a:endParaRPr lang="es-CO" sz="1400" dirty="0"/>
          </a:p>
          <a:p>
            <a:pPr algn="just"/>
            <a:r>
              <a:rPr lang="es-CO" sz="1400" dirty="0"/>
              <a:t>	Teniendo en cuenta que la salud es un riesgo que puede impactar fuertemente los ingresos de una persona, se recomienda realizar un análisis detallado sobre las coberturas que actualmente presentan, en donde se evalúe cual es la cobertura actual, hasta donde llega cada plan y revisar alternativas que los puedan cubrir, no solo a nivel nacional sino también a nivel internacional.</a:t>
            </a:r>
          </a:p>
        </p:txBody>
      </p:sp>
      <p:sp>
        <p:nvSpPr>
          <p:cNvPr id="802" name="Google Shape;802;p30"/>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RIESGO DE SALUD</a:t>
            </a:r>
            <a:endParaRP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45" y="1042634"/>
            <a:ext cx="3979720" cy="377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78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802" name="Google Shape;802;p30"/>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RIESGO DE  INCAPACIDAD</a:t>
            </a:r>
            <a:endParaRPr dirty="0"/>
          </a:p>
        </p:txBody>
      </p:sp>
      <p:sp>
        <p:nvSpPr>
          <p:cNvPr id="6" name="Google Shape;788;p30"/>
          <p:cNvSpPr txBox="1">
            <a:spLocks noGrp="1"/>
          </p:cNvSpPr>
          <p:nvPr>
            <p:ph type="subTitle" idx="1"/>
          </p:nvPr>
        </p:nvSpPr>
        <p:spPr>
          <a:xfrm>
            <a:off x="721065" y="2053293"/>
            <a:ext cx="3598959" cy="744279"/>
          </a:xfrm>
          <a:prstGeom prst="rect">
            <a:avLst/>
          </a:prstGeom>
        </p:spPr>
        <p:txBody>
          <a:bodyPr spcFirstLastPara="1" wrap="square" lIns="91425" tIns="91425" rIns="91425" bIns="91425" anchor="t" anchorCtr="0">
            <a:noAutofit/>
          </a:bodyPr>
          <a:lstStyle/>
          <a:p>
            <a:pPr algn="ctr"/>
            <a:endParaRPr lang="es-CO" sz="2000" b="1" dirty="0">
              <a:solidFill>
                <a:schemeClr val="accent2">
                  <a:lumMod val="75000"/>
                </a:schemeClr>
              </a:solidFill>
            </a:endParaRPr>
          </a:p>
          <a:p>
            <a:pPr algn="ctr"/>
            <a:r>
              <a:rPr lang="es-CO" sz="2000" b="1" dirty="0">
                <a:solidFill>
                  <a:srgbClr val="002060"/>
                </a:solidFill>
              </a:rPr>
              <a:t>¿Cómo funciona la incapacidad en Colombia?</a:t>
            </a:r>
          </a:p>
        </p:txBody>
      </p:sp>
      <p:pic>
        <p:nvPicPr>
          <p:cNvPr id="9" name="Imagen 2">
            <a:extLst>
              <a:ext uri="{FF2B5EF4-FFF2-40B4-BE49-F238E27FC236}">
                <a16:creationId xmlns:a16="http://schemas.microsoft.com/office/drawing/2014/main" id="{26110D9C-43F5-B84E-9A70-364A70DFACA2}"/>
              </a:ext>
            </a:extLst>
          </p:cNvPr>
          <p:cNvPicPr>
            <a:picLocks noChangeAspect="1"/>
          </p:cNvPicPr>
          <p:nvPr/>
        </p:nvPicPr>
        <p:blipFill>
          <a:blip r:embed="rId3"/>
          <a:stretch>
            <a:fillRect/>
          </a:stretch>
        </p:blipFill>
        <p:spPr>
          <a:xfrm>
            <a:off x="5581649" y="1610432"/>
            <a:ext cx="3356349" cy="3481319"/>
          </a:xfrm>
          <a:prstGeom prst="rect">
            <a:avLst/>
          </a:prstGeom>
        </p:spPr>
      </p:pic>
      <p:sp>
        <p:nvSpPr>
          <p:cNvPr id="10" name="Rectángulo 6">
            <a:extLst>
              <a:ext uri="{FF2B5EF4-FFF2-40B4-BE49-F238E27FC236}">
                <a16:creationId xmlns:a16="http://schemas.microsoft.com/office/drawing/2014/main" id="{E08D90D0-8B1A-9B4F-AF47-B03C0A04EB95}"/>
              </a:ext>
            </a:extLst>
          </p:cNvPr>
          <p:cNvSpPr/>
          <p:nvPr/>
        </p:nvSpPr>
        <p:spPr>
          <a:xfrm>
            <a:off x="226237" y="3090190"/>
            <a:ext cx="1105786" cy="48909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accent2">
                    <a:lumMod val="50000"/>
                  </a:schemeClr>
                </a:solidFill>
                <a:latin typeface="Abadi MT Condensed Light" panose="020B0306030101010103" pitchFamily="34" charset="77"/>
              </a:rPr>
              <a:t>Día 1 y 2</a:t>
            </a:r>
          </a:p>
          <a:p>
            <a:pPr algn="ctr"/>
            <a:r>
              <a:rPr lang="es-CO" sz="1200" dirty="0">
                <a:solidFill>
                  <a:schemeClr val="accent2">
                    <a:lumMod val="50000"/>
                  </a:schemeClr>
                </a:solidFill>
                <a:latin typeface="Abadi MT Condensed Light" panose="020B0306030101010103" pitchFamily="34" charset="77"/>
              </a:rPr>
              <a:t>100 % Empleador</a:t>
            </a:r>
          </a:p>
        </p:txBody>
      </p:sp>
      <p:sp>
        <p:nvSpPr>
          <p:cNvPr id="11" name="Rectángulo 13">
            <a:extLst>
              <a:ext uri="{FF2B5EF4-FFF2-40B4-BE49-F238E27FC236}">
                <a16:creationId xmlns:a16="http://schemas.microsoft.com/office/drawing/2014/main" id="{B89D0C0F-5C96-0F4E-9B03-81FBCD76CEE6}"/>
              </a:ext>
            </a:extLst>
          </p:cNvPr>
          <p:cNvSpPr/>
          <p:nvPr/>
        </p:nvSpPr>
        <p:spPr>
          <a:xfrm>
            <a:off x="1414759" y="3087815"/>
            <a:ext cx="1105786" cy="48909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accent2">
                    <a:lumMod val="50000"/>
                  </a:schemeClr>
                </a:solidFill>
                <a:latin typeface="Abadi MT Condensed Light" panose="020B0306030101010103" pitchFamily="34" charset="77"/>
              </a:rPr>
              <a:t>Día 3 al  90</a:t>
            </a:r>
          </a:p>
          <a:p>
            <a:pPr algn="ctr"/>
            <a:r>
              <a:rPr lang="es-CO" sz="1200" dirty="0">
                <a:solidFill>
                  <a:schemeClr val="accent2">
                    <a:lumMod val="50000"/>
                  </a:schemeClr>
                </a:solidFill>
                <a:latin typeface="Abadi MT Condensed Light" panose="020B0306030101010103" pitchFamily="34" charset="77"/>
              </a:rPr>
              <a:t>66,67 % EPS</a:t>
            </a:r>
          </a:p>
        </p:txBody>
      </p:sp>
      <p:sp>
        <p:nvSpPr>
          <p:cNvPr id="12" name="Rectángulo 14">
            <a:extLst>
              <a:ext uri="{FF2B5EF4-FFF2-40B4-BE49-F238E27FC236}">
                <a16:creationId xmlns:a16="http://schemas.microsoft.com/office/drawing/2014/main" id="{A66D2407-1405-9746-A3E7-9B750A1B0C22}"/>
              </a:ext>
            </a:extLst>
          </p:cNvPr>
          <p:cNvSpPr/>
          <p:nvPr/>
        </p:nvSpPr>
        <p:spPr>
          <a:xfrm>
            <a:off x="2603281" y="3087816"/>
            <a:ext cx="1105786" cy="48909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accent2">
                    <a:lumMod val="50000"/>
                  </a:schemeClr>
                </a:solidFill>
                <a:latin typeface="Abadi MT Condensed Light" panose="020B0306030101010103" pitchFamily="34" charset="77"/>
              </a:rPr>
              <a:t>Día 91 al  180</a:t>
            </a:r>
          </a:p>
          <a:p>
            <a:pPr algn="ctr"/>
            <a:r>
              <a:rPr lang="es-CO" sz="1200" dirty="0">
                <a:solidFill>
                  <a:schemeClr val="accent2">
                    <a:lumMod val="50000"/>
                  </a:schemeClr>
                </a:solidFill>
                <a:latin typeface="Abadi MT Condensed Light" panose="020B0306030101010103" pitchFamily="34" charset="77"/>
              </a:rPr>
              <a:t>50 % EPS</a:t>
            </a:r>
          </a:p>
        </p:txBody>
      </p:sp>
      <p:sp>
        <p:nvSpPr>
          <p:cNvPr id="13" name="Rectángulo 15">
            <a:extLst>
              <a:ext uri="{FF2B5EF4-FFF2-40B4-BE49-F238E27FC236}">
                <a16:creationId xmlns:a16="http://schemas.microsoft.com/office/drawing/2014/main" id="{195240D5-72A4-5749-8F69-D20A06839B23}"/>
              </a:ext>
            </a:extLst>
          </p:cNvPr>
          <p:cNvSpPr/>
          <p:nvPr/>
        </p:nvSpPr>
        <p:spPr>
          <a:xfrm>
            <a:off x="3785055" y="3087817"/>
            <a:ext cx="1105786" cy="48909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accent2">
                    <a:lumMod val="50000"/>
                  </a:schemeClr>
                </a:solidFill>
                <a:latin typeface="Abadi MT Condensed Light" panose="020B0306030101010103" pitchFamily="34" charset="77"/>
              </a:rPr>
              <a:t>Día 181 al  540</a:t>
            </a:r>
          </a:p>
          <a:p>
            <a:pPr algn="ctr"/>
            <a:r>
              <a:rPr lang="es-CO" sz="1200" dirty="0">
                <a:solidFill>
                  <a:schemeClr val="accent2">
                    <a:lumMod val="50000"/>
                  </a:schemeClr>
                </a:solidFill>
                <a:latin typeface="Abadi MT Condensed Light" panose="020B0306030101010103" pitchFamily="34" charset="77"/>
              </a:rPr>
              <a:t>50 % AFP</a:t>
            </a:r>
          </a:p>
        </p:txBody>
      </p:sp>
      <p:sp>
        <p:nvSpPr>
          <p:cNvPr id="14" name="Flecha curvada hacia la izquierda 8">
            <a:extLst>
              <a:ext uri="{FF2B5EF4-FFF2-40B4-BE49-F238E27FC236}">
                <a16:creationId xmlns:a16="http://schemas.microsoft.com/office/drawing/2014/main" id="{6AFD09AC-9B40-094A-82EB-6946519FC52C}"/>
              </a:ext>
            </a:extLst>
          </p:cNvPr>
          <p:cNvSpPr/>
          <p:nvPr/>
        </p:nvSpPr>
        <p:spPr>
          <a:xfrm>
            <a:off x="4890841" y="3090207"/>
            <a:ext cx="396175" cy="1274870"/>
          </a:xfrm>
          <a:prstGeom prst="curvedLeftArrow">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5" name="Rectángulo 17">
            <a:extLst>
              <a:ext uri="{FF2B5EF4-FFF2-40B4-BE49-F238E27FC236}">
                <a16:creationId xmlns:a16="http://schemas.microsoft.com/office/drawing/2014/main" id="{C803128F-F701-D242-91C4-9D95FA4C5EE9}"/>
              </a:ext>
            </a:extLst>
          </p:cNvPr>
          <p:cNvSpPr/>
          <p:nvPr/>
        </p:nvSpPr>
        <p:spPr>
          <a:xfrm>
            <a:off x="3662384" y="4145369"/>
            <a:ext cx="1140623" cy="5940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accent2">
                    <a:lumMod val="50000"/>
                  </a:schemeClr>
                </a:solidFill>
                <a:latin typeface="Abadi MT Condensed Light" panose="020B0306030101010103" pitchFamily="34" charset="77"/>
              </a:rPr>
              <a:t>Junta Médica</a:t>
            </a:r>
          </a:p>
          <a:p>
            <a:pPr algn="ctr"/>
            <a:r>
              <a:rPr lang="es-CO" sz="1200" dirty="0">
                <a:solidFill>
                  <a:schemeClr val="accent2">
                    <a:lumMod val="50000"/>
                  </a:schemeClr>
                </a:solidFill>
                <a:latin typeface="Abadi MT Condensed Light" panose="020B0306030101010103" pitchFamily="34" charset="77"/>
              </a:rPr>
              <a:t>Incapacidad Permanente</a:t>
            </a:r>
          </a:p>
        </p:txBody>
      </p:sp>
      <p:sp>
        <p:nvSpPr>
          <p:cNvPr id="16" name="Flecha izquierda 9">
            <a:extLst>
              <a:ext uri="{FF2B5EF4-FFF2-40B4-BE49-F238E27FC236}">
                <a16:creationId xmlns:a16="http://schemas.microsoft.com/office/drawing/2014/main" id="{E99BA11B-F0F7-ED40-9B44-AA8CBA384856}"/>
              </a:ext>
            </a:extLst>
          </p:cNvPr>
          <p:cNvSpPr/>
          <p:nvPr/>
        </p:nvSpPr>
        <p:spPr>
          <a:xfrm>
            <a:off x="3087334" y="4293879"/>
            <a:ext cx="499730" cy="297020"/>
          </a:xfrm>
          <a:prstGeom prst="leftArrow">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9">
            <a:extLst>
              <a:ext uri="{FF2B5EF4-FFF2-40B4-BE49-F238E27FC236}">
                <a16:creationId xmlns:a16="http://schemas.microsoft.com/office/drawing/2014/main" id="{7FB95645-3B9E-E142-ABD2-96A50D9A168A}"/>
              </a:ext>
            </a:extLst>
          </p:cNvPr>
          <p:cNvSpPr/>
          <p:nvPr/>
        </p:nvSpPr>
        <p:spPr>
          <a:xfrm>
            <a:off x="572026" y="3972802"/>
            <a:ext cx="2390019" cy="108941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accent2">
                    <a:lumMod val="50000"/>
                  </a:schemeClr>
                </a:solidFill>
                <a:latin typeface="Abadi MT Condensed Light" panose="020B0306030101010103" pitchFamily="34" charset="77"/>
              </a:rPr>
              <a:t>Por encima del 50% de la capacidad laboral</a:t>
            </a:r>
          </a:p>
          <a:p>
            <a:pPr algn="ctr"/>
            <a:endParaRPr lang="es-CO" sz="1200" dirty="0">
              <a:solidFill>
                <a:schemeClr val="accent2">
                  <a:lumMod val="50000"/>
                </a:schemeClr>
              </a:solidFill>
              <a:latin typeface="Abadi MT Condensed Light" panose="020B0306030101010103" pitchFamily="34" charset="77"/>
            </a:endParaRPr>
          </a:p>
        </p:txBody>
      </p:sp>
      <p:sp>
        <p:nvSpPr>
          <p:cNvPr id="5" name="Subtítulo 4">
            <a:extLst>
              <a:ext uri="{FF2B5EF4-FFF2-40B4-BE49-F238E27FC236}">
                <a16:creationId xmlns:a16="http://schemas.microsoft.com/office/drawing/2014/main" id="{3D8AC27A-025B-489E-A52F-6A2E58FB4587}"/>
              </a:ext>
            </a:extLst>
          </p:cNvPr>
          <p:cNvSpPr>
            <a:spLocks noGrp="1"/>
          </p:cNvSpPr>
          <p:nvPr>
            <p:ph type="subTitle" idx="1"/>
          </p:nvPr>
        </p:nvSpPr>
        <p:spPr>
          <a:xfrm>
            <a:off x="1472509" y="3499322"/>
            <a:ext cx="2642400" cy="568500"/>
          </a:xfrm>
        </p:spPr>
        <p:txBody>
          <a:bodyPr/>
          <a:lstStyle/>
          <a:p>
            <a:endParaRPr lang="es-CO"/>
          </a:p>
        </p:txBody>
      </p:sp>
    </p:spTree>
    <p:extLst>
      <p:ext uri="{BB962C8B-B14F-4D97-AF65-F5344CB8AC3E}">
        <p14:creationId xmlns:p14="http://schemas.microsoft.com/office/powerpoint/2010/main" val="235132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802" name="Google Shape;802;p30"/>
          <p:cNvSpPr txBox="1">
            <a:spLocks noGrp="1"/>
          </p:cNvSpPr>
          <p:nvPr>
            <p:ph type="ctrTitle" idx="4"/>
          </p:nvPr>
        </p:nvSpPr>
        <p:spPr>
          <a:xfrm>
            <a:off x="3571875" y="457300"/>
            <a:ext cx="5572125"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002060"/>
                </a:solidFill>
              </a:rPr>
              <a:t>RIESGO DE INCAPACIDAD – Ejemplo incapacidad temporal</a:t>
            </a:r>
            <a:endParaRPr dirty="0">
              <a:solidFill>
                <a:srgbClr val="002060"/>
              </a:solidFill>
            </a:endParaRPr>
          </a:p>
        </p:txBody>
      </p:sp>
      <p:pic>
        <p:nvPicPr>
          <p:cNvPr id="10" name="Imagen 9">
            <a:extLst>
              <a:ext uri="{FF2B5EF4-FFF2-40B4-BE49-F238E27FC236}">
                <a16:creationId xmlns:a16="http://schemas.microsoft.com/office/drawing/2014/main" id="{D8719B10-344A-BB49-A8FE-58479671350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07" b="91892" l="9955" r="95928">
                        <a14:foregroundMark x1="90045" y1="21622" x2="92308" y2="16216"/>
                        <a14:foregroundMark x1="67421" y1="81081" x2="16290" y2="83784"/>
                        <a14:foregroundMark x1="95023" y1="12613" x2="95023" y2="12613"/>
                        <a14:foregroundMark x1="96380" y1="8108" x2="96380" y2="8108"/>
                        <a14:foregroundMark x1="41176" y1="91892" x2="41176" y2="91892"/>
                      </a14:backgroundRemoval>
                    </a14:imgEffect>
                  </a14:imgLayer>
                </a14:imgProps>
              </a:ext>
            </a:extLst>
          </a:blip>
          <a:stretch>
            <a:fillRect/>
          </a:stretch>
        </p:blipFill>
        <p:spPr>
          <a:xfrm>
            <a:off x="7719343" y="4475379"/>
            <a:ext cx="1395228" cy="700771"/>
          </a:xfrm>
          <a:prstGeom prst="rect">
            <a:avLst/>
          </a:prstGeom>
        </p:spPr>
      </p:pic>
    </p:spTree>
    <p:extLst>
      <p:ext uri="{BB962C8B-B14F-4D97-AF65-F5344CB8AC3E}">
        <p14:creationId xmlns:p14="http://schemas.microsoft.com/office/powerpoint/2010/main" val="657580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8" name="Google Shape;788;p30"/>
          <p:cNvSpPr txBox="1">
            <a:spLocks noGrp="1"/>
          </p:cNvSpPr>
          <p:nvPr>
            <p:ph type="subTitle" idx="1"/>
          </p:nvPr>
        </p:nvSpPr>
        <p:spPr>
          <a:xfrm>
            <a:off x="3058753" y="2487141"/>
            <a:ext cx="5640079" cy="3698950"/>
          </a:xfrm>
          <a:prstGeom prst="rect">
            <a:avLst/>
          </a:prstGeom>
        </p:spPr>
        <p:txBody>
          <a:bodyPr spcFirstLastPara="1" wrap="square" lIns="91425" tIns="91425" rIns="91425" bIns="91425" anchor="t" anchorCtr="0">
            <a:noAutofit/>
          </a:bodyPr>
          <a:lstStyle/>
          <a:p>
            <a:pPr algn="just"/>
            <a:r>
              <a:rPr lang="es-CO" sz="1400" dirty="0"/>
              <a:t> 	</a:t>
            </a:r>
          </a:p>
          <a:p>
            <a:pPr algn="just"/>
            <a:r>
              <a:rPr lang="es-CO" sz="1400" dirty="0"/>
              <a:t>	Por lo anterior es importante realizar una cobertura que no solo cumpla con el pago de la deuda sino que también ayude a la familia para cubrir los gastos mensuales y solventar los gastos básicos del hogar.</a:t>
            </a:r>
          </a:p>
          <a:p>
            <a:pPr algn="just"/>
            <a:endParaRPr lang="es-CO" sz="1400" dirty="0"/>
          </a:p>
          <a:p>
            <a:pPr algn="just"/>
            <a:r>
              <a:rPr lang="es-CO" sz="1400" dirty="0"/>
              <a:t>	</a:t>
            </a:r>
          </a:p>
        </p:txBody>
      </p:sp>
      <p:grpSp>
        <p:nvGrpSpPr>
          <p:cNvPr id="7" name="Google Shape;134;p26"/>
          <p:cNvGrpSpPr/>
          <p:nvPr/>
        </p:nvGrpSpPr>
        <p:grpSpPr>
          <a:xfrm rot="-915825" flipH="1">
            <a:off x="-670289" y="130844"/>
            <a:ext cx="4381137" cy="3543730"/>
            <a:chOff x="1212675" y="238125"/>
            <a:chExt cx="6725077" cy="5237300"/>
          </a:xfrm>
        </p:grpSpPr>
        <p:sp>
          <p:nvSpPr>
            <p:cNvPr id="8" name="Google Shape;135;p26"/>
            <p:cNvSpPr/>
            <p:nvPr/>
          </p:nvSpPr>
          <p:spPr>
            <a:xfrm>
              <a:off x="3480175" y="4608600"/>
              <a:ext cx="848150" cy="702675"/>
            </a:xfrm>
            <a:custGeom>
              <a:avLst/>
              <a:gdLst/>
              <a:ahLst/>
              <a:cxnLst/>
              <a:rect l="l" t="t" r="r" b="b"/>
              <a:pathLst>
                <a:path w="33926" h="28107" extrusionOk="0">
                  <a:moveTo>
                    <a:pt x="10311" y="1"/>
                  </a:moveTo>
                  <a:lnTo>
                    <a:pt x="0" y="3753"/>
                  </a:lnTo>
                  <a:lnTo>
                    <a:pt x="2918" y="21012"/>
                  </a:lnTo>
                  <a:cubicBezTo>
                    <a:pt x="2918" y="21012"/>
                    <a:pt x="15045" y="24329"/>
                    <a:pt x="17384" y="24915"/>
                  </a:cubicBezTo>
                  <a:cubicBezTo>
                    <a:pt x="18164" y="25110"/>
                    <a:pt x="19110" y="25175"/>
                    <a:pt x="20024" y="25175"/>
                  </a:cubicBezTo>
                  <a:cubicBezTo>
                    <a:pt x="21852" y="25175"/>
                    <a:pt x="23554" y="24915"/>
                    <a:pt x="23554" y="24915"/>
                  </a:cubicBezTo>
                  <a:lnTo>
                    <a:pt x="31107" y="28107"/>
                  </a:lnTo>
                  <a:lnTo>
                    <a:pt x="33926" y="28107"/>
                  </a:lnTo>
                  <a:lnTo>
                    <a:pt x="33533" y="13560"/>
                  </a:lnTo>
                  <a:lnTo>
                    <a:pt x="10311" y="1"/>
                  </a:lnTo>
                  <a:close/>
                </a:path>
              </a:pathLst>
            </a:custGeom>
            <a:solidFill>
              <a:srgbClr val="FFCC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36;p26"/>
            <p:cNvSpPr/>
            <p:nvPr/>
          </p:nvSpPr>
          <p:spPr>
            <a:xfrm>
              <a:off x="3118550" y="880925"/>
              <a:ext cx="659425" cy="4560550"/>
            </a:xfrm>
            <a:custGeom>
              <a:avLst/>
              <a:gdLst/>
              <a:ahLst/>
              <a:cxnLst/>
              <a:rect l="l" t="t" r="r" b="b"/>
              <a:pathLst>
                <a:path w="26377" h="182422" extrusionOk="0">
                  <a:moveTo>
                    <a:pt x="24052" y="0"/>
                  </a:moveTo>
                  <a:cubicBezTo>
                    <a:pt x="22769" y="0"/>
                    <a:pt x="21729" y="1040"/>
                    <a:pt x="21729" y="2324"/>
                  </a:cubicBezTo>
                  <a:lnTo>
                    <a:pt x="21729" y="173021"/>
                  </a:lnTo>
                  <a:cubicBezTo>
                    <a:pt x="21729" y="175642"/>
                    <a:pt x="19596" y="177775"/>
                    <a:pt x="16973" y="177775"/>
                  </a:cubicBezTo>
                  <a:lnTo>
                    <a:pt x="9402" y="177775"/>
                  </a:lnTo>
                  <a:cubicBezTo>
                    <a:pt x="6824" y="177775"/>
                    <a:pt x="4647" y="176137"/>
                    <a:pt x="4647" y="174201"/>
                  </a:cubicBezTo>
                  <a:lnTo>
                    <a:pt x="4647" y="168301"/>
                  </a:lnTo>
                  <a:cubicBezTo>
                    <a:pt x="4647" y="167017"/>
                    <a:pt x="3607" y="165977"/>
                    <a:pt x="2323" y="165977"/>
                  </a:cubicBezTo>
                  <a:cubicBezTo>
                    <a:pt x="1040" y="165977"/>
                    <a:pt x="0" y="167017"/>
                    <a:pt x="0" y="168301"/>
                  </a:cubicBezTo>
                  <a:lnTo>
                    <a:pt x="0" y="174199"/>
                  </a:lnTo>
                  <a:cubicBezTo>
                    <a:pt x="0" y="178733"/>
                    <a:pt x="4218" y="182421"/>
                    <a:pt x="9402" y="182421"/>
                  </a:cubicBezTo>
                  <a:lnTo>
                    <a:pt x="16973" y="182421"/>
                  </a:lnTo>
                  <a:cubicBezTo>
                    <a:pt x="22157" y="182421"/>
                    <a:pt x="26377" y="178205"/>
                    <a:pt x="26375" y="173021"/>
                  </a:cubicBezTo>
                  <a:lnTo>
                    <a:pt x="26375" y="2324"/>
                  </a:lnTo>
                  <a:cubicBezTo>
                    <a:pt x="26375" y="1040"/>
                    <a:pt x="25335" y="0"/>
                    <a:pt x="24052"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37;p26"/>
            <p:cNvSpPr/>
            <p:nvPr/>
          </p:nvSpPr>
          <p:spPr>
            <a:xfrm>
              <a:off x="3461350" y="5006800"/>
              <a:ext cx="276650" cy="127075"/>
            </a:xfrm>
            <a:custGeom>
              <a:avLst/>
              <a:gdLst/>
              <a:ahLst/>
              <a:cxnLst/>
              <a:rect l="l" t="t" r="r" b="b"/>
              <a:pathLst>
                <a:path w="11066" h="5083" extrusionOk="0">
                  <a:moveTo>
                    <a:pt x="2541" y="1"/>
                  </a:moveTo>
                  <a:cubicBezTo>
                    <a:pt x="1138" y="1"/>
                    <a:pt x="0" y="1138"/>
                    <a:pt x="0" y="2542"/>
                  </a:cubicBezTo>
                  <a:cubicBezTo>
                    <a:pt x="0" y="3945"/>
                    <a:pt x="1138" y="5083"/>
                    <a:pt x="2541" y="5083"/>
                  </a:cubicBezTo>
                  <a:lnTo>
                    <a:pt x="8524" y="5083"/>
                  </a:lnTo>
                  <a:cubicBezTo>
                    <a:pt x="9928" y="5083"/>
                    <a:pt x="11065" y="3945"/>
                    <a:pt x="11065" y="2542"/>
                  </a:cubicBezTo>
                  <a:cubicBezTo>
                    <a:pt x="11065" y="1138"/>
                    <a:pt x="9926" y="1"/>
                    <a:pt x="8523" y="1"/>
                  </a:cubicBezTo>
                  <a:close/>
                </a:path>
              </a:pathLst>
            </a:custGeom>
            <a:solidFill>
              <a:srgbClr val="FFCC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38;p26"/>
            <p:cNvSpPr/>
            <p:nvPr/>
          </p:nvSpPr>
          <p:spPr>
            <a:xfrm>
              <a:off x="3407525" y="4888400"/>
              <a:ext cx="356375" cy="118425"/>
            </a:xfrm>
            <a:custGeom>
              <a:avLst/>
              <a:gdLst/>
              <a:ahLst/>
              <a:cxnLst/>
              <a:rect l="l" t="t" r="r" b="b"/>
              <a:pathLst>
                <a:path w="14255" h="4737" extrusionOk="0">
                  <a:moveTo>
                    <a:pt x="2370" y="0"/>
                  </a:moveTo>
                  <a:cubicBezTo>
                    <a:pt x="1060" y="0"/>
                    <a:pt x="0" y="1060"/>
                    <a:pt x="0" y="2370"/>
                  </a:cubicBezTo>
                  <a:cubicBezTo>
                    <a:pt x="0" y="3677"/>
                    <a:pt x="1059" y="4737"/>
                    <a:pt x="2367" y="4737"/>
                  </a:cubicBezTo>
                  <a:cubicBezTo>
                    <a:pt x="2368" y="4737"/>
                    <a:pt x="2369" y="4737"/>
                    <a:pt x="2370" y="4737"/>
                  </a:cubicBezTo>
                  <a:lnTo>
                    <a:pt x="11886" y="4737"/>
                  </a:lnTo>
                  <a:cubicBezTo>
                    <a:pt x="11887" y="4737"/>
                    <a:pt x="11888" y="4737"/>
                    <a:pt x="11889" y="4737"/>
                  </a:cubicBezTo>
                  <a:cubicBezTo>
                    <a:pt x="13195" y="4737"/>
                    <a:pt x="14254" y="3677"/>
                    <a:pt x="14254" y="2370"/>
                  </a:cubicBezTo>
                  <a:cubicBezTo>
                    <a:pt x="14254" y="1060"/>
                    <a:pt x="13194" y="0"/>
                    <a:pt x="11886" y="0"/>
                  </a:cubicBezTo>
                  <a:close/>
                </a:path>
              </a:pathLst>
            </a:custGeom>
            <a:solidFill>
              <a:srgbClr val="FFCC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39;p26"/>
            <p:cNvSpPr/>
            <p:nvPr/>
          </p:nvSpPr>
          <p:spPr>
            <a:xfrm>
              <a:off x="3405500" y="4748000"/>
              <a:ext cx="343125" cy="140425"/>
            </a:xfrm>
            <a:custGeom>
              <a:avLst/>
              <a:gdLst/>
              <a:ahLst/>
              <a:cxnLst/>
              <a:rect l="l" t="t" r="r" b="b"/>
              <a:pathLst>
                <a:path w="13725" h="5617" extrusionOk="0">
                  <a:moveTo>
                    <a:pt x="2809" y="1"/>
                  </a:moveTo>
                  <a:cubicBezTo>
                    <a:pt x="1259" y="1"/>
                    <a:pt x="2" y="1258"/>
                    <a:pt x="2" y="2808"/>
                  </a:cubicBezTo>
                  <a:cubicBezTo>
                    <a:pt x="1" y="4359"/>
                    <a:pt x="1259" y="5616"/>
                    <a:pt x="2809" y="5616"/>
                  </a:cubicBezTo>
                  <a:lnTo>
                    <a:pt x="10918" y="5616"/>
                  </a:lnTo>
                  <a:cubicBezTo>
                    <a:pt x="12468" y="5616"/>
                    <a:pt x="13724" y="4359"/>
                    <a:pt x="13724" y="2808"/>
                  </a:cubicBezTo>
                  <a:lnTo>
                    <a:pt x="13723" y="2808"/>
                  </a:lnTo>
                  <a:cubicBezTo>
                    <a:pt x="13723" y="1258"/>
                    <a:pt x="12466" y="1"/>
                    <a:pt x="10916" y="1"/>
                  </a:cubicBezTo>
                  <a:close/>
                </a:path>
              </a:pathLst>
            </a:custGeom>
            <a:solidFill>
              <a:srgbClr val="FFCC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40;p26"/>
            <p:cNvSpPr/>
            <p:nvPr/>
          </p:nvSpPr>
          <p:spPr>
            <a:xfrm>
              <a:off x="3422800" y="4639725"/>
              <a:ext cx="325825" cy="108300"/>
            </a:xfrm>
            <a:custGeom>
              <a:avLst/>
              <a:gdLst/>
              <a:ahLst/>
              <a:cxnLst/>
              <a:rect l="l" t="t" r="r" b="b"/>
              <a:pathLst>
                <a:path w="13033" h="4332" extrusionOk="0">
                  <a:moveTo>
                    <a:pt x="2166" y="1"/>
                  </a:moveTo>
                  <a:cubicBezTo>
                    <a:pt x="969" y="1"/>
                    <a:pt x="0" y="971"/>
                    <a:pt x="0" y="2166"/>
                  </a:cubicBezTo>
                  <a:cubicBezTo>
                    <a:pt x="0" y="3363"/>
                    <a:pt x="971" y="4332"/>
                    <a:pt x="2166" y="4332"/>
                  </a:cubicBezTo>
                  <a:lnTo>
                    <a:pt x="10867" y="4332"/>
                  </a:lnTo>
                  <a:cubicBezTo>
                    <a:pt x="12062" y="4332"/>
                    <a:pt x="13032" y="3363"/>
                    <a:pt x="13032" y="2166"/>
                  </a:cubicBezTo>
                  <a:cubicBezTo>
                    <a:pt x="13032" y="971"/>
                    <a:pt x="12063" y="1"/>
                    <a:pt x="10867" y="1"/>
                  </a:cubicBezTo>
                  <a:close/>
                </a:path>
              </a:pathLst>
            </a:custGeom>
            <a:solidFill>
              <a:srgbClr val="FFCC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41;p26"/>
            <p:cNvSpPr/>
            <p:nvPr/>
          </p:nvSpPr>
          <p:spPr>
            <a:xfrm>
              <a:off x="4420597" y="4864433"/>
              <a:ext cx="3517155" cy="538875"/>
            </a:xfrm>
            <a:custGeom>
              <a:avLst/>
              <a:gdLst/>
              <a:ahLst/>
              <a:cxnLst/>
              <a:rect l="l" t="t" r="r" b="b"/>
              <a:pathLst>
                <a:path w="109637" h="21555" extrusionOk="0">
                  <a:moveTo>
                    <a:pt x="0" y="0"/>
                  </a:moveTo>
                  <a:lnTo>
                    <a:pt x="0" y="21554"/>
                  </a:lnTo>
                  <a:lnTo>
                    <a:pt x="109637" y="21554"/>
                  </a:lnTo>
                  <a:lnTo>
                    <a:pt x="109637" y="0"/>
                  </a:lnTo>
                  <a:close/>
                </a:path>
              </a:pathLst>
            </a:custGeom>
            <a:solidFill>
              <a:srgbClr val="0070C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42;p26"/>
            <p:cNvSpPr/>
            <p:nvPr/>
          </p:nvSpPr>
          <p:spPr>
            <a:xfrm>
              <a:off x="3635875" y="4651275"/>
              <a:ext cx="113650" cy="73950"/>
            </a:xfrm>
            <a:custGeom>
              <a:avLst/>
              <a:gdLst/>
              <a:ahLst/>
              <a:cxnLst/>
              <a:rect l="l" t="t" r="r" b="b"/>
              <a:pathLst>
                <a:path w="4546" h="2958" extrusionOk="0">
                  <a:moveTo>
                    <a:pt x="2180" y="1"/>
                  </a:moveTo>
                  <a:cubicBezTo>
                    <a:pt x="1101" y="1"/>
                    <a:pt x="0" y="365"/>
                    <a:pt x="0" y="365"/>
                  </a:cubicBezTo>
                  <a:lnTo>
                    <a:pt x="0" y="2679"/>
                  </a:lnTo>
                  <a:cubicBezTo>
                    <a:pt x="0" y="2679"/>
                    <a:pt x="907" y="2958"/>
                    <a:pt x="1856" y="2958"/>
                  </a:cubicBezTo>
                  <a:cubicBezTo>
                    <a:pt x="2440" y="2958"/>
                    <a:pt x="3039" y="2853"/>
                    <a:pt x="3454" y="2513"/>
                  </a:cubicBezTo>
                  <a:cubicBezTo>
                    <a:pt x="4546" y="1620"/>
                    <a:pt x="3646" y="331"/>
                    <a:pt x="3339" y="199"/>
                  </a:cubicBezTo>
                  <a:cubicBezTo>
                    <a:pt x="2997" y="54"/>
                    <a:pt x="2590" y="1"/>
                    <a:pt x="2180"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43;p26"/>
            <p:cNvSpPr/>
            <p:nvPr/>
          </p:nvSpPr>
          <p:spPr>
            <a:xfrm>
              <a:off x="3632900" y="4781200"/>
              <a:ext cx="103000" cy="73975"/>
            </a:xfrm>
            <a:custGeom>
              <a:avLst/>
              <a:gdLst/>
              <a:ahLst/>
              <a:cxnLst/>
              <a:rect l="l" t="t" r="r" b="b"/>
              <a:pathLst>
                <a:path w="4120" h="2959" extrusionOk="0">
                  <a:moveTo>
                    <a:pt x="1976" y="1"/>
                  </a:moveTo>
                  <a:cubicBezTo>
                    <a:pt x="999" y="1"/>
                    <a:pt x="1" y="366"/>
                    <a:pt x="1" y="366"/>
                  </a:cubicBezTo>
                  <a:lnTo>
                    <a:pt x="1" y="2680"/>
                  </a:lnTo>
                  <a:cubicBezTo>
                    <a:pt x="1" y="2680"/>
                    <a:pt x="823" y="2958"/>
                    <a:pt x="1683" y="2958"/>
                  </a:cubicBezTo>
                  <a:cubicBezTo>
                    <a:pt x="2212" y="2958"/>
                    <a:pt x="2755" y="2853"/>
                    <a:pt x="3131" y="2513"/>
                  </a:cubicBezTo>
                  <a:cubicBezTo>
                    <a:pt x="4119" y="1621"/>
                    <a:pt x="3305" y="330"/>
                    <a:pt x="3026" y="200"/>
                  </a:cubicBezTo>
                  <a:cubicBezTo>
                    <a:pt x="2717" y="54"/>
                    <a:pt x="2348" y="1"/>
                    <a:pt x="1976"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44;p26"/>
            <p:cNvSpPr/>
            <p:nvPr/>
          </p:nvSpPr>
          <p:spPr>
            <a:xfrm>
              <a:off x="3649075" y="4910625"/>
              <a:ext cx="103925" cy="73975"/>
            </a:xfrm>
            <a:custGeom>
              <a:avLst/>
              <a:gdLst/>
              <a:ahLst/>
              <a:cxnLst/>
              <a:rect l="l" t="t" r="r" b="b"/>
              <a:pathLst>
                <a:path w="4157" h="2959" extrusionOk="0">
                  <a:moveTo>
                    <a:pt x="1991" y="1"/>
                  </a:moveTo>
                  <a:cubicBezTo>
                    <a:pt x="1006" y="1"/>
                    <a:pt x="0" y="365"/>
                    <a:pt x="0" y="365"/>
                  </a:cubicBezTo>
                  <a:lnTo>
                    <a:pt x="0" y="2678"/>
                  </a:lnTo>
                  <a:cubicBezTo>
                    <a:pt x="0" y="2678"/>
                    <a:pt x="831" y="2958"/>
                    <a:pt x="1700" y="2958"/>
                  </a:cubicBezTo>
                  <a:cubicBezTo>
                    <a:pt x="2233" y="2958"/>
                    <a:pt x="2780" y="2853"/>
                    <a:pt x="3159" y="2514"/>
                  </a:cubicBezTo>
                  <a:cubicBezTo>
                    <a:pt x="4157" y="1621"/>
                    <a:pt x="3335" y="331"/>
                    <a:pt x="3053" y="200"/>
                  </a:cubicBezTo>
                  <a:cubicBezTo>
                    <a:pt x="2740" y="54"/>
                    <a:pt x="2367" y="1"/>
                    <a:pt x="1991"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45;p26"/>
            <p:cNvSpPr/>
            <p:nvPr/>
          </p:nvSpPr>
          <p:spPr>
            <a:xfrm>
              <a:off x="3626850" y="5036700"/>
              <a:ext cx="103400" cy="67275"/>
            </a:xfrm>
            <a:custGeom>
              <a:avLst/>
              <a:gdLst/>
              <a:ahLst/>
              <a:cxnLst/>
              <a:rect l="l" t="t" r="r" b="b"/>
              <a:pathLst>
                <a:path w="4136" h="2691" extrusionOk="0">
                  <a:moveTo>
                    <a:pt x="1981" y="1"/>
                  </a:moveTo>
                  <a:cubicBezTo>
                    <a:pt x="1001" y="1"/>
                    <a:pt x="0" y="332"/>
                    <a:pt x="0" y="332"/>
                  </a:cubicBezTo>
                  <a:lnTo>
                    <a:pt x="0" y="2437"/>
                  </a:lnTo>
                  <a:cubicBezTo>
                    <a:pt x="0" y="2437"/>
                    <a:pt x="825" y="2690"/>
                    <a:pt x="1689" y="2690"/>
                  </a:cubicBezTo>
                  <a:cubicBezTo>
                    <a:pt x="2219" y="2690"/>
                    <a:pt x="2765" y="2595"/>
                    <a:pt x="3143" y="2286"/>
                  </a:cubicBezTo>
                  <a:cubicBezTo>
                    <a:pt x="4135" y="1475"/>
                    <a:pt x="3316" y="302"/>
                    <a:pt x="3037" y="182"/>
                  </a:cubicBezTo>
                  <a:cubicBezTo>
                    <a:pt x="2726" y="49"/>
                    <a:pt x="2355" y="1"/>
                    <a:pt x="1981"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46;p26"/>
            <p:cNvSpPr/>
            <p:nvPr/>
          </p:nvSpPr>
          <p:spPr>
            <a:xfrm>
              <a:off x="3366625" y="4501600"/>
              <a:ext cx="961750" cy="490300"/>
            </a:xfrm>
            <a:custGeom>
              <a:avLst/>
              <a:gdLst/>
              <a:ahLst/>
              <a:cxnLst/>
              <a:rect l="l" t="t" r="r" b="b"/>
              <a:pathLst>
                <a:path w="38470" h="19612" extrusionOk="0">
                  <a:moveTo>
                    <a:pt x="9480" y="0"/>
                  </a:moveTo>
                  <a:cubicBezTo>
                    <a:pt x="9113" y="0"/>
                    <a:pt x="8821" y="32"/>
                    <a:pt x="8631" y="102"/>
                  </a:cubicBezTo>
                  <a:cubicBezTo>
                    <a:pt x="6213" y="995"/>
                    <a:pt x="1099" y="4198"/>
                    <a:pt x="298" y="5210"/>
                  </a:cubicBezTo>
                  <a:cubicBezTo>
                    <a:pt x="0" y="5586"/>
                    <a:pt x="1561" y="7679"/>
                    <a:pt x="4178" y="7679"/>
                  </a:cubicBezTo>
                  <a:cubicBezTo>
                    <a:pt x="4705" y="7679"/>
                    <a:pt x="5275" y="7594"/>
                    <a:pt x="5881" y="7393"/>
                  </a:cubicBezTo>
                  <a:cubicBezTo>
                    <a:pt x="9499" y="6194"/>
                    <a:pt x="10224" y="5741"/>
                    <a:pt x="10224" y="5741"/>
                  </a:cubicBezTo>
                  <a:lnTo>
                    <a:pt x="16688" y="9315"/>
                  </a:lnTo>
                  <a:cubicBezTo>
                    <a:pt x="16688" y="9315"/>
                    <a:pt x="16662" y="17601"/>
                    <a:pt x="21130" y="19035"/>
                  </a:cubicBezTo>
                  <a:cubicBezTo>
                    <a:pt x="22456" y="19462"/>
                    <a:pt x="23866" y="19611"/>
                    <a:pt x="25193" y="19611"/>
                  </a:cubicBezTo>
                  <a:cubicBezTo>
                    <a:pt x="28339" y="19611"/>
                    <a:pt x="31022" y="18770"/>
                    <a:pt x="31022" y="18770"/>
                  </a:cubicBezTo>
                  <a:lnTo>
                    <a:pt x="38469" y="19088"/>
                  </a:lnTo>
                  <a:lnTo>
                    <a:pt x="38468" y="15260"/>
                  </a:lnTo>
                  <a:cubicBezTo>
                    <a:pt x="38454" y="15263"/>
                    <a:pt x="38425" y="15264"/>
                    <a:pt x="38383" y="15264"/>
                  </a:cubicBezTo>
                  <a:cubicBezTo>
                    <a:pt x="37625" y="15264"/>
                    <a:pt x="32565" y="14835"/>
                    <a:pt x="32565" y="14835"/>
                  </a:cubicBezTo>
                  <a:lnTo>
                    <a:pt x="19853" y="1911"/>
                  </a:lnTo>
                  <a:cubicBezTo>
                    <a:pt x="19853" y="1911"/>
                    <a:pt x="12353" y="0"/>
                    <a:pt x="9480" y="0"/>
                  </a:cubicBezTo>
                  <a:close/>
                </a:path>
              </a:pathLst>
            </a:custGeom>
            <a:solidFill>
              <a:srgbClr val="FFCC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47;p26"/>
            <p:cNvSpPr/>
            <p:nvPr/>
          </p:nvSpPr>
          <p:spPr>
            <a:xfrm>
              <a:off x="3364350" y="4563175"/>
              <a:ext cx="128125" cy="77650"/>
            </a:xfrm>
            <a:custGeom>
              <a:avLst/>
              <a:gdLst/>
              <a:ahLst/>
              <a:cxnLst/>
              <a:rect l="l" t="t" r="r" b="b"/>
              <a:pathLst>
                <a:path w="5125" h="3106" extrusionOk="0">
                  <a:moveTo>
                    <a:pt x="4191" y="1"/>
                  </a:moveTo>
                  <a:lnTo>
                    <a:pt x="0" y="2385"/>
                  </a:lnTo>
                  <a:cubicBezTo>
                    <a:pt x="0" y="2385"/>
                    <a:pt x="565" y="3105"/>
                    <a:pt x="1673" y="3105"/>
                  </a:cubicBezTo>
                  <a:cubicBezTo>
                    <a:pt x="1822" y="3105"/>
                    <a:pt x="1981" y="3092"/>
                    <a:pt x="2149" y="3063"/>
                  </a:cubicBezTo>
                  <a:cubicBezTo>
                    <a:pt x="3570" y="2814"/>
                    <a:pt x="5124" y="1194"/>
                    <a:pt x="5124" y="1194"/>
                  </a:cubicBezTo>
                  <a:lnTo>
                    <a:pt x="4191"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48;p26"/>
            <p:cNvSpPr/>
            <p:nvPr/>
          </p:nvSpPr>
          <p:spPr>
            <a:xfrm>
              <a:off x="4188950" y="4792300"/>
              <a:ext cx="269775" cy="683125"/>
            </a:xfrm>
            <a:custGeom>
              <a:avLst/>
              <a:gdLst/>
              <a:ahLst/>
              <a:cxnLst/>
              <a:rect l="l" t="t" r="r" b="b"/>
              <a:pathLst>
                <a:path w="10791" h="27325" extrusionOk="0">
                  <a:moveTo>
                    <a:pt x="0" y="1"/>
                  </a:moveTo>
                  <a:lnTo>
                    <a:pt x="0" y="27324"/>
                  </a:lnTo>
                  <a:lnTo>
                    <a:pt x="10790" y="27324"/>
                  </a:lnTo>
                  <a:lnTo>
                    <a:pt x="1079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50;p26"/>
            <p:cNvSpPr/>
            <p:nvPr/>
          </p:nvSpPr>
          <p:spPr>
            <a:xfrm>
              <a:off x="1225950" y="409400"/>
              <a:ext cx="2477375" cy="2495250"/>
            </a:xfrm>
            <a:custGeom>
              <a:avLst/>
              <a:gdLst/>
              <a:ahLst/>
              <a:cxnLst/>
              <a:rect l="l" t="t" r="r" b="b"/>
              <a:pathLst>
                <a:path w="99095" h="99810" extrusionOk="0">
                  <a:moveTo>
                    <a:pt x="99095" y="0"/>
                  </a:moveTo>
                  <a:cubicBezTo>
                    <a:pt x="98938" y="0"/>
                    <a:pt x="98790" y="0"/>
                    <a:pt x="98635" y="10"/>
                  </a:cubicBezTo>
                  <a:cubicBezTo>
                    <a:pt x="97807" y="15"/>
                    <a:pt x="96985" y="37"/>
                    <a:pt x="96164" y="66"/>
                  </a:cubicBezTo>
                  <a:cubicBezTo>
                    <a:pt x="44310" y="1892"/>
                    <a:pt x="2528" y="43285"/>
                    <a:pt x="58" y="94969"/>
                  </a:cubicBezTo>
                  <a:cubicBezTo>
                    <a:pt x="51" y="95131"/>
                    <a:pt x="43" y="95286"/>
                    <a:pt x="37" y="95450"/>
                  </a:cubicBezTo>
                  <a:cubicBezTo>
                    <a:pt x="22" y="95827"/>
                    <a:pt x="9" y="96201"/>
                    <a:pt x="0" y="96577"/>
                  </a:cubicBezTo>
                  <a:cubicBezTo>
                    <a:pt x="256" y="96555"/>
                    <a:pt x="461" y="96328"/>
                    <a:pt x="461" y="96066"/>
                  </a:cubicBezTo>
                  <a:lnTo>
                    <a:pt x="461" y="95470"/>
                  </a:lnTo>
                  <a:cubicBezTo>
                    <a:pt x="461" y="95435"/>
                    <a:pt x="454" y="95399"/>
                    <a:pt x="454" y="95364"/>
                  </a:cubicBezTo>
                  <a:cubicBezTo>
                    <a:pt x="5515" y="94423"/>
                    <a:pt x="12205" y="93850"/>
                    <a:pt x="19538" y="93850"/>
                  </a:cubicBezTo>
                  <a:cubicBezTo>
                    <a:pt x="34129" y="93850"/>
                    <a:pt x="46170" y="96115"/>
                    <a:pt x="47961" y="99054"/>
                  </a:cubicBezTo>
                  <a:lnTo>
                    <a:pt x="47961" y="99060"/>
                  </a:lnTo>
                  <a:cubicBezTo>
                    <a:pt x="47791" y="99137"/>
                    <a:pt x="47678" y="99315"/>
                    <a:pt x="47678" y="99512"/>
                  </a:cubicBezTo>
                  <a:lnTo>
                    <a:pt x="47678" y="99809"/>
                  </a:lnTo>
                  <a:lnTo>
                    <a:pt x="48195" y="99809"/>
                  </a:lnTo>
                  <a:cubicBezTo>
                    <a:pt x="48195" y="99542"/>
                    <a:pt x="48195" y="99265"/>
                    <a:pt x="48202" y="98996"/>
                  </a:cubicBezTo>
                  <a:cubicBezTo>
                    <a:pt x="48414" y="46610"/>
                    <a:pt x="69475" y="3845"/>
                    <a:pt x="96114" y="234"/>
                  </a:cubicBezTo>
                  <a:cubicBezTo>
                    <a:pt x="96950" y="128"/>
                    <a:pt x="97791" y="51"/>
                    <a:pt x="98641" y="15"/>
                  </a:cubicBezTo>
                  <a:cubicBezTo>
                    <a:pt x="98790" y="9"/>
                    <a:pt x="98945" y="9"/>
                    <a:pt x="9909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51;p26"/>
            <p:cNvSpPr/>
            <p:nvPr/>
          </p:nvSpPr>
          <p:spPr>
            <a:xfrm>
              <a:off x="2430825" y="409225"/>
              <a:ext cx="3782925" cy="2495450"/>
            </a:xfrm>
            <a:custGeom>
              <a:avLst/>
              <a:gdLst/>
              <a:ahLst/>
              <a:cxnLst/>
              <a:rect l="l" t="t" r="r" b="b"/>
              <a:pathLst>
                <a:path w="151317" h="99818" extrusionOk="0">
                  <a:moveTo>
                    <a:pt x="51562" y="1"/>
                  </a:moveTo>
                  <a:cubicBezTo>
                    <a:pt x="51343" y="1"/>
                    <a:pt x="51116" y="1"/>
                    <a:pt x="50897" y="7"/>
                  </a:cubicBezTo>
                  <a:cubicBezTo>
                    <a:pt x="50747" y="14"/>
                    <a:pt x="50592" y="14"/>
                    <a:pt x="50444" y="21"/>
                  </a:cubicBezTo>
                  <a:lnTo>
                    <a:pt x="50422" y="21"/>
                  </a:lnTo>
                  <a:cubicBezTo>
                    <a:pt x="50216" y="29"/>
                    <a:pt x="50011" y="43"/>
                    <a:pt x="49807" y="56"/>
                  </a:cubicBezTo>
                  <a:cubicBezTo>
                    <a:pt x="49594" y="71"/>
                    <a:pt x="49389" y="85"/>
                    <a:pt x="49177" y="107"/>
                  </a:cubicBezTo>
                  <a:cubicBezTo>
                    <a:pt x="48966" y="120"/>
                    <a:pt x="48753" y="142"/>
                    <a:pt x="48548" y="171"/>
                  </a:cubicBezTo>
                  <a:cubicBezTo>
                    <a:pt x="48344" y="191"/>
                    <a:pt x="48131" y="220"/>
                    <a:pt x="47918" y="241"/>
                  </a:cubicBezTo>
                  <a:cubicBezTo>
                    <a:pt x="47791" y="262"/>
                    <a:pt x="47663" y="284"/>
                    <a:pt x="47535" y="297"/>
                  </a:cubicBezTo>
                  <a:cubicBezTo>
                    <a:pt x="47351" y="326"/>
                    <a:pt x="47161" y="354"/>
                    <a:pt x="46977" y="390"/>
                  </a:cubicBezTo>
                  <a:cubicBezTo>
                    <a:pt x="46758" y="425"/>
                    <a:pt x="46544" y="467"/>
                    <a:pt x="46325" y="510"/>
                  </a:cubicBezTo>
                  <a:cubicBezTo>
                    <a:pt x="46113" y="552"/>
                    <a:pt x="45901" y="595"/>
                    <a:pt x="45681" y="644"/>
                  </a:cubicBezTo>
                  <a:cubicBezTo>
                    <a:pt x="45468" y="686"/>
                    <a:pt x="45255" y="737"/>
                    <a:pt x="45044" y="793"/>
                  </a:cubicBezTo>
                  <a:cubicBezTo>
                    <a:pt x="44832" y="842"/>
                    <a:pt x="44612" y="899"/>
                    <a:pt x="44399" y="956"/>
                  </a:cubicBezTo>
                  <a:cubicBezTo>
                    <a:pt x="44138" y="1027"/>
                    <a:pt x="43869" y="1104"/>
                    <a:pt x="43600" y="1182"/>
                  </a:cubicBezTo>
                  <a:cubicBezTo>
                    <a:pt x="43415" y="1239"/>
                    <a:pt x="43232" y="1296"/>
                    <a:pt x="43048" y="1352"/>
                  </a:cubicBezTo>
                  <a:cubicBezTo>
                    <a:pt x="42864" y="1416"/>
                    <a:pt x="42687" y="1473"/>
                    <a:pt x="42502" y="1537"/>
                  </a:cubicBezTo>
                  <a:cubicBezTo>
                    <a:pt x="42291" y="1607"/>
                    <a:pt x="42079" y="1685"/>
                    <a:pt x="41873" y="1763"/>
                  </a:cubicBezTo>
                  <a:cubicBezTo>
                    <a:pt x="41442" y="1918"/>
                    <a:pt x="41016" y="2088"/>
                    <a:pt x="40584" y="2265"/>
                  </a:cubicBezTo>
                  <a:cubicBezTo>
                    <a:pt x="40188" y="2435"/>
                    <a:pt x="39799" y="2606"/>
                    <a:pt x="39402" y="2789"/>
                  </a:cubicBezTo>
                  <a:cubicBezTo>
                    <a:pt x="38278" y="3323"/>
                    <a:pt x="37181" y="3913"/>
                    <a:pt x="36118" y="4559"/>
                  </a:cubicBezTo>
                  <a:cubicBezTo>
                    <a:pt x="35905" y="4687"/>
                    <a:pt x="35686" y="4820"/>
                    <a:pt x="35474" y="4955"/>
                  </a:cubicBezTo>
                  <a:cubicBezTo>
                    <a:pt x="35262" y="5098"/>
                    <a:pt x="35041" y="5231"/>
                    <a:pt x="34829" y="5381"/>
                  </a:cubicBezTo>
                  <a:cubicBezTo>
                    <a:pt x="34618" y="5522"/>
                    <a:pt x="34404" y="5664"/>
                    <a:pt x="34192" y="5812"/>
                  </a:cubicBezTo>
                  <a:cubicBezTo>
                    <a:pt x="34001" y="5940"/>
                    <a:pt x="33809" y="6075"/>
                    <a:pt x="33626" y="6208"/>
                  </a:cubicBezTo>
                  <a:cubicBezTo>
                    <a:pt x="33435" y="6343"/>
                    <a:pt x="33250" y="6478"/>
                    <a:pt x="33066" y="6619"/>
                  </a:cubicBezTo>
                  <a:cubicBezTo>
                    <a:pt x="32692" y="6895"/>
                    <a:pt x="32323" y="7179"/>
                    <a:pt x="31954" y="7475"/>
                  </a:cubicBezTo>
                  <a:lnTo>
                    <a:pt x="31949" y="7475"/>
                  </a:lnTo>
                  <a:cubicBezTo>
                    <a:pt x="31580" y="7773"/>
                    <a:pt x="31212" y="8070"/>
                    <a:pt x="30850" y="8382"/>
                  </a:cubicBezTo>
                  <a:cubicBezTo>
                    <a:pt x="30497" y="8678"/>
                    <a:pt x="30150" y="8983"/>
                    <a:pt x="29802" y="9302"/>
                  </a:cubicBezTo>
                  <a:cubicBezTo>
                    <a:pt x="29782" y="9317"/>
                    <a:pt x="29763" y="9333"/>
                    <a:pt x="29747" y="9352"/>
                  </a:cubicBezTo>
                  <a:cubicBezTo>
                    <a:pt x="29391" y="9671"/>
                    <a:pt x="29038" y="10003"/>
                    <a:pt x="28692" y="10336"/>
                  </a:cubicBezTo>
                  <a:cubicBezTo>
                    <a:pt x="28515" y="10505"/>
                    <a:pt x="28337" y="10675"/>
                    <a:pt x="28160" y="10852"/>
                  </a:cubicBezTo>
                  <a:lnTo>
                    <a:pt x="27629" y="11384"/>
                  </a:lnTo>
                  <a:cubicBezTo>
                    <a:pt x="27452" y="11560"/>
                    <a:pt x="27275" y="11738"/>
                    <a:pt x="27105" y="11922"/>
                  </a:cubicBezTo>
                  <a:cubicBezTo>
                    <a:pt x="26759" y="12282"/>
                    <a:pt x="26419" y="12650"/>
                    <a:pt x="26065" y="13032"/>
                  </a:cubicBezTo>
                  <a:cubicBezTo>
                    <a:pt x="25711" y="13430"/>
                    <a:pt x="25357" y="13833"/>
                    <a:pt x="25004" y="14244"/>
                  </a:cubicBezTo>
                  <a:cubicBezTo>
                    <a:pt x="24345" y="15008"/>
                    <a:pt x="23694" y="15807"/>
                    <a:pt x="23049" y="16629"/>
                  </a:cubicBezTo>
                  <a:cubicBezTo>
                    <a:pt x="22561" y="17273"/>
                    <a:pt x="22065" y="17924"/>
                    <a:pt x="21583" y="18597"/>
                  </a:cubicBezTo>
                  <a:cubicBezTo>
                    <a:pt x="21428" y="18817"/>
                    <a:pt x="21265" y="19043"/>
                    <a:pt x="21110" y="19262"/>
                  </a:cubicBezTo>
                  <a:cubicBezTo>
                    <a:pt x="20946" y="19490"/>
                    <a:pt x="20791" y="19716"/>
                    <a:pt x="20635" y="19942"/>
                  </a:cubicBezTo>
                  <a:cubicBezTo>
                    <a:pt x="20557" y="20048"/>
                    <a:pt x="20486" y="20156"/>
                    <a:pt x="20416" y="20261"/>
                  </a:cubicBezTo>
                  <a:cubicBezTo>
                    <a:pt x="20176" y="20616"/>
                    <a:pt x="19935" y="20977"/>
                    <a:pt x="19701" y="21337"/>
                  </a:cubicBezTo>
                  <a:cubicBezTo>
                    <a:pt x="19389" y="21811"/>
                    <a:pt x="19086" y="22284"/>
                    <a:pt x="18781" y="22766"/>
                  </a:cubicBezTo>
                  <a:cubicBezTo>
                    <a:pt x="18477" y="23255"/>
                    <a:pt x="18179" y="23743"/>
                    <a:pt x="17881" y="24239"/>
                  </a:cubicBezTo>
                  <a:cubicBezTo>
                    <a:pt x="17436" y="24982"/>
                    <a:pt x="16997" y="25747"/>
                    <a:pt x="16565" y="26519"/>
                  </a:cubicBezTo>
                  <a:cubicBezTo>
                    <a:pt x="16134" y="27298"/>
                    <a:pt x="15701" y="28084"/>
                    <a:pt x="15285" y="28884"/>
                  </a:cubicBezTo>
                  <a:cubicBezTo>
                    <a:pt x="15079" y="29287"/>
                    <a:pt x="14867" y="29690"/>
                    <a:pt x="14668" y="30094"/>
                  </a:cubicBezTo>
                  <a:cubicBezTo>
                    <a:pt x="14456" y="30498"/>
                    <a:pt x="14257" y="30901"/>
                    <a:pt x="14060" y="31312"/>
                  </a:cubicBezTo>
                  <a:cubicBezTo>
                    <a:pt x="13790" y="31871"/>
                    <a:pt x="13522" y="32438"/>
                    <a:pt x="13253" y="33011"/>
                  </a:cubicBezTo>
                  <a:cubicBezTo>
                    <a:pt x="12991" y="33577"/>
                    <a:pt x="12729" y="34143"/>
                    <a:pt x="12474" y="34724"/>
                  </a:cubicBezTo>
                  <a:cubicBezTo>
                    <a:pt x="12220" y="35297"/>
                    <a:pt x="11964" y="35878"/>
                    <a:pt x="11716" y="36465"/>
                  </a:cubicBezTo>
                  <a:cubicBezTo>
                    <a:pt x="11214" y="37641"/>
                    <a:pt x="10732" y="38837"/>
                    <a:pt x="10258" y="40055"/>
                  </a:cubicBezTo>
                  <a:cubicBezTo>
                    <a:pt x="10023" y="40664"/>
                    <a:pt x="9790" y="41280"/>
                    <a:pt x="9564" y="41895"/>
                  </a:cubicBezTo>
                  <a:lnTo>
                    <a:pt x="9564" y="41910"/>
                  </a:lnTo>
                  <a:cubicBezTo>
                    <a:pt x="9522" y="42016"/>
                    <a:pt x="9487" y="42123"/>
                    <a:pt x="9444" y="42229"/>
                  </a:cubicBezTo>
                  <a:cubicBezTo>
                    <a:pt x="9259" y="42738"/>
                    <a:pt x="9069" y="43255"/>
                    <a:pt x="8892" y="43779"/>
                  </a:cubicBezTo>
                  <a:cubicBezTo>
                    <a:pt x="8700" y="44323"/>
                    <a:pt x="8509" y="44869"/>
                    <a:pt x="8326" y="45422"/>
                  </a:cubicBezTo>
                  <a:cubicBezTo>
                    <a:pt x="8297" y="45506"/>
                    <a:pt x="8269" y="45592"/>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464" y="51390"/>
                    <a:pt x="6435" y="51488"/>
                    <a:pt x="6407" y="51588"/>
                  </a:cubicBezTo>
                  <a:cubicBezTo>
                    <a:pt x="6237" y="52189"/>
                    <a:pt x="6066" y="52798"/>
                    <a:pt x="5904" y="53407"/>
                  </a:cubicBezTo>
                  <a:cubicBezTo>
                    <a:pt x="5862" y="53563"/>
                    <a:pt x="5819" y="53725"/>
                    <a:pt x="5776" y="53889"/>
                  </a:cubicBezTo>
                  <a:cubicBezTo>
                    <a:pt x="5615" y="54475"/>
                    <a:pt x="5458" y="55070"/>
                    <a:pt x="5310" y="55665"/>
                  </a:cubicBezTo>
                  <a:cubicBezTo>
                    <a:pt x="5133" y="56352"/>
                    <a:pt x="4963" y="57045"/>
                    <a:pt x="4792" y="57747"/>
                  </a:cubicBezTo>
                  <a:cubicBezTo>
                    <a:pt x="4622" y="58440"/>
                    <a:pt x="4460" y="59141"/>
                    <a:pt x="4304" y="59848"/>
                  </a:cubicBezTo>
                  <a:cubicBezTo>
                    <a:pt x="4141" y="60556"/>
                    <a:pt x="3985" y="61265"/>
                    <a:pt x="3837" y="61980"/>
                  </a:cubicBezTo>
                  <a:cubicBezTo>
                    <a:pt x="3825" y="62021"/>
                    <a:pt x="3815" y="62064"/>
                    <a:pt x="3808" y="62106"/>
                  </a:cubicBezTo>
                  <a:cubicBezTo>
                    <a:pt x="3519" y="63492"/>
                    <a:pt x="3242" y="64896"/>
                    <a:pt x="2981" y="66319"/>
                  </a:cubicBezTo>
                  <a:cubicBezTo>
                    <a:pt x="2846" y="67048"/>
                    <a:pt x="2711" y="67785"/>
                    <a:pt x="2590" y="68521"/>
                  </a:cubicBezTo>
                  <a:cubicBezTo>
                    <a:pt x="2464" y="69257"/>
                    <a:pt x="2343" y="70000"/>
                    <a:pt x="2223" y="70743"/>
                  </a:cubicBezTo>
                  <a:cubicBezTo>
                    <a:pt x="1755" y="73731"/>
                    <a:pt x="1352" y="76775"/>
                    <a:pt x="1033" y="79869"/>
                  </a:cubicBezTo>
                  <a:cubicBezTo>
                    <a:pt x="885" y="81297"/>
                    <a:pt x="750" y="82735"/>
                    <a:pt x="631" y="84187"/>
                  </a:cubicBezTo>
                  <a:cubicBezTo>
                    <a:pt x="616" y="84321"/>
                    <a:pt x="609" y="84456"/>
                    <a:pt x="602" y="84590"/>
                  </a:cubicBezTo>
                  <a:cubicBezTo>
                    <a:pt x="538" y="85362"/>
                    <a:pt x="482" y="86141"/>
                    <a:pt x="432" y="86919"/>
                  </a:cubicBezTo>
                  <a:cubicBezTo>
                    <a:pt x="339" y="88223"/>
                    <a:pt x="263" y="89531"/>
                    <a:pt x="213" y="90841"/>
                  </a:cubicBezTo>
                  <a:cubicBezTo>
                    <a:pt x="199" y="91047"/>
                    <a:pt x="191" y="91258"/>
                    <a:pt x="184" y="91465"/>
                  </a:cubicBezTo>
                  <a:cubicBezTo>
                    <a:pt x="170" y="91585"/>
                    <a:pt x="170" y="91696"/>
                    <a:pt x="162" y="91819"/>
                  </a:cubicBezTo>
                  <a:cubicBezTo>
                    <a:pt x="135" y="92582"/>
                    <a:pt x="113" y="93347"/>
                    <a:pt x="85" y="94119"/>
                  </a:cubicBezTo>
                  <a:cubicBezTo>
                    <a:pt x="33" y="95733"/>
                    <a:pt x="7" y="97361"/>
                    <a:pt x="7" y="99003"/>
                  </a:cubicBezTo>
                  <a:cubicBezTo>
                    <a:pt x="0" y="99273"/>
                    <a:pt x="0" y="99549"/>
                    <a:pt x="0" y="99817"/>
                  </a:cubicBezTo>
                  <a:lnTo>
                    <a:pt x="516" y="99817"/>
                  </a:lnTo>
                  <a:lnTo>
                    <a:pt x="516" y="99519"/>
                  </a:lnTo>
                  <a:cubicBezTo>
                    <a:pt x="516" y="99372"/>
                    <a:pt x="455" y="99232"/>
                    <a:pt x="346" y="99131"/>
                  </a:cubicBezTo>
                  <a:cubicBezTo>
                    <a:pt x="3325" y="96158"/>
                    <a:pt x="25115" y="93857"/>
                    <a:pt x="51557" y="93857"/>
                  </a:cubicBezTo>
                  <a:cubicBezTo>
                    <a:pt x="78026" y="93857"/>
                    <a:pt x="99823" y="96164"/>
                    <a:pt x="102775" y="99137"/>
                  </a:cubicBezTo>
                  <a:cubicBezTo>
                    <a:pt x="102667" y="99235"/>
                    <a:pt x="102606" y="99374"/>
                    <a:pt x="102604" y="99519"/>
                  </a:cubicBezTo>
                  <a:lnTo>
                    <a:pt x="102604" y="99816"/>
                  </a:lnTo>
                  <a:lnTo>
                    <a:pt x="103639" y="99816"/>
                  </a:lnTo>
                  <a:lnTo>
                    <a:pt x="103639" y="99519"/>
                  </a:lnTo>
                  <a:cubicBezTo>
                    <a:pt x="103639" y="99322"/>
                    <a:pt x="103525" y="99144"/>
                    <a:pt x="103354" y="99067"/>
                  </a:cubicBezTo>
                  <a:cubicBezTo>
                    <a:pt x="105196" y="96129"/>
                    <a:pt x="117676" y="93856"/>
                    <a:pt x="132799" y="93856"/>
                  </a:cubicBezTo>
                  <a:cubicBezTo>
                    <a:pt x="139593" y="93856"/>
                    <a:pt x="145859" y="94316"/>
                    <a:pt x="150863" y="95088"/>
                  </a:cubicBezTo>
                  <a:lnTo>
                    <a:pt x="150863" y="95627"/>
                  </a:lnTo>
                  <a:cubicBezTo>
                    <a:pt x="150863" y="95896"/>
                    <a:pt x="151055" y="96107"/>
                    <a:pt x="151317" y="96136"/>
                  </a:cubicBezTo>
                  <a:cubicBezTo>
                    <a:pt x="151303" y="95811"/>
                    <a:pt x="151289" y="95477"/>
                    <a:pt x="151272" y="95152"/>
                  </a:cubicBezTo>
                  <a:cubicBezTo>
                    <a:pt x="151266" y="94953"/>
                    <a:pt x="151251" y="94748"/>
                    <a:pt x="151244" y="94542"/>
                  </a:cubicBezTo>
                  <a:lnTo>
                    <a:pt x="151244" y="94535"/>
                  </a:lnTo>
                  <a:cubicBezTo>
                    <a:pt x="148547" y="42907"/>
                    <a:pt x="106625" y="1664"/>
                    <a:pt x="54713" y="56"/>
                  </a:cubicBezTo>
                  <a:cubicBezTo>
                    <a:pt x="54713" y="54"/>
                    <a:pt x="54712" y="53"/>
                    <a:pt x="54711" y="53"/>
                  </a:cubicBezTo>
                  <a:cubicBezTo>
                    <a:pt x="54709" y="53"/>
                    <a:pt x="54705" y="56"/>
                    <a:pt x="54705" y="56"/>
                  </a:cubicBezTo>
                  <a:cubicBezTo>
                    <a:pt x="53905" y="29"/>
                    <a:pt x="53106" y="14"/>
                    <a:pt x="52299" y="7"/>
                  </a:cubicBezTo>
                  <a:lnTo>
                    <a:pt x="52228" y="7"/>
                  </a:lnTo>
                  <a:cubicBezTo>
                    <a:pt x="52009" y="1"/>
                    <a:pt x="51781" y="1"/>
                    <a:pt x="51562" y="1"/>
                  </a:cubicBez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52;p26"/>
            <p:cNvSpPr/>
            <p:nvPr/>
          </p:nvSpPr>
          <p:spPr>
            <a:xfrm>
              <a:off x="2430825" y="409225"/>
              <a:ext cx="2578075" cy="2495450"/>
            </a:xfrm>
            <a:custGeom>
              <a:avLst/>
              <a:gdLst/>
              <a:ahLst/>
              <a:cxnLst/>
              <a:rect l="l" t="t" r="r" b="b"/>
              <a:pathLst>
                <a:path w="103123" h="99818" extrusionOk="0">
                  <a:moveTo>
                    <a:pt x="51562" y="1"/>
                  </a:moveTo>
                  <a:cubicBezTo>
                    <a:pt x="51342" y="1"/>
                    <a:pt x="51116" y="1"/>
                    <a:pt x="50895" y="7"/>
                  </a:cubicBezTo>
                  <a:cubicBezTo>
                    <a:pt x="50747" y="16"/>
                    <a:pt x="50592" y="16"/>
                    <a:pt x="50444" y="21"/>
                  </a:cubicBezTo>
                  <a:lnTo>
                    <a:pt x="50422" y="21"/>
                  </a:lnTo>
                  <a:cubicBezTo>
                    <a:pt x="50216" y="29"/>
                    <a:pt x="50011" y="43"/>
                    <a:pt x="49805" y="56"/>
                  </a:cubicBezTo>
                  <a:cubicBezTo>
                    <a:pt x="49594" y="71"/>
                    <a:pt x="49389" y="86"/>
                    <a:pt x="49177" y="107"/>
                  </a:cubicBezTo>
                  <a:cubicBezTo>
                    <a:pt x="48964" y="120"/>
                    <a:pt x="48752" y="142"/>
                    <a:pt x="48546" y="171"/>
                  </a:cubicBezTo>
                  <a:cubicBezTo>
                    <a:pt x="48342" y="192"/>
                    <a:pt x="48130" y="220"/>
                    <a:pt x="47918" y="241"/>
                  </a:cubicBezTo>
                  <a:cubicBezTo>
                    <a:pt x="47790" y="263"/>
                    <a:pt x="47663" y="284"/>
                    <a:pt x="47535" y="297"/>
                  </a:cubicBezTo>
                  <a:cubicBezTo>
                    <a:pt x="47351" y="326"/>
                    <a:pt x="47159" y="354"/>
                    <a:pt x="46976" y="390"/>
                  </a:cubicBezTo>
                  <a:cubicBezTo>
                    <a:pt x="46757" y="425"/>
                    <a:pt x="46544" y="467"/>
                    <a:pt x="46325" y="510"/>
                  </a:cubicBezTo>
                  <a:cubicBezTo>
                    <a:pt x="46113" y="553"/>
                    <a:pt x="45901" y="595"/>
                    <a:pt x="45681" y="644"/>
                  </a:cubicBezTo>
                  <a:cubicBezTo>
                    <a:pt x="45468" y="688"/>
                    <a:pt x="45255" y="737"/>
                    <a:pt x="45043" y="794"/>
                  </a:cubicBezTo>
                  <a:cubicBezTo>
                    <a:pt x="44831" y="843"/>
                    <a:pt x="44612" y="900"/>
                    <a:pt x="44399" y="956"/>
                  </a:cubicBezTo>
                  <a:cubicBezTo>
                    <a:pt x="44137" y="1027"/>
                    <a:pt x="43869" y="1104"/>
                    <a:pt x="43599" y="1183"/>
                  </a:cubicBezTo>
                  <a:cubicBezTo>
                    <a:pt x="43232" y="1296"/>
                    <a:pt x="42863" y="1409"/>
                    <a:pt x="42502" y="1537"/>
                  </a:cubicBezTo>
                  <a:cubicBezTo>
                    <a:pt x="42290" y="1608"/>
                    <a:pt x="42077" y="1685"/>
                    <a:pt x="41872" y="1763"/>
                  </a:cubicBezTo>
                  <a:cubicBezTo>
                    <a:pt x="41441" y="1918"/>
                    <a:pt x="41016" y="2088"/>
                    <a:pt x="40584" y="2265"/>
                  </a:cubicBezTo>
                  <a:cubicBezTo>
                    <a:pt x="40187" y="2435"/>
                    <a:pt x="39798" y="2606"/>
                    <a:pt x="39402" y="2789"/>
                  </a:cubicBezTo>
                  <a:cubicBezTo>
                    <a:pt x="37583" y="3651"/>
                    <a:pt x="35841" y="4662"/>
                    <a:pt x="34192" y="5812"/>
                  </a:cubicBezTo>
                  <a:cubicBezTo>
                    <a:pt x="34001" y="5940"/>
                    <a:pt x="33809" y="6075"/>
                    <a:pt x="33626" y="6208"/>
                  </a:cubicBezTo>
                  <a:cubicBezTo>
                    <a:pt x="33434" y="6343"/>
                    <a:pt x="33250" y="6478"/>
                    <a:pt x="33066" y="6619"/>
                  </a:cubicBezTo>
                  <a:cubicBezTo>
                    <a:pt x="31572" y="7724"/>
                    <a:pt x="30114" y="8970"/>
                    <a:pt x="28691" y="10336"/>
                  </a:cubicBezTo>
                  <a:cubicBezTo>
                    <a:pt x="28514" y="10506"/>
                    <a:pt x="28337" y="10676"/>
                    <a:pt x="28160" y="10852"/>
                  </a:cubicBezTo>
                  <a:lnTo>
                    <a:pt x="27629" y="11384"/>
                  </a:lnTo>
                  <a:cubicBezTo>
                    <a:pt x="27452" y="11561"/>
                    <a:pt x="27275" y="11738"/>
                    <a:pt x="27105" y="11922"/>
                  </a:cubicBezTo>
                  <a:cubicBezTo>
                    <a:pt x="26751" y="12282"/>
                    <a:pt x="26411" y="12658"/>
                    <a:pt x="26065" y="13034"/>
                  </a:cubicBezTo>
                  <a:cubicBezTo>
                    <a:pt x="25711" y="13430"/>
                    <a:pt x="25357" y="13833"/>
                    <a:pt x="25004" y="14244"/>
                  </a:cubicBezTo>
                  <a:cubicBezTo>
                    <a:pt x="24345" y="15008"/>
                    <a:pt x="23693" y="15807"/>
                    <a:pt x="23049" y="16629"/>
                  </a:cubicBezTo>
                  <a:cubicBezTo>
                    <a:pt x="22561" y="17273"/>
                    <a:pt x="22065" y="17924"/>
                    <a:pt x="21583" y="18597"/>
                  </a:cubicBezTo>
                  <a:cubicBezTo>
                    <a:pt x="21428" y="18817"/>
                    <a:pt x="21265" y="19044"/>
                    <a:pt x="21110" y="19263"/>
                  </a:cubicBezTo>
                  <a:cubicBezTo>
                    <a:pt x="20946" y="19490"/>
                    <a:pt x="20791" y="19716"/>
                    <a:pt x="20635" y="19943"/>
                  </a:cubicBezTo>
                  <a:cubicBezTo>
                    <a:pt x="20557" y="20050"/>
                    <a:pt x="20486" y="20156"/>
                    <a:pt x="20416" y="20262"/>
                  </a:cubicBezTo>
                  <a:cubicBezTo>
                    <a:pt x="20176" y="20616"/>
                    <a:pt x="19935" y="20977"/>
                    <a:pt x="19701" y="21339"/>
                  </a:cubicBezTo>
                  <a:cubicBezTo>
                    <a:pt x="19389" y="21811"/>
                    <a:pt x="19086" y="22286"/>
                    <a:pt x="18781" y="22768"/>
                  </a:cubicBezTo>
                  <a:cubicBezTo>
                    <a:pt x="18477" y="23256"/>
                    <a:pt x="18179" y="23743"/>
                    <a:pt x="17881" y="24239"/>
                  </a:cubicBezTo>
                  <a:cubicBezTo>
                    <a:pt x="17436" y="24983"/>
                    <a:pt x="16997" y="25748"/>
                    <a:pt x="16565" y="26519"/>
                  </a:cubicBezTo>
                  <a:cubicBezTo>
                    <a:pt x="16134" y="27298"/>
                    <a:pt x="15701" y="28084"/>
                    <a:pt x="15283" y="28884"/>
                  </a:cubicBezTo>
                  <a:cubicBezTo>
                    <a:pt x="15079" y="29287"/>
                    <a:pt x="14867" y="29691"/>
                    <a:pt x="14668" y="30095"/>
                  </a:cubicBezTo>
                  <a:cubicBezTo>
                    <a:pt x="14456" y="30498"/>
                    <a:pt x="14257" y="30901"/>
                    <a:pt x="14060" y="31312"/>
                  </a:cubicBezTo>
                  <a:cubicBezTo>
                    <a:pt x="13790" y="31871"/>
                    <a:pt x="13522" y="32438"/>
                    <a:pt x="13253" y="33011"/>
                  </a:cubicBezTo>
                  <a:cubicBezTo>
                    <a:pt x="12990" y="33578"/>
                    <a:pt x="12729" y="34144"/>
                    <a:pt x="12474" y="34724"/>
                  </a:cubicBezTo>
                  <a:cubicBezTo>
                    <a:pt x="12218" y="35298"/>
                    <a:pt x="11964" y="35878"/>
                    <a:pt x="11716" y="36466"/>
                  </a:cubicBezTo>
                  <a:cubicBezTo>
                    <a:pt x="11214" y="37641"/>
                    <a:pt x="10732" y="38837"/>
                    <a:pt x="10258" y="40055"/>
                  </a:cubicBezTo>
                  <a:cubicBezTo>
                    <a:pt x="10023" y="40664"/>
                    <a:pt x="9790" y="41280"/>
                    <a:pt x="9564" y="41897"/>
                  </a:cubicBezTo>
                  <a:lnTo>
                    <a:pt x="9564" y="41910"/>
                  </a:lnTo>
                  <a:cubicBezTo>
                    <a:pt x="9330" y="42527"/>
                    <a:pt x="9111" y="43150"/>
                    <a:pt x="8892" y="43779"/>
                  </a:cubicBezTo>
                  <a:cubicBezTo>
                    <a:pt x="8666" y="44409"/>
                    <a:pt x="8452" y="45039"/>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245" y="52146"/>
                    <a:pt x="6004" y="53011"/>
                    <a:pt x="5778" y="53889"/>
                  </a:cubicBezTo>
                  <a:cubicBezTo>
                    <a:pt x="5615" y="54475"/>
                    <a:pt x="5458" y="55070"/>
                    <a:pt x="5310" y="55665"/>
                  </a:cubicBezTo>
                  <a:cubicBezTo>
                    <a:pt x="5134" y="56352"/>
                    <a:pt x="4964" y="57045"/>
                    <a:pt x="4794" y="57747"/>
                  </a:cubicBezTo>
                  <a:cubicBezTo>
                    <a:pt x="4624" y="58440"/>
                    <a:pt x="4460" y="59141"/>
                    <a:pt x="4305" y="59848"/>
                  </a:cubicBezTo>
                  <a:cubicBezTo>
                    <a:pt x="4135" y="60600"/>
                    <a:pt x="3965" y="61350"/>
                    <a:pt x="3810" y="62106"/>
                  </a:cubicBezTo>
                  <a:cubicBezTo>
                    <a:pt x="3519" y="63492"/>
                    <a:pt x="3242" y="64896"/>
                    <a:pt x="2981" y="66319"/>
                  </a:cubicBezTo>
                  <a:cubicBezTo>
                    <a:pt x="2846" y="67048"/>
                    <a:pt x="2711" y="67785"/>
                    <a:pt x="2592" y="68521"/>
                  </a:cubicBezTo>
                  <a:cubicBezTo>
                    <a:pt x="2464" y="69257"/>
                    <a:pt x="2344" y="70000"/>
                    <a:pt x="2224" y="70743"/>
                  </a:cubicBezTo>
                  <a:cubicBezTo>
                    <a:pt x="1756" y="73731"/>
                    <a:pt x="1353" y="76775"/>
                    <a:pt x="1035" y="79869"/>
                  </a:cubicBezTo>
                  <a:cubicBezTo>
                    <a:pt x="885" y="81297"/>
                    <a:pt x="752" y="82735"/>
                    <a:pt x="631" y="84187"/>
                  </a:cubicBezTo>
                  <a:cubicBezTo>
                    <a:pt x="553" y="85094"/>
                    <a:pt x="489" y="86006"/>
                    <a:pt x="432" y="86919"/>
                  </a:cubicBezTo>
                  <a:cubicBezTo>
                    <a:pt x="324" y="88427"/>
                    <a:pt x="241" y="89942"/>
                    <a:pt x="185" y="91465"/>
                  </a:cubicBezTo>
                  <a:cubicBezTo>
                    <a:pt x="170" y="91585"/>
                    <a:pt x="170" y="91696"/>
                    <a:pt x="164" y="91819"/>
                  </a:cubicBezTo>
                  <a:cubicBezTo>
                    <a:pt x="135" y="92582"/>
                    <a:pt x="113" y="93347"/>
                    <a:pt x="86" y="94119"/>
                  </a:cubicBezTo>
                  <a:cubicBezTo>
                    <a:pt x="34" y="95733"/>
                    <a:pt x="9" y="97361"/>
                    <a:pt x="9" y="99003"/>
                  </a:cubicBezTo>
                  <a:cubicBezTo>
                    <a:pt x="0" y="99273"/>
                    <a:pt x="0" y="99549"/>
                    <a:pt x="0" y="99817"/>
                  </a:cubicBezTo>
                  <a:lnTo>
                    <a:pt x="518" y="99817"/>
                  </a:lnTo>
                  <a:lnTo>
                    <a:pt x="518" y="99519"/>
                  </a:lnTo>
                  <a:cubicBezTo>
                    <a:pt x="516" y="99372"/>
                    <a:pt x="455" y="99232"/>
                    <a:pt x="347" y="99131"/>
                  </a:cubicBezTo>
                  <a:cubicBezTo>
                    <a:pt x="3327" y="96158"/>
                    <a:pt x="25117" y="93857"/>
                    <a:pt x="51557" y="93857"/>
                  </a:cubicBezTo>
                  <a:cubicBezTo>
                    <a:pt x="78026" y="93857"/>
                    <a:pt x="99824" y="96164"/>
                    <a:pt x="102776" y="99137"/>
                  </a:cubicBezTo>
                  <a:cubicBezTo>
                    <a:pt x="102667" y="99235"/>
                    <a:pt x="102606" y="99374"/>
                    <a:pt x="102606" y="99519"/>
                  </a:cubicBezTo>
                  <a:lnTo>
                    <a:pt x="102606" y="99816"/>
                  </a:lnTo>
                  <a:lnTo>
                    <a:pt x="103123" y="99816"/>
                  </a:lnTo>
                  <a:cubicBezTo>
                    <a:pt x="103123" y="99549"/>
                    <a:pt x="103123" y="99272"/>
                    <a:pt x="103112" y="99002"/>
                  </a:cubicBezTo>
                  <a:cubicBezTo>
                    <a:pt x="102900" y="46362"/>
                    <a:pt x="81634" y="3434"/>
                    <a:pt x="54818" y="192"/>
                  </a:cubicBezTo>
                  <a:cubicBezTo>
                    <a:pt x="53982" y="92"/>
                    <a:pt x="53140" y="36"/>
                    <a:pt x="52299" y="7"/>
                  </a:cubicBezTo>
                  <a:lnTo>
                    <a:pt x="52227" y="7"/>
                  </a:lnTo>
                  <a:cubicBezTo>
                    <a:pt x="52007" y="1"/>
                    <a:pt x="51781" y="1"/>
                    <a:pt x="51562" y="1"/>
                  </a:cubicBezTo>
                  <a:close/>
                </a:path>
              </a:pathLst>
            </a:custGeom>
            <a:solidFill>
              <a:srgbClr val="99CC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53;p26"/>
            <p:cNvSpPr/>
            <p:nvPr/>
          </p:nvSpPr>
          <p:spPr>
            <a:xfrm>
              <a:off x="1212675" y="2785325"/>
              <a:ext cx="26525" cy="41575"/>
            </a:xfrm>
            <a:custGeom>
              <a:avLst/>
              <a:gdLst/>
              <a:ahLst/>
              <a:cxnLst/>
              <a:rect l="l" t="t" r="r" b="b"/>
              <a:pathLst>
                <a:path w="1061" h="1663" extrusionOk="0">
                  <a:moveTo>
                    <a:pt x="524" y="0"/>
                  </a:moveTo>
                  <a:cubicBezTo>
                    <a:pt x="236" y="0"/>
                    <a:pt x="1" y="234"/>
                    <a:pt x="2" y="523"/>
                  </a:cubicBezTo>
                  <a:lnTo>
                    <a:pt x="2" y="1133"/>
                  </a:lnTo>
                  <a:cubicBezTo>
                    <a:pt x="1" y="1424"/>
                    <a:pt x="236" y="1662"/>
                    <a:pt x="529" y="1662"/>
                  </a:cubicBezTo>
                  <a:cubicBezTo>
                    <a:pt x="530" y="1662"/>
                    <a:pt x="531" y="1662"/>
                    <a:pt x="531" y="1662"/>
                  </a:cubicBezTo>
                  <a:cubicBezTo>
                    <a:pt x="535" y="1662"/>
                    <a:pt x="538" y="1662"/>
                    <a:pt x="541" y="1662"/>
                  </a:cubicBezTo>
                  <a:cubicBezTo>
                    <a:pt x="557" y="1662"/>
                    <a:pt x="573" y="1660"/>
                    <a:pt x="589" y="1655"/>
                  </a:cubicBezTo>
                  <a:cubicBezTo>
                    <a:pt x="850" y="1634"/>
                    <a:pt x="1061" y="1401"/>
                    <a:pt x="1061" y="1133"/>
                  </a:cubicBezTo>
                  <a:lnTo>
                    <a:pt x="1061" y="523"/>
                  </a:lnTo>
                  <a:cubicBezTo>
                    <a:pt x="1061" y="486"/>
                    <a:pt x="1053" y="451"/>
                    <a:pt x="1053" y="414"/>
                  </a:cubicBezTo>
                  <a:cubicBezTo>
                    <a:pt x="1009" y="219"/>
                    <a:pt x="851" y="59"/>
                    <a:pt x="647" y="8"/>
                  </a:cubicBezTo>
                  <a:cubicBezTo>
                    <a:pt x="610" y="8"/>
                    <a:pt x="567" y="0"/>
                    <a:pt x="531" y="0"/>
                  </a:cubicBezTo>
                  <a:cubicBezTo>
                    <a:pt x="529" y="0"/>
                    <a:pt x="527" y="0"/>
                    <a:pt x="52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54;p26"/>
            <p:cNvSpPr/>
            <p:nvPr/>
          </p:nvSpPr>
          <p:spPr>
            <a:xfrm>
              <a:off x="2417525" y="2877800"/>
              <a:ext cx="26700" cy="41750"/>
            </a:xfrm>
            <a:custGeom>
              <a:avLst/>
              <a:gdLst/>
              <a:ahLst/>
              <a:cxnLst/>
              <a:rect l="l" t="t" r="r" b="b"/>
              <a:pathLst>
                <a:path w="1068" h="1670" extrusionOk="0">
                  <a:moveTo>
                    <a:pt x="532" y="1"/>
                  </a:moveTo>
                  <a:cubicBezTo>
                    <a:pt x="449" y="1"/>
                    <a:pt x="368" y="21"/>
                    <a:pt x="293" y="59"/>
                  </a:cubicBezTo>
                  <a:lnTo>
                    <a:pt x="293" y="66"/>
                  </a:lnTo>
                  <a:cubicBezTo>
                    <a:pt x="115" y="150"/>
                    <a:pt x="2" y="331"/>
                    <a:pt x="3" y="530"/>
                  </a:cubicBezTo>
                  <a:lnTo>
                    <a:pt x="3" y="1140"/>
                  </a:lnTo>
                  <a:cubicBezTo>
                    <a:pt x="0" y="1337"/>
                    <a:pt x="115" y="1518"/>
                    <a:pt x="293" y="1604"/>
                  </a:cubicBezTo>
                  <a:lnTo>
                    <a:pt x="293" y="1611"/>
                  </a:lnTo>
                  <a:cubicBezTo>
                    <a:pt x="366" y="1649"/>
                    <a:pt x="449" y="1669"/>
                    <a:pt x="532" y="1669"/>
                  </a:cubicBezTo>
                  <a:cubicBezTo>
                    <a:pt x="536" y="1669"/>
                    <a:pt x="539" y="1669"/>
                    <a:pt x="542" y="1669"/>
                  </a:cubicBezTo>
                  <a:cubicBezTo>
                    <a:pt x="833" y="1669"/>
                    <a:pt x="1067" y="1430"/>
                    <a:pt x="1062" y="1140"/>
                  </a:cubicBezTo>
                  <a:lnTo>
                    <a:pt x="1062" y="530"/>
                  </a:lnTo>
                  <a:cubicBezTo>
                    <a:pt x="1060" y="379"/>
                    <a:pt x="998" y="235"/>
                    <a:pt x="888" y="130"/>
                  </a:cubicBezTo>
                  <a:cubicBezTo>
                    <a:pt x="791" y="47"/>
                    <a:pt x="667" y="1"/>
                    <a:pt x="539"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55;p26"/>
            <p:cNvSpPr/>
            <p:nvPr/>
          </p:nvSpPr>
          <p:spPr>
            <a:xfrm>
              <a:off x="4995650" y="2877800"/>
              <a:ext cx="26525" cy="41750"/>
            </a:xfrm>
            <a:custGeom>
              <a:avLst/>
              <a:gdLst/>
              <a:ahLst/>
              <a:cxnLst/>
              <a:rect l="l" t="t" r="r" b="b"/>
              <a:pathLst>
                <a:path w="1061" h="1670" extrusionOk="0">
                  <a:moveTo>
                    <a:pt x="537" y="0"/>
                  </a:moveTo>
                  <a:cubicBezTo>
                    <a:pt x="535" y="0"/>
                    <a:pt x="532" y="0"/>
                    <a:pt x="530" y="1"/>
                  </a:cubicBezTo>
                  <a:lnTo>
                    <a:pt x="522" y="1"/>
                  </a:lnTo>
                  <a:cubicBezTo>
                    <a:pt x="393" y="2"/>
                    <a:pt x="269" y="51"/>
                    <a:pt x="173" y="138"/>
                  </a:cubicBezTo>
                  <a:cubicBezTo>
                    <a:pt x="63" y="239"/>
                    <a:pt x="1" y="380"/>
                    <a:pt x="1" y="530"/>
                  </a:cubicBezTo>
                  <a:lnTo>
                    <a:pt x="1" y="1140"/>
                  </a:lnTo>
                  <a:cubicBezTo>
                    <a:pt x="1" y="1288"/>
                    <a:pt x="63" y="1430"/>
                    <a:pt x="173" y="1530"/>
                  </a:cubicBezTo>
                  <a:cubicBezTo>
                    <a:pt x="269" y="1619"/>
                    <a:pt x="395" y="1669"/>
                    <a:pt x="525" y="1669"/>
                  </a:cubicBezTo>
                  <a:cubicBezTo>
                    <a:pt x="527" y="1669"/>
                    <a:pt x="528" y="1669"/>
                    <a:pt x="530" y="1669"/>
                  </a:cubicBezTo>
                  <a:cubicBezTo>
                    <a:pt x="532" y="1669"/>
                    <a:pt x="535" y="1669"/>
                    <a:pt x="537" y="1669"/>
                  </a:cubicBezTo>
                  <a:cubicBezTo>
                    <a:pt x="619" y="1669"/>
                    <a:pt x="699" y="1646"/>
                    <a:pt x="770" y="1604"/>
                  </a:cubicBezTo>
                  <a:cubicBezTo>
                    <a:pt x="948" y="1518"/>
                    <a:pt x="1061" y="1337"/>
                    <a:pt x="1058" y="1140"/>
                  </a:cubicBezTo>
                  <a:lnTo>
                    <a:pt x="1058" y="530"/>
                  </a:lnTo>
                  <a:cubicBezTo>
                    <a:pt x="1061" y="333"/>
                    <a:pt x="948" y="152"/>
                    <a:pt x="770" y="66"/>
                  </a:cubicBezTo>
                  <a:cubicBezTo>
                    <a:pt x="699" y="24"/>
                    <a:pt x="619" y="0"/>
                    <a:pt x="537"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56;p26"/>
            <p:cNvSpPr/>
            <p:nvPr/>
          </p:nvSpPr>
          <p:spPr>
            <a:xfrm>
              <a:off x="6194375" y="2783100"/>
              <a:ext cx="26350" cy="41550"/>
            </a:xfrm>
            <a:custGeom>
              <a:avLst/>
              <a:gdLst/>
              <a:ahLst/>
              <a:cxnLst/>
              <a:rect l="l" t="t" r="r" b="b"/>
              <a:pathLst>
                <a:path w="1054" h="1662" extrusionOk="0">
                  <a:moveTo>
                    <a:pt x="530" y="1"/>
                  </a:moveTo>
                  <a:cubicBezTo>
                    <a:pt x="483" y="2"/>
                    <a:pt x="437" y="6"/>
                    <a:pt x="391" y="14"/>
                  </a:cubicBezTo>
                  <a:lnTo>
                    <a:pt x="391" y="23"/>
                  </a:lnTo>
                  <a:cubicBezTo>
                    <a:pt x="161" y="82"/>
                    <a:pt x="0" y="291"/>
                    <a:pt x="0" y="529"/>
                  </a:cubicBezTo>
                  <a:lnTo>
                    <a:pt x="0" y="1132"/>
                  </a:lnTo>
                  <a:cubicBezTo>
                    <a:pt x="0" y="1408"/>
                    <a:pt x="195" y="1626"/>
                    <a:pt x="464" y="1653"/>
                  </a:cubicBezTo>
                  <a:cubicBezTo>
                    <a:pt x="482" y="1659"/>
                    <a:pt x="500" y="1662"/>
                    <a:pt x="519" y="1662"/>
                  </a:cubicBezTo>
                  <a:cubicBezTo>
                    <a:pt x="522" y="1662"/>
                    <a:pt x="526" y="1661"/>
                    <a:pt x="530" y="1661"/>
                  </a:cubicBezTo>
                  <a:cubicBezTo>
                    <a:pt x="819" y="1661"/>
                    <a:pt x="1052" y="1430"/>
                    <a:pt x="1052" y="1133"/>
                  </a:cubicBezTo>
                  <a:lnTo>
                    <a:pt x="1052" y="530"/>
                  </a:lnTo>
                  <a:cubicBezTo>
                    <a:pt x="1054" y="239"/>
                    <a:pt x="819" y="4"/>
                    <a:pt x="530"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57;p26"/>
            <p:cNvSpPr/>
            <p:nvPr/>
          </p:nvSpPr>
          <p:spPr>
            <a:xfrm>
              <a:off x="3627900" y="401500"/>
              <a:ext cx="173700" cy="24350"/>
            </a:xfrm>
            <a:custGeom>
              <a:avLst/>
              <a:gdLst/>
              <a:ahLst/>
              <a:cxnLst/>
              <a:rect l="l" t="t" r="r" b="b"/>
              <a:pathLst>
                <a:path w="6948" h="974" extrusionOk="0">
                  <a:moveTo>
                    <a:pt x="3474" y="1"/>
                  </a:moveTo>
                  <a:cubicBezTo>
                    <a:pt x="1556" y="1"/>
                    <a:pt x="1" y="218"/>
                    <a:pt x="1" y="488"/>
                  </a:cubicBezTo>
                  <a:cubicBezTo>
                    <a:pt x="1" y="756"/>
                    <a:pt x="1556" y="974"/>
                    <a:pt x="3474" y="974"/>
                  </a:cubicBezTo>
                  <a:cubicBezTo>
                    <a:pt x="5392" y="974"/>
                    <a:pt x="6947" y="756"/>
                    <a:pt x="6947" y="488"/>
                  </a:cubicBezTo>
                  <a:cubicBezTo>
                    <a:pt x="6947" y="220"/>
                    <a:pt x="5392" y="1"/>
                    <a:pt x="3474"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58;p26"/>
            <p:cNvSpPr/>
            <p:nvPr/>
          </p:nvSpPr>
          <p:spPr>
            <a:xfrm>
              <a:off x="3687400" y="238125"/>
              <a:ext cx="54650" cy="179600"/>
            </a:xfrm>
            <a:custGeom>
              <a:avLst/>
              <a:gdLst/>
              <a:ahLst/>
              <a:cxnLst/>
              <a:rect l="l" t="t" r="r" b="b"/>
              <a:pathLst>
                <a:path w="2186" h="7184" extrusionOk="0">
                  <a:moveTo>
                    <a:pt x="1086" y="0"/>
                  </a:moveTo>
                  <a:cubicBezTo>
                    <a:pt x="646" y="0"/>
                    <a:pt x="289" y="357"/>
                    <a:pt x="289" y="796"/>
                  </a:cubicBezTo>
                  <a:lnTo>
                    <a:pt x="1" y="6492"/>
                  </a:lnTo>
                  <a:cubicBezTo>
                    <a:pt x="1" y="6932"/>
                    <a:pt x="646" y="7183"/>
                    <a:pt x="1086" y="7183"/>
                  </a:cubicBezTo>
                  <a:cubicBezTo>
                    <a:pt x="1525" y="7183"/>
                    <a:pt x="2185" y="6952"/>
                    <a:pt x="2185" y="6512"/>
                  </a:cubicBezTo>
                  <a:lnTo>
                    <a:pt x="1882" y="796"/>
                  </a:lnTo>
                  <a:cubicBezTo>
                    <a:pt x="1882" y="357"/>
                    <a:pt x="1525" y="0"/>
                    <a:pt x="1086"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32" name="Google Shape;802;p30">
            <a:extLst>
              <a:ext uri="{FF2B5EF4-FFF2-40B4-BE49-F238E27FC236}">
                <a16:creationId xmlns:a16="http://schemas.microsoft.com/office/drawing/2014/main" id="{5B63E377-B9C3-4E09-882C-335668D1EE6B}"/>
              </a:ext>
            </a:extLst>
          </p:cNvPr>
          <p:cNvSpPr txBox="1">
            <a:spLocks/>
          </p:cNvSpPr>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2D406A"/>
              </a:buClr>
              <a:buSzPts val="2400"/>
              <a:buFont typeface="Staatliches"/>
              <a:buNone/>
              <a:defRPr sz="18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2pPr>
            <a:lvl3pPr marR="0" lvl="2"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3pPr>
            <a:lvl4pPr marR="0" lvl="3"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4pPr>
            <a:lvl5pPr marR="0" lvl="4"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5pPr>
            <a:lvl6pPr marR="0" lvl="5"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6pPr>
            <a:lvl7pPr marR="0" lvl="6"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7pPr>
            <a:lvl8pPr marR="0" lvl="7"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8pPr>
            <a:lvl9pPr marR="0" lvl="8"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9pPr>
          </a:lstStyle>
          <a:p>
            <a:r>
              <a:rPr lang="es-CO" dirty="0"/>
              <a:t>RIESGO DE  vida</a:t>
            </a:r>
          </a:p>
        </p:txBody>
      </p:sp>
      <p:sp>
        <p:nvSpPr>
          <p:cNvPr id="33" name="CuadroTexto 32">
            <a:extLst>
              <a:ext uri="{FF2B5EF4-FFF2-40B4-BE49-F238E27FC236}">
                <a16:creationId xmlns:a16="http://schemas.microsoft.com/office/drawing/2014/main" id="{E7979B8F-B8A9-41BE-A1AD-6AB7D653A7C4}"/>
              </a:ext>
            </a:extLst>
          </p:cNvPr>
          <p:cNvSpPr txBox="1"/>
          <p:nvPr/>
        </p:nvSpPr>
        <p:spPr>
          <a:xfrm>
            <a:off x="3509429" y="1978089"/>
            <a:ext cx="5345798" cy="738664"/>
          </a:xfrm>
          <a:prstGeom prst="rect">
            <a:avLst/>
          </a:prstGeom>
          <a:noFill/>
        </p:spPr>
        <p:txBody>
          <a:bodyPr wrap="square">
            <a:spAutoFit/>
          </a:bodyPr>
          <a:lstStyle/>
          <a:p>
            <a:r>
              <a:rPr lang="es-ES" dirty="0">
                <a:solidFill>
                  <a:schemeClr val="accent3"/>
                </a:solidFill>
                <a:latin typeface="Anaheim"/>
                <a:sym typeface="Anaheim"/>
              </a:rPr>
              <a:t>En caso de un siniestro la familia se vería fuertemente impactada teniendo en cuenta que los ingresos que percibe el hogar provienen del trabajo mensual, sus inversiones y sus ingresos. </a:t>
            </a:r>
            <a:endParaRPr lang="es-CO" dirty="0">
              <a:solidFill>
                <a:schemeClr val="accent3"/>
              </a:solidFill>
              <a:latin typeface="Anaheim"/>
              <a:sym typeface="Anaheim"/>
            </a:endParaRPr>
          </a:p>
        </p:txBody>
      </p:sp>
    </p:spTree>
    <p:extLst>
      <p:ext uri="{BB962C8B-B14F-4D97-AF65-F5344CB8AC3E}">
        <p14:creationId xmlns:p14="http://schemas.microsoft.com/office/powerpoint/2010/main" val="149756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6"/>
        <p:cNvGrpSpPr/>
        <p:nvPr/>
      </p:nvGrpSpPr>
      <p:grpSpPr>
        <a:xfrm>
          <a:off x="0" y="0"/>
          <a:ext cx="0" cy="0"/>
          <a:chOff x="0" y="0"/>
          <a:chExt cx="0" cy="0"/>
        </a:xfrm>
      </p:grpSpPr>
      <p:sp>
        <p:nvSpPr>
          <p:cNvPr id="512" name="Google Shape;512;p27"/>
          <p:cNvSpPr txBox="1">
            <a:spLocks noGrp="1"/>
          </p:cNvSpPr>
          <p:nvPr>
            <p:ph type="subTitle" idx="1"/>
          </p:nvPr>
        </p:nvSpPr>
        <p:spPr>
          <a:xfrm>
            <a:off x="1222538" y="1044751"/>
            <a:ext cx="6177454" cy="2223274"/>
          </a:xfrm>
          <a:prstGeom prst="rect">
            <a:avLst/>
          </a:prstGeom>
          <a:noFill/>
        </p:spPr>
        <p:txBody>
          <a:bodyPr spcFirstLastPara="1" wrap="square" lIns="91425" tIns="91425" rIns="91425" bIns="91425" anchor="t" anchorCtr="0">
            <a:noAutofit/>
          </a:bodyPr>
          <a:lstStyle/>
          <a:p>
            <a:r>
              <a:rPr lang="es-ES_tradnl" dirty="0"/>
              <a:t>“La mejor forma de alcanzar sus objetivos es a través de la planeación, la cual nos permitirá definir nuestro camino, establecer las herramientas que necesitamos para llegar a ellos y poder asumir los riesgos asociados a estos. Permitiéndonos, en caso de haber cambios, actuar sobre ellos y así poder tomar las mejores decisiones en el camino”. El éxito radica en poder generar una disciplina que nos permita alcanzar los objetivos paso a paso, y en anticipar posibles riesgos para poder mitigarlos. </a:t>
            </a:r>
          </a:p>
          <a:p>
            <a:endParaRPr lang="es-ES_tradnl" dirty="0"/>
          </a:p>
          <a:p>
            <a:r>
              <a:rPr lang="es-ES_tradnl" dirty="0"/>
              <a:t>Nos complace poder presentarles esta primera versión de su plan financiero con base en la información obtenida de manera preliminar por parte de ustedes. Los resultados del plan financiero serán desarrollados a lo largo del presente documento, mediante una metodología orientada a diagnosticar, analizar y proponer un Plan Financiero Integral  para ustedes y así poder iniciar el camino al logro de sus objetivos. </a:t>
            </a:r>
            <a:endParaRPr lang="es-CO" dirty="0"/>
          </a:p>
          <a:p>
            <a:endParaRPr lang="es-CO" dirty="0"/>
          </a:p>
        </p:txBody>
      </p:sp>
      <p:sp>
        <p:nvSpPr>
          <p:cNvPr id="513" name="Google Shape;513;p27"/>
          <p:cNvSpPr txBox="1">
            <a:spLocks noGrp="1"/>
          </p:cNvSpPr>
          <p:nvPr>
            <p:ph type="ctrTitle"/>
          </p:nvPr>
        </p:nvSpPr>
        <p:spPr>
          <a:xfrm>
            <a:off x="2385880" y="627101"/>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ESTIMADO CLIENTE</a:t>
            </a:r>
            <a:endParaRPr dirty="0"/>
          </a:p>
        </p:txBody>
      </p:sp>
      <p:sp>
        <p:nvSpPr>
          <p:cNvPr id="523" name="Google Shape;523;p27"/>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a:extLst>
              <a:ext uri="{FF2B5EF4-FFF2-40B4-BE49-F238E27FC236}">
                <a16:creationId xmlns:a16="http://schemas.microsoft.com/office/drawing/2014/main" id="{F95D1802-1B6F-6D48-AD64-AACE7CDCCB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07" b="91892" l="9955" r="95928">
                        <a14:foregroundMark x1="90045" y1="21622" x2="92308" y2="16216"/>
                        <a14:foregroundMark x1="67421" y1="81081" x2="16290" y2="83784"/>
                        <a14:foregroundMark x1="95023" y1="12613" x2="95023" y2="12613"/>
                        <a14:foregroundMark x1="96380" y1="8108" x2="96380" y2="8108"/>
                        <a14:foregroundMark x1="41176" y1="91892" x2="41176" y2="91892"/>
                      </a14:backgroundRemoval>
                    </a14:imgEffect>
                  </a14:imgLayer>
                </a14:imgProps>
              </a:ext>
            </a:extLst>
          </a:blip>
          <a:stretch>
            <a:fillRect/>
          </a:stretch>
        </p:blipFill>
        <p:spPr>
          <a:xfrm>
            <a:off x="7748772" y="4421162"/>
            <a:ext cx="1395228" cy="700771"/>
          </a:xfrm>
          <a:prstGeom prst="rect">
            <a:avLst/>
          </a:prstGeom>
        </p:spPr>
      </p:pic>
      <p:grpSp>
        <p:nvGrpSpPr>
          <p:cNvPr id="99" name="Google Shape;3486;p48"/>
          <p:cNvGrpSpPr/>
          <p:nvPr/>
        </p:nvGrpSpPr>
        <p:grpSpPr>
          <a:xfrm>
            <a:off x="281655" y="2836718"/>
            <a:ext cx="2378418" cy="2285215"/>
            <a:chOff x="411603" y="2906997"/>
            <a:chExt cx="1735458" cy="1808566"/>
          </a:xfrm>
        </p:grpSpPr>
        <p:grpSp>
          <p:nvGrpSpPr>
            <p:cNvPr id="100" name="Google Shape;3487;p48"/>
            <p:cNvGrpSpPr/>
            <p:nvPr/>
          </p:nvGrpSpPr>
          <p:grpSpPr>
            <a:xfrm>
              <a:off x="570964" y="2906997"/>
              <a:ext cx="1506308" cy="920209"/>
              <a:chOff x="570964" y="2906997"/>
              <a:chExt cx="1506308" cy="920209"/>
            </a:xfrm>
          </p:grpSpPr>
          <p:sp>
            <p:nvSpPr>
              <p:cNvPr id="198" name="Google Shape;3488;p48"/>
              <p:cNvSpPr/>
              <p:nvPr/>
            </p:nvSpPr>
            <p:spPr>
              <a:xfrm>
                <a:off x="570964" y="2951732"/>
                <a:ext cx="696766" cy="875473"/>
              </a:xfrm>
              <a:custGeom>
                <a:avLst/>
                <a:gdLst/>
                <a:ahLst/>
                <a:cxnLst/>
                <a:rect l="l" t="t" r="r" b="b"/>
                <a:pathLst>
                  <a:path w="47863" h="60139" extrusionOk="0">
                    <a:moveTo>
                      <a:pt x="1" y="0"/>
                    </a:moveTo>
                    <a:lnTo>
                      <a:pt x="1" y="60138"/>
                    </a:lnTo>
                    <a:lnTo>
                      <a:pt x="47862" y="60138"/>
                    </a:lnTo>
                    <a:lnTo>
                      <a:pt x="4786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489;p48"/>
              <p:cNvSpPr/>
              <p:nvPr/>
            </p:nvSpPr>
            <p:spPr>
              <a:xfrm>
                <a:off x="596484" y="2976800"/>
                <a:ext cx="650254" cy="825396"/>
              </a:xfrm>
              <a:custGeom>
                <a:avLst/>
                <a:gdLst/>
                <a:ahLst/>
                <a:cxnLst/>
                <a:rect l="l" t="t" r="r" b="b"/>
                <a:pathLst>
                  <a:path w="44668" h="56699" extrusionOk="0">
                    <a:moveTo>
                      <a:pt x="1" y="0"/>
                    </a:moveTo>
                    <a:lnTo>
                      <a:pt x="1" y="56698"/>
                    </a:lnTo>
                    <a:lnTo>
                      <a:pt x="44667" y="56698"/>
                    </a:lnTo>
                    <a:lnTo>
                      <a:pt x="44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490;p48"/>
              <p:cNvSpPr/>
              <p:nvPr/>
            </p:nvSpPr>
            <p:spPr>
              <a:xfrm>
                <a:off x="596484" y="3293237"/>
                <a:ext cx="650254" cy="508959"/>
              </a:xfrm>
              <a:custGeom>
                <a:avLst/>
                <a:gdLst/>
                <a:ahLst/>
                <a:cxnLst/>
                <a:rect l="l" t="t" r="r" b="b"/>
                <a:pathLst>
                  <a:path w="44668" h="34962" extrusionOk="0">
                    <a:moveTo>
                      <a:pt x="28480" y="0"/>
                    </a:moveTo>
                    <a:lnTo>
                      <a:pt x="28480" y="10253"/>
                    </a:lnTo>
                    <a:lnTo>
                      <a:pt x="17363" y="10253"/>
                    </a:lnTo>
                    <a:lnTo>
                      <a:pt x="14041" y="25286"/>
                    </a:lnTo>
                    <a:lnTo>
                      <a:pt x="10143" y="25286"/>
                    </a:lnTo>
                    <a:lnTo>
                      <a:pt x="8989" y="19998"/>
                    </a:lnTo>
                    <a:lnTo>
                      <a:pt x="1" y="19998"/>
                    </a:lnTo>
                    <a:lnTo>
                      <a:pt x="1" y="34961"/>
                    </a:lnTo>
                    <a:lnTo>
                      <a:pt x="44667" y="34961"/>
                    </a:lnTo>
                    <a:lnTo>
                      <a:pt x="44667" y="17131"/>
                    </a:lnTo>
                    <a:lnTo>
                      <a:pt x="36565" y="17131"/>
                    </a:lnTo>
                    <a:lnTo>
                      <a:pt x="36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491;p48"/>
              <p:cNvSpPr/>
              <p:nvPr/>
            </p:nvSpPr>
            <p:spPr>
              <a:xfrm>
                <a:off x="910940" y="2976800"/>
                <a:ext cx="21006" cy="818583"/>
              </a:xfrm>
              <a:custGeom>
                <a:avLst/>
                <a:gdLst/>
                <a:ahLst/>
                <a:cxnLst/>
                <a:rect l="l" t="t" r="r" b="b"/>
                <a:pathLst>
                  <a:path w="1443" h="56231" extrusionOk="0">
                    <a:moveTo>
                      <a:pt x="0" y="0"/>
                    </a:moveTo>
                    <a:lnTo>
                      <a:pt x="0" y="56230"/>
                    </a:lnTo>
                    <a:lnTo>
                      <a:pt x="1442" y="56230"/>
                    </a:lnTo>
                    <a:lnTo>
                      <a:pt x="14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492;p48"/>
              <p:cNvSpPr/>
              <p:nvPr/>
            </p:nvSpPr>
            <p:spPr>
              <a:xfrm>
                <a:off x="596484" y="3376637"/>
                <a:ext cx="650254" cy="21589"/>
              </a:xfrm>
              <a:custGeom>
                <a:avLst/>
                <a:gdLst/>
                <a:ahLst/>
                <a:cxnLst/>
                <a:rect l="l" t="t" r="r" b="b"/>
                <a:pathLst>
                  <a:path w="44668" h="1483" extrusionOk="0">
                    <a:moveTo>
                      <a:pt x="1" y="0"/>
                    </a:moveTo>
                    <a:lnTo>
                      <a:pt x="1" y="1482"/>
                    </a:lnTo>
                    <a:lnTo>
                      <a:pt x="44667" y="1482"/>
                    </a:lnTo>
                    <a:lnTo>
                      <a:pt x="446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493;p48"/>
              <p:cNvSpPr/>
              <p:nvPr/>
            </p:nvSpPr>
            <p:spPr>
              <a:xfrm>
                <a:off x="1924448" y="3185147"/>
                <a:ext cx="46831" cy="107012"/>
              </a:xfrm>
              <a:custGeom>
                <a:avLst/>
                <a:gdLst/>
                <a:ahLst/>
                <a:cxnLst/>
                <a:rect l="l" t="t" r="r" b="b"/>
                <a:pathLst>
                  <a:path w="3217" h="7351" extrusionOk="0">
                    <a:moveTo>
                      <a:pt x="346" y="1"/>
                    </a:moveTo>
                    <a:lnTo>
                      <a:pt x="1" y="2823"/>
                    </a:lnTo>
                    <a:lnTo>
                      <a:pt x="1429" y="7342"/>
                    </a:lnTo>
                    <a:lnTo>
                      <a:pt x="3216" y="7351"/>
                    </a:lnTo>
                    <a:lnTo>
                      <a:pt x="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494;p48"/>
              <p:cNvSpPr/>
              <p:nvPr/>
            </p:nvSpPr>
            <p:spPr>
              <a:xfrm>
                <a:off x="1772264" y="3086287"/>
                <a:ext cx="165097" cy="208114"/>
              </a:xfrm>
              <a:custGeom>
                <a:avLst/>
                <a:gdLst/>
                <a:ahLst/>
                <a:cxnLst/>
                <a:rect l="l" t="t" r="r" b="b"/>
                <a:pathLst>
                  <a:path w="11341" h="14296" extrusionOk="0">
                    <a:moveTo>
                      <a:pt x="989" y="0"/>
                    </a:moveTo>
                    <a:lnTo>
                      <a:pt x="1" y="14081"/>
                    </a:lnTo>
                    <a:lnTo>
                      <a:pt x="10197" y="14295"/>
                    </a:lnTo>
                    <a:lnTo>
                      <a:pt x="11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495;p48"/>
              <p:cNvSpPr/>
              <p:nvPr/>
            </p:nvSpPr>
            <p:spPr>
              <a:xfrm>
                <a:off x="1789514" y="3101806"/>
                <a:ext cx="125791" cy="176815"/>
              </a:xfrm>
              <a:custGeom>
                <a:avLst/>
                <a:gdLst/>
                <a:ahLst/>
                <a:cxnLst/>
                <a:rect l="l" t="t" r="r" b="b"/>
                <a:pathLst>
                  <a:path w="8641" h="12146" extrusionOk="0">
                    <a:moveTo>
                      <a:pt x="8640" y="0"/>
                    </a:moveTo>
                    <a:lnTo>
                      <a:pt x="821" y="70"/>
                    </a:lnTo>
                    <a:lnTo>
                      <a:pt x="0" y="11791"/>
                    </a:lnTo>
                    <a:lnTo>
                      <a:pt x="7578" y="12146"/>
                    </a:lnTo>
                    <a:lnTo>
                      <a:pt x="8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496;p48"/>
              <p:cNvSpPr/>
              <p:nvPr/>
            </p:nvSpPr>
            <p:spPr>
              <a:xfrm>
                <a:off x="1816737" y="3126932"/>
                <a:ext cx="71652" cy="119925"/>
              </a:xfrm>
              <a:custGeom>
                <a:avLst/>
                <a:gdLst/>
                <a:ahLst/>
                <a:cxnLst/>
                <a:rect l="l" t="t" r="r" b="b"/>
                <a:pathLst>
                  <a:path w="4922" h="8238" extrusionOk="0">
                    <a:moveTo>
                      <a:pt x="617" y="0"/>
                    </a:moveTo>
                    <a:lnTo>
                      <a:pt x="0" y="8238"/>
                    </a:lnTo>
                    <a:lnTo>
                      <a:pt x="4183" y="8238"/>
                    </a:lnTo>
                    <a:lnTo>
                      <a:pt x="49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497;p48"/>
              <p:cNvSpPr/>
              <p:nvPr/>
            </p:nvSpPr>
            <p:spPr>
              <a:xfrm>
                <a:off x="1566275" y="3124326"/>
                <a:ext cx="123433" cy="168547"/>
              </a:xfrm>
              <a:custGeom>
                <a:avLst/>
                <a:gdLst/>
                <a:ahLst/>
                <a:cxnLst/>
                <a:rect l="l" t="t" r="r" b="b"/>
                <a:pathLst>
                  <a:path w="8479" h="11578" extrusionOk="0">
                    <a:moveTo>
                      <a:pt x="0" y="0"/>
                    </a:moveTo>
                    <a:lnTo>
                      <a:pt x="0" y="11577"/>
                    </a:lnTo>
                    <a:lnTo>
                      <a:pt x="8479" y="11569"/>
                    </a:lnTo>
                    <a:lnTo>
                      <a:pt x="8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498;p48"/>
              <p:cNvSpPr/>
              <p:nvPr/>
            </p:nvSpPr>
            <p:spPr>
              <a:xfrm>
                <a:off x="1591911" y="2906997"/>
                <a:ext cx="74287" cy="217343"/>
              </a:xfrm>
              <a:custGeom>
                <a:avLst/>
                <a:gdLst/>
                <a:ahLst/>
                <a:cxnLst/>
                <a:rect l="l" t="t" r="r" b="b"/>
                <a:pathLst>
                  <a:path w="5103" h="14930" extrusionOk="0">
                    <a:moveTo>
                      <a:pt x="4533" y="1"/>
                    </a:moveTo>
                    <a:cubicBezTo>
                      <a:pt x="4533" y="1"/>
                      <a:pt x="4532" y="1"/>
                      <a:pt x="4532" y="1"/>
                    </a:cubicBezTo>
                    <a:cubicBezTo>
                      <a:pt x="3959" y="23"/>
                      <a:pt x="2517" y="13632"/>
                      <a:pt x="2517" y="13632"/>
                    </a:cubicBezTo>
                    <a:cubicBezTo>
                      <a:pt x="2517" y="13632"/>
                      <a:pt x="2461" y="2421"/>
                      <a:pt x="1924" y="2421"/>
                    </a:cubicBezTo>
                    <a:cubicBezTo>
                      <a:pt x="1922" y="2421"/>
                      <a:pt x="1921" y="2422"/>
                      <a:pt x="1919" y="2422"/>
                    </a:cubicBezTo>
                    <a:cubicBezTo>
                      <a:pt x="1381" y="2484"/>
                      <a:pt x="1919" y="14352"/>
                      <a:pt x="1919" y="14352"/>
                    </a:cubicBezTo>
                    <a:cubicBezTo>
                      <a:pt x="1919" y="14352"/>
                      <a:pt x="1018" y="4944"/>
                      <a:pt x="516" y="4944"/>
                    </a:cubicBezTo>
                    <a:cubicBezTo>
                      <a:pt x="510" y="4944"/>
                      <a:pt x="504" y="4946"/>
                      <a:pt x="498" y="4948"/>
                    </a:cubicBezTo>
                    <a:cubicBezTo>
                      <a:pt x="0" y="5180"/>
                      <a:pt x="713" y="14929"/>
                      <a:pt x="713" y="14929"/>
                    </a:cubicBezTo>
                    <a:lnTo>
                      <a:pt x="3060" y="14929"/>
                    </a:lnTo>
                    <a:cubicBezTo>
                      <a:pt x="3060" y="14929"/>
                      <a:pt x="5102" y="1"/>
                      <a:pt x="45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99;p48"/>
              <p:cNvSpPr/>
              <p:nvPr/>
            </p:nvSpPr>
            <p:spPr>
              <a:xfrm>
                <a:off x="1613980" y="2952373"/>
                <a:ext cx="65494" cy="171968"/>
              </a:xfrm>
              <a:custGeom>
                <a:avLst/>
                <a:gdLst/>
                <a:ahLst/>
                <a:cxnLst/>
                <a:rect l="l" t="t" r="r" b="b"/>
                <a:pathLst>
                  <a:path w="4499" h="11813" extrusionOk="0">
                    <a:moveTo>
                      <a:pt x="3396" y="0"/>
                    </a:moveTo>
                    <a:cubicBezTo>
                      <a:pt x="2842" y="0"/>
                      <a:pt x="945" y="9309"/>
                      <a:pt x="945" y="9309"/>
                    </a:cubicBezTo>
                    <a:cubicBezTo>
                      <a:pt x="945" y="9309"/>
                      <a:pt x="1176" y="5380"/>
                      <a:pt x="945" y="4873"/>
                    </a:cubicBezTo>
                    <a:cubicBezTo>
                      <a:pt x="937" y="4856"/>
                      <a:pt x="928" y="4848"/>
                      <a:pt x="920" y="4848"/>
                    </a:cubicBezTo>
                    <a:cubicBezTo>
                      <a:pt x="662" y="4848"/>
                      <a:pt x="1" y="11812"/>
                      <a:pt x="1" y="11812"/>
                    </a:cubicBezTo>
                    <a:lnTo>
                      <a:pt x="3375" y="11812"/>
                    </a:lnTo>
                    <a:cubicBezTo>
                      <a:pt x="3375" y="11812"/>
                      <a:pt x="4498" y="8513"/>
                      <a:pt x="4358" y="7997"/>
                    </a:cubicBezTo>
                    <a:cubicBezTo>
                      <a:pt x="4349" y="7965"/>
                      <a:pt x="4333" y="7950"/>
                      <a:pt x="4310" y="7950"/>
                    </a:cubicBezTo>
                    <a:cubicBezTo>
                      <a:pt x="3969" y="7950"/>
                      <a:pt x="2160" y="11319"/>
                      <a:pt x="2160" y="11319"/>
                    </a:cubicBezTo>
                    <a:cubicBezTo>
                      <a:pt x="2160" y="11319"/>
                      <a:pt x="4170" y="5896"/>
                      <a:pt x="3750" y="5288"/>
                    </a:cubicBezTo>
                    <a:cubicBezTo>
                      <a:pt x="3729" y="5258"/>
                      <a:pt x="3704" y="5243"/>
                      <a:pt x="3675" y="5243"/>
                    </a:cubicBezTo>
                    <a:cubicBezTo>
                      <a:pt x="3139" y="5243"/>
                      <a:pt x="1412" y="10458"/>
                      <a:pt x="1412" y="10458"/>
                    </a:cubicBezTo>
                    <a:cubicBezTo>
                      <a:pt x="1412" y="10458"/>
                      <a:pt x="3934" y="333"/>
                      <a:pt x="3423" y="8"/>
                    </a:cubicBezTo>
                    <a:cubicBezTo>
                      <a:pt x="3414" y="3"/>
                      <a:pt x="3405" y="0"/>
                      <a:pt x="3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500;p48"/>
              <p:cNvSpPr/>
              <p:nvPr/>
            </p:nvSpPr>
            <p:spPr>
              <a:xfrm>
                <a:off x="1532385" y="2999350"/>
                <a:ext cx="78378" cy="125631"/>
              </a:xfrm>
              <a:custGeom>
                <a:avLst/>
                <a:gdLst/>
                <a:ahLst/>
                <a:cxnLst/>
                <a:rect l="l" t="t" r="r" b="b"/>
                <a:pathLst>
                  <a:path w="5384" h="8630" extrusionOk="0">
                    <a:moveTo>
                      <a:pt x="405" y="0"/>
                    </a:moveTo>
                    <a:cubicBezTo>
                      <a:pt x="0" y="0"/>
                      <a:pt x="4400" y="8629"/>
                      <a:pt x="4400" y="8629"/>
                    </a:cubicBezTo>
                    <a:lnTo>
                      <a:pt x="5383" y="8629"/>
                    </a:lnTo>
                    <a:lnTo>
                      <a:pt x="4911" y="6545"/>
                    </a:lnTo>
                    <a:cubicBezTo>
                      <a:pt x="4911" y="6545"/>
                      <a:pt x="2865" y="310"/>
                      <a:pt x="2407" y="310"/>
                    </a:cubicBezTo>
                    <a:cubicBezTo>
                      <a:pt x="2401" y="310"/>
                      <a:pt x="2396" y="311"/>
                      <a:pt x="2390" y="313"/>
                    </a:cubicBezTo>
                    <a:cubicBezTo>
                      <a:pt x="1965" y="483"/>
                      <a:pt x="3885" y="6033"/>
                      <a:pt x="3885" y="6033"/>
                    </a:cubicBezTo>
                    <a:cubicBezTo>
                      <a:pt x="3885" y="6033"/>
                      <a:pt x="987" y="282"/>
                      <a:pt x="428" y="7"/>
                    </a:cubicBezTo>
                    <a:cubicBezTo>
                      <a:pt x="419" y="2"/>
                      <a:pt x="412"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501;p48"/>
              <p:cNvSpPr/>
              <p:nvPr/>
            </p:nvSpPr>
            <p:spPr>
              <a:xfrm>
                <a:off x="1566712" y="3124079"/>
                <a:ext cx="59817" cy="169114"/>
              </a:xfrm>
              <a:custGeom>
                <a:avLst/>
                <a:gdLst/>
                <a:ahLst/>
                <a:cxnLst/>
                <a:rect l="l" t="t" r="r" b="b"/>
                <a:pathLst>
                  <a:path w="4109" h="11617" extrusionOk="0">
                    <a:moveTo>
                      <a:pt x="1" y="0"/>
                    </a:moveTo>
                    <a:lnTo>
                      <a:pt x="79" y="11616"/>
                    </a:lnTo>
                    <a:lnTo>
                      <a:pt x="4109" y="11616"/>
                    </a:lnTo>
                    <a:lnTo>
                      <a:pt x="3895" y="3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502;p48"/>
              <p:cNvSpPr/>
              <p:nvPr/>
            </p:nvSpPr>
            <p:spPr>
              <a:xfrm>
                <a:off x="1564805" y="3123118"/>
                <a:ext cx="127000" cy="17061"/>
              </a:xfrm>
              <a:custGeom>
                <a:avLst/>
                <a:gdLst/>
                <a:ahLst/>
                <a:cxnLst/>
                <a:rect l="l" t="t" r="r" b="b"/>
                <a:pathLst>
                  <a:path w="8724" h="1172" extrusionOk="0">
                    <a:moveTo>
                      <a:pt x="0" y="0"/>
                    </a:moveTo>
                    <a:lnTo>
                      <a:pt x="111" y="1106"/>
                    </a:lnTo>
                    <a:lnTo>
                      <a:pt x="4017" y="1172"/>
                    </a:lnTo>
                    <a:lnTo>
                      <a:pt x="8580" y="1106"/>
                    </a:lnTo>
                    <a:lnTo>
                      <a:pt x="8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503;p48"/>
              <p:cNvSpPr/>
              <p:nvPr/>
            </p:nvSpPr>
            <p:spPr>
              <a:xfrm>
                <a:off x="1460034" y="3290122"/>
                <a:ext cx="617238" cy="27121"/>
              </a:xfrm>
              <a:custGeom>
                <a:avLst/>
                <a:gdLst/>
                <a:ahLst/>
                <a:cxnLst/>
                <a:rect l="l" t="t" r="r" b="b"/>
                <a:pathLst>
                  <a:path w="42400" h="1863" extrusionOk="0">
                    <a:moveTo>
                      <a:pt x="0" y="0"/>
                    </a:moveTo>
                    <a:lnTo>
                      <a:pt x="0" y="1862"/>
                    </a:lnTo>
                    <a:lnTo>
                      <a:pt x="42399" y="1862"/>
                    </a:lnTo>
                    <a:lnTo>
                      <a:pt x="4239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3504;p48"/>
            <p:cNvGrpSpPr/>
            <p:nvPr/>
          </p:nvGrpSpPr>
          <p:grpSpPr>
            <a:xfrm>
              <a:off x="1481856" y="3376710"/>
              <a:ext cx="665205" cy="406329"/>
              <a:chOff x="1481856" y="3376710"/>
              <a:chExt cx="665205" cy="406329"/>
            </a:xfrm>
          </p:grpSpPr>
          <p:sp>
            <p:nvSpPr>
              <p:cNvPr id="180" name="Google Shape;3505;p48"/>
              <p:cNvSpPr/>
              <p:nvPr/>
            </p:nvSpPr>
            <p:spPr>
              <a:xfrm>
                <a:off x="1481856" y="3376710"/>
                <a:ext cx="665205" cy="406329"/>
              </a:xfrm>
              <a:custGeom>
                <a:avLst/>
                <a:gdLst/>
                <a:ahLst/>
                <a:cxnLst/>
                <a:rect l="l" t="t" r="r" b="b"/>
                <a:pathLst>
                  <a:path w="45695" h="27912" extrusionOk="0">
                    <a:moveTo>
                      <a:pt x="45695" y="0"/>
                    </a:moveTo>
                    <a:lnTo>
                      <a:pt x="4466" y="297"/>
                    </a:lnTo>
                    <a:lnTo>
                      <a:pt x="0" y="27912"/>
                    </a:lnTo>
                    <a:lnTo>
                      <a:pt x="40782" y="27912"/>
                    </a:lnTo>
                    <a:lnTo>
                      <a:pt x="45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506;p48"/>
              <p:cNvSpPr/>
              <p:nvPr/>
            </p:nvSpPr>
            <p:spPr>
              <a:xfrm>
                <a:off x="1540960" y="3376710"/>
                <a:ext cx="606102" cy="40921"/>
              </a:xfrm>
              <a:custGeom>
                <a:avLst/>
                <a:gdLst/>
                <a:ahLst/>
                <a:cxnLst/>
                <a:rect l="l" t="t" r="r" b="b"/>
                <a:pathLst>
                  <a:path w="41635" h="2811" extrusionOk="0">
                    <a:moveTo>
                      <a:pt x="41635" y="0"/>
                    </a:moveTo>
                    <a:lnTo>
                      <a:pt x="406" y="297"/>
                    </a:lnTo>
                    <a:lnTo>
                      <a:pt x="0" y="2810"/>
                    </a:lnTo>
                    <a:cubicBezTo>
                      <a:pt x="18" y="2714"/>
                      <a:pt x="41167" y="2653"/>
                      <a:pt x="41167" y="2653"/>
                    </a:cubicBezTo>
                    <a:lnTo>
                      <a:pt x="4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507;p48"/>
              <p:cNvSpPr/>
              <p:nvPr/>
            </p:nvSpPr>
            <p:spPr>
              <a:xfrm>
                <a:off x="1560932" y="3393625"/>
                <a:ext cx="11020" cy="11020"/>
              </a:xfrm>
              <a:custGeom>
                <a:avLst/>
                <a:gdLst/>
                <a:ahLst/>
                <a:cxnLst/>
                <a:rect l="l" t="t" r="r" b="b"/>
                <a:pathLst>
                  <a:path w="757" h="757" extrusionOk="0">
                    <a:moveTo>
                      <a:pt x="381" y="0"/>
                    </a:moveTo>
                    <a:cubicBezTo>
                      <a:pt x="171" y="0"/>
                      <a:pt x="0" y="170"/>
                      <a:pt x="0" y="376"/>
                    </a:cubicBezTo>
                    <a:cubicBezTo>
                      <a:pt x="0" y="586"/>
                      <a:pt x="171" y="757"/>
                      <a:pt x="381" y="757"/>
                    </a:cubicBezTo>
                    <a:cubicBezTo>
                      <a:pt x="586" y="757"/>
                      <a:pt x="756" y="586"/>
                      <a:pt x="756" y="376"/>
                    </a:cubicBezTo>
                    <a:cubicBezTo>
                      <a:pt x="756" y="170"/>
                      <a:pt x="586"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508;p48"/>
              <p:cNvSpPr/>
              <p:nvPr/>
            </p:nvSpPr>
            <p:spPr>
              <a:xfrm>
                <a:off x="1587966" y="3393625"/>
                <a:ext cx="11020" cy="11020"/>
              </a:xfrm>
              <a:custGeom>
                <a:avLst/>
                <a:gdLst/>
                <a:ahLst/>
                <a:cxnLst/>
                <a:rect l="l" t="t" r="r" b="b"/>
                <a:pathLst>
                  <a:path w="757" h="757" extrusionOk="0">
                    <a:moveTo>
                      <a:pt x="381" y="0"/>
                    </a:moveTo>
                    <a:cubicBezTo>
                      <a:pt x="171" y="0"/>
                      <a:pt x="1" y="170"/>
                      <a:pt x="1" y="376"/>
                    </a:cubicBezTo>
                    <a:cubicBezTo>
                      <a:pt x="1" y="586"/>
                      <a:pt x="171" y="757"/>
                      <a:pt x="381" y="757"/>
                    </a:cubicBezTo>
                    <a:cubicBezTo>
                      <a:pt x="586" y="757"/>
                      <a:pt x="757" y="586"/>
                      <a:pt x="757" y="376"/>
                    </a:cubicBezTo>
                    <a:cubicBezTo>
                      <a:pt x="757" y="170"/>
                      <a:pt x="586"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509;p48"/>
              <p:cNvSpPr/>
              <p:nvPr/>
            </p:nvSpPr>
            <p:spPr>
              <a:xfrm>
                <a:off x="1614999" y="3393625"/>
                <a:ext cx="11035" cy="11020"/>
              </a:xfrm>
              <a:custGeom>
                <a:avLst/>
                <a:gdLst/>
                <a:ahLst/>
                <a:cxnLst/>
                <a:rect l="l" t="t" r="r" b="b"/>
                <a:pathLst>
                  <a:path w="758" h="757" extrusionOk="0">
                    <a:moveTo>
                      <a:pt x="376" y="0"/>
                    </a:moveTo>
                    <a:cubicBezTo>
                      <a:pt x="171" y="0"/>
                      <a:pt x="1" y="170"/>
                      <a:pt x="1" y="376"/>
                    </a:cubicBezTo>
                    <a:cubicBezTo>
                      <a:pt x="1" y="586"/>
                      <a:pt x="171" y="757"/>
                      <a:pt x="376" y="757"/>
                    </a:cubicBezTo>
                    <a:cubicBezTo>
                      <a:pt x="586" y="757"/>
                      <a:pt x="757" y="586"/>
                      <a:pt x="757" y="376"/>
                    </a:cubicBezTo>
                    <a:cubicBezTo>
                      <a:pt x="757" y="170"/>
                      <a:pt x="58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510;p48"/>
              <p:cNvSpPr/>
              <p:nvPr/>
            </p:nvSpPr>
            <p:spPr>
              <a:xfrm>
                <a:off x="1572578" y="3489312"/>
                <a:ext cx="241058" cy="194605"/>
              </a:xfrm>
              <a:custGeom>
                <a:avLst/>
                <a:gdLst/>
                <a:ahLst/>
                <a:cxnLst/>
                <a:rect l="l" t="t" r="r" b="b"/>
                <a:pathLst>
                  <a:path w="16559" h="13368" extrusionOk="0">
                    <a:moveTo>
                      <a:pt x="8282" y="0"/>
                    </a:moveTo>
                    <a:cubicBezTo>
                      <a:pt x="3736" y="0"/>
                      <a:pt x="0" y="3378"/>
                      <a:pt x="0" y="7478"/>
                    </a:cubicBezTo>
                    <a:cubicBezTo>
                      <a:pt x="0" y="9776"/>
                      <a:pt x="1171" y="11952"/>
                      <a:pt x="3173" y="13368"/>
                    </a:cubicBezTo>
                    <a:lnTo>
                      <a:pt x="8282" y="7478"/>
                    </a:lnTo>
                    <a:lnTo>
                      <a:pt x="16558" y="7478"/>
                    </a:lnTo>
                    <a:cubicBezTo>
                      <a:pt x="16558" y="3378"/>
                      <a:pt x="12822" y="0"/>
                      <a:pt x="82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511;p48"/>
              <p:cNvSpPr/>
              <p:nvPr/>
            </p:nvSpPr>
            <p:spPr>
              <a:xfrm>
                <a:off x="1627722" y="3611639"/>
                <a:ext cx="193294" cy="107784"/>
              </a:xfrm>
              <a:custGeom>
                <a:avLst/>
                <a:gdLst/>
                <a:ahLst/>
                <a:cxnLst/>
                <a:rect l="l" t="t" r="r" b="b"/>
                <a:pathLst>
                  <a:path w="13278" h="7404" extrusionOk="0">
                    <a:moveTo>
                      <a:pt x="5144" y="14"/>
                    </a:moveTo>
                    <a:cubicBezTo>
                      <a:pt x="5149" y="19"/>
                      <a:pt x="5197" y="19"/>
                      <a:pt x="5297" y="23"/>
                    </a:cubicBezTo>
                    <a:cubicBezTo>
                      <a:pt x="5406" y="27"/>
                      <a:pt x="5551" y="31"/>
                      <a:pt x="5730" y="41"/>
                    </a:cubicBezTo>
                    <a:cubicBezTo>
                      <a:pt x="6124" y="49"/>
                      <a:pt x="6674" y="62"/>
                      <a:pt x="7373" y="75"/>
                    </a:cubicBezTo>
                    <a:cubicBezTo>
                      <a:pt x="8775" y="101"/>
                      <a:pt x="10760" y="131"/>
                      <a:pt x="13136" y="175"/>
                    </a:cubicBezTo>
                    <a:lnTo>
                      <a:pt x="13136" y="175"/>
                    </a:lnTo>
                    <a:cubicBezTo>
                      <a:pt x="13091" y="757"/>
                      <a:pt x="12994" y="1362"/>
                      <a:pt x="12788" y="1959"/>
                    </a:cubicBezTo>
                    <a:cubicBezTo>
                      <a:pt x="12570" y="2579"/>
                      <a:pt x="12259" y="3191"/>
                      <a:pt x="11862" y="3772"/>
                    </a:cubicBezTo>
                    <a:cubicBezTo>
                      <a:pt x="11044" y="4908"/>
                      <a:pt x="9878" y="5909"/>
                      <a:pt x="8462" y="6512"/>
                    </a:cubicBezTo>
                    <a:cubicBezTo>
                      <a:pt x="7317" y="7015"/>
                      <a:pt x="6098" y="7251"/>
                      <a:pt x="4929" y="7251"/>
                    </a:cubicBezTo>
                    <a:cubicBezTo>
                      <a:pt x="4593" y="7251"/>
                      <a:pt x="4262" y="7232"/>
                      <a:pt x="3938" y="7194"/>
                    </a:cubicBezTo>
                    <a:cubicBezTo>
                      <a:pt x="2508" y="7035"/>
                      <a:pt x="1215" y="6516"/>
                      <a:pt x="197" y="5820"/>
                    </a:cubicBezTo>
                    <a:lnTo>
                      <a:pt x="197" y="5820"/>
                    </a:lnTo>
                    <a:cubicBezTo>
                      <a:pt x="1679" y="4096"/>
                      <a:pt x="2908" y="2660"/>
                      <a:pt x="3781" y="1644"/>
                    </a:cubicBezTo>
                    <a:cubicBezTo>
                      <a:pt x="4214" y="1132"/>
                      <a:pt x="4555" y="731"/>
                      <a:pt x="4795" y="447"/>
                    </a:cubicBezTo>
                    <a:cubicBezTo>
                      <a:pt x="4904" y="315"/>
                      <a:pt x="4992" y="211"/>
                      <a:pt x="5057" y="128"/>
                    </a:cubicBezTo>
                    <a:cubicBezTo>
                      <a:pt x="5118" y="57"/>
                      <a:pt x="5149" y="19"/>
                      <a:pt x="5144" y="14"/>
                    </a:cubicBezTo>
                    <a:close/>
                    <a:moveTo>
                      <a:pt x="5717" y="1"/>
                    </a:moveTo>
                    <a:cubicBezTo>
                      <a:pt x="5537" y="5"/>
                      <a:pt x="5398" y="5"/>
                      <a:pt x="5289" y="5"/>
                    </a:cubicBezTo>
                    <a:cubicBezTo>
                      <a:pt x="5192" y="9"/>
                      <a:pt x="5144" y="9"/>
                      <a:pt x="5144" y="14"/>
                    </a:cubicBezTo>
                    <a:cubicBezTo>
                      <a:pt x="5144" y="14"/>
                      <a:pt x="5144" y="14"/>
                      <a:pt x="5144" y="14"/>
                    </a:cubicBezTo>
                    <a:cubicBezTo>
                      <a:pt x="5140" y="14"/>
                      <a:pt x="5106" y="49"/>
                      <a:pt x="5049" y="110"/>
                    </a:cubicBezTo>
                    <a:cubicBezTo>
                      <a:pt x="4983" y="184"/>
                      <a:pt x="4891" y="285"/>
                      <a:pt x="4777" y="412"/>
                    </a:cubicBezTo>
                    <a:cubicBezTo>
                      <a:pt x="4528" y="691"/>
                      <a:pt x="4183" y="1080"/>
                      <a:pt x="3742" y="1578"/>
                    </a:cubicBezTo>
                    <a:cubicBezTo>
                      <a:pt x="2846" y="2601"/>
                      <a:pt x="1574" y="4047"/>
                      <a:pt x="49" y="5791"/>
                    </a:cubicBezTo>
                    <a:lnTo>
                      <a:pt x="1" y="5844"/>
                    </a:lnTo>
                    <a:lnTo>
                      <a:pt x="63" y="5888"/>
                    </a:lnTo>
                    <a:cubicBezTo>
                      <a:pt x="1102" y="6622"/>
                      <a:pt x="2435" y="7173"/>
                      <a:pt x="3921" y="7343"/>
                    </a:cubicBezTo>
                    <a:cubicBezTo>
                      <a:pt x="4256" y="7383"/>
                      <a:pt x="4598" y="7404"/>
                      <a:pt x="4944" y="7404"/>
                    </a:cubicBezTo>
                    <a:cubicBezTo>
                      <a:pt x="6128" y="7404"/>
                      <a:pt x="7363" y="7163"/>
                      <a:pt x="8522" y="6652"/>
                    </a:cubicBezTo>
                    <a:cubicBezTo>
                      <a:pt x="9965" y="6040"/>
                      <a:pt x="11154" y="5017"/>
                      <a:pt x="11984" y="3855"/>
                    </a:cubicBezTo>
                    <a:cubicBezTo>
                      <a:pt x="12391" y="3266"/>
                      <a:pt x="12701" y="2641"/>
                      <a:pt x="12923" y="2007"/>
                    </a:cubicBezTo>
                    <a:cubicBezTo>
                      <a:pt x="13137" y="1368"/>
                      <a:pt x="13234" y="727"/>
                      <a:pt x="13273" y="110"/>
                    </a:cubicBezTo>
                    <a:lnTo>
                      <a:pt x="13278" y="41"/>
                    </a:lnTo>
                    <a:lnTo>
                      <a:pt x="13208" y="41"/>
                    </a:lnTo>
                    <a:cubicBezTo>
                      <a:pt x="10791" y="23"/>
                      <a:pt x="8772" y="9"/>
                      <a:pt x="7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512;p48"/>
              <p:cNvSpPr/>
              <p:nvPr/>
            </p:nvSpPr>
            <p:spPr>
              <a:xfrm>
                <a:off x="1737602" y="3526725"/>
                <a:ext cx="13495" cy="13553"/>
              </a:xfrm>
              <a:custGeom>
                <a:avLst/>
                <a:gdLst/>
                <a:ahLst/>
                <a:cxnLst/>
                <a:rect l="l" t="t" r="r" b="b"/>
                <a:pathLst>
                  <a:path w="927" h="931" extrusionOk="0">
                    <a:moveTo>
                      <a:pt x="464" y="0"/>
                    </a:moveTo>
                    <a:cubicBezTo>
                      <a:pt x="206" y="0"/>
                      <a:pt x="0" y="210"/>
                      <a:pt x="0" y="467"/>
                    </a:cubicBezTo>
                    <a:cubicBezTo>
                      <a:pt x="0" y="721"/>
                      <a:pt x="206" y="930"/>
                      <a:pt x="464" y="930"/>
                    </a:cubicBezTo>
                    <a:cubicBezTo>
                      <a:pt x="716" y="930"/>
                      <a:pt x="926" y="721"/>
                      <a:pt x="926" y="467"/>
                    </a:cubicBezTo>
                    <a:cubicBezTo>
                      <a:pt x="926" y="210"/>
                      <a:pt x="716" y="0"/>
                      <a:pt x="4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513;p48"/>
              <p:cNvSpPr/>
              <p:nvPr/>
            </p:nvSpPr>
            <p:spPr>
              <a:xfrm>
                <a:off x="1744211" y="3482950"/>
                <a:ext cx="141004" cy="50587"/>
              </a:xfrm>
              <a:custGeom>
                <a:avLst/>
                <a:gdLst/>
                <a:ahLst/>
                <a:cxnLst/>
                <a:rect l="l" t="t" r="r" b="b"/>
                <a:pathLst>
                  <a:path w="9686" h="3475" extrusionOk="0">
                    <a:moveTo>
                      <a:pt x="3374" y="0"/>
                    </a:moveTo>
                    <a:lnTo>
                      <a:pt x="3348" y="22"/>
                    </a:lnTo>
                    <a:cubicBezTo>
                      <a:pt x="2392" y="983"/>
                      <a:pt x="1547" y="1840"/>
                      <a:pt x="949" y="2461"/>
                    </a:cubicBezTo>
                    <a:cubicBezTo>
                      <a:pt x="669" y="2753"/>
                      <a:pt x="433" y="2998"/>
                      <a:pt x="250" y="3195"/>
                    </a:cubicBezTo>
                    <a:cubicBezTo>
                      <a:pt x="88" y="3365"/>
                      <a:pt x="0" y="3465"/>
                      <a:pt x="10" y="3474"/>
                    </a:cubicBezTo>
                    <a:cubicBezTo>
                      <a:pt x="10" y="3474"/>
                      <a:pt x="10" y="3474"/>
                      <a:pt x="10" y="3474"/>
                    </a:cubicBezTo>
                    <a:cubicBezTo>
                      <a:pt x="20" y="3474"/>
                      <a:pt x="120" y="3390"/>
                      <a:pt x="289" y="3234"/>
                    </a:cubicBezTo>
                    <a:cubicBezTo>
                      <a:pt x="482" y="3046"/>
                      <a:pt x="726" y="2814"/>
                      <a:pt x="1023" y="2530"/>
                    </a:cubicBezTo>
                    <a:cubicBezTo>
                      <a:pt x="1639" y="1937"/>
                      <a:pt x="2483" y="1101"/>
                      <a:pt x="3435" y="153"/>
                    </a:cubicBezTo>
                    <a:lnTo>
                      <a:pt x="4143" y="153"/>
                    </a:lnTo>
                    <a:cubicBezTo>
                      <a:pt x="5673" y="153"/>
                      <a:pt x="7059" y="144"/>
                      <a:pt x="8064" y="131"/>
                    </a:cubicBezTo>
                    <a:cubicBezTo>
                      <a:pt x="8540" y="123"/>
                      <a:pt x="8941" y="113"/>
                      <a:pt x="9252" y="105"/>
                    </a:cubicBezTo>
                    <a:cubicBezTo>
                      <a:pt x="9532" y="97"/>
                      <a:pt x="9685" y="87"/>
                      <a:pt x="9685" y="79"/>
                    </a:cubicBezTo>
                    <a:cubicBezTo>
                      <a:pt x="9685" y="65"/>
                      <a:pt x="9532" y="57"/>
                      <a:pt x="9252" y="48"/>
                    </a:cubicBezTo>
                    <a:cubicBezTo>
                      <a:pt x="8941" y="39"/>
                      <a:pt x="8540" y="31"/>
                      <a:pt x="8064" y="22"/>
                    </a:cubicBezTo>
                    <a:cubicBezTo>
                      <a:pt x="7059" y="9"/>
                      <a:pt x="5673" y="0"/>
                      <a:pt x="4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514;p48"/>
              <p:cNvSpPr/>
              <p:nvPr/>
            </p:nvSpPr>
            <p:spPr>
              <a:xfrm>
                <a:off x="1868198" y="3447488"/>
                <a:ext cx="193484" cy="122501"/>
              </a:xfrm>
              <a:custGeom>
                <a:avLst/>
                <a:gdLst/>
                <a:ahLst/>
                <a:cxnLst/>
                <a:rect l="l" t="t" r="r" b="b"/>
                <a:pathLst>
                  <a:path w="13291" h="8415" extrusionOk="0">
                    <a:moveTo>
                      <a:pt x="1623" y="0"/>
                    </a:moveTo>
                    <a:lnTo>
                      <a:pt x="1623" y="0"/>
                    </a:lnTo>
                    <a:cubicBezTo>
                      <a:pt x="1618" y="0"/>
                      <a:pt x="1522" y="80"/>
                      <a:pt x="1526" y="80"/>
                    </a:cubicBezTo>
                    <a:cubicBezTo>
                      <a:pt x="1527" y="80"/>
                      <a:pt x="1532" y="76"/>
                      <a:pt x="1544" y="68"/>
                    </a:cubicBezTo>
                    <a:lnTo>
                      <a:pt x="1544" y="72"/>
                    </a:lnTo>
                    <a:lnTo>
                      <a:pt x="1539" y="80"/>
                    </a:lnTo>
                    <a:lnTo>
                      <a:pt x="1539" y="98"/>
                    </a:lnTo>
                    <a:lnTo>
                      <a:pt x="1531" y="133"/>
                    </a:lnTo>
                    <a:lnTo>
                      <a:pt x="1517" y="203"/>
                    </a:lnTo>
                    <a:lnTo>
                      <a:pt x="1491" y="338"/>
                    </a:lnTo>
                    <a:lnTo>
                      <a:pt x="1443" y="618"/>
                    </a:lnTo>
                    <a:cubicBezTo>
                      <a:pt x="1408" y="802"/>
                      <a:pt x="1374" y="986"/>
                      <a:pt x="1338" y="1169"/>
                    </a:cubicBezTo>
                    <a:cubicBezTo>
                      <a:pt x="1273" y="1531"/>
                      <a:pt x="1203" y="1894"/>
                      <a:pt x="1138" y="2257"/>
                    </a:cubicBezTo>
                    <a:cubicBezTo>
                      <a:pt x="1007" y="2973"/>
                      <a:pt x="875" y="3681"/>
                      <a:pt x="749" y="4372"/>
                    </a:cubicBezTo>
                    <a:cubicBezTo>
                      <a:pt x="491" y="5758"/>
                      <a:pt x="246" y="7086"/>
                      <a:pt x="19" y="8332"/>
                    </a:cubicBezTo>
                    <a:lnTo>
                      <a:pt x="1" y="8414"/>
                    </a:lnTo>
                    <a:lnTo>
                      <a:pt x="89" y="8414"/>
                    </a:lnTo>
                    <a:cubicBezTo>
                      <a:pt x="3519" y="8401"/>
                      <a:pt x="6421" y="8388"/>
                      <a:pt x="8474" y="8380"/>
                    </a:cubicBezTo>
                    <a:cubicBezTo>
                      <a:pt x="9484" y="8370"/>
                      <a:pt x="10289" y="8366"/>
                      <a:pt x="10848" y="8362"/>
                    </a:cubicBezTo>
                    <a:cubicBezTo>
                      <a:pt x="11110" y="8358"/>
                      <a:pt x="11320" y="8354"/>
                      <a:pt x="11469" y="8354"/>
                    </a:cubicBezTo>
                    <a:cubicBezTo>
                      <a:pt x="11534" y="8348"/>
                      <a:pt x="11586" y="8348"/>
                      <a:pt x="11630" y="8348"/>
                    </a:cubicBezTo>
                    <a:cubicBezTo>
                      <a:pt x="11665" y="8344"/>
                      <a:pt x="11683" y="8344"/>
                      <a:pt x="11678" y="8344"/>
                    </a:cubicBezTo>
                    <a:cubicBezTo>
                      <a:pt x="11678" y="8340"/>
                      <a:pt x="11661" y="8340"/>
                      <a:pt x="11621" y="8340"/>
                    </a:cubicBezTo>
                    <a:cubicBezTo>
                      <a:pt x="11578" y="8336"/>
                      <a:pt x="11525" y="8336"/>
                      <a:pt x="11455" y="8336"/>
                    </a:cubicBezTo>
                    <a:cubicBezTo>
                      <a:pt x="11302" y="8332"/>
                      <a:pt x="11088" y="8327"/>
                      <a:pt x="10822" y="8327"/>
                    </a:cubicBezTo>
                    <a:cubicBezTo>
                      <a:pt x="10257" y="8322"/>
                      <a:pt x="9450" y="8314"/>
                      <a:pt x="8435" y="8305"/>
                    </a:cubicBezTo>
                    <a:cubicBezTo>
                      <a:pt x="6407" y="8296"/>
                      <a:pt x="3549" y="8288"/>
                      <a:pt x="173" y="8275"/>
                    </a:cubicBezTo>
                    <a:lnTo>
                      <a:pt x="173" y="8275"/>
                    </a:lnTo>
                    <a:cubicBezTo>
                      <a:pt x="401" y="7053"/>
                      <a:pt x="645" y="5754"/>
                      <a:pt x="896" y="4403"/>
                    </a:cubicBezTo>
                    <a:cubicBezTo>
                      <a:pt x="1023" y="3707"/>
                      <a:pt x="1154" y="3005"/>
                      <a:pt x="1290" y="2283"/>
                    </a:cubicBezTo>
                    <a:cubicBezTo>
                      <a:pt x="1356" y="1924"/>
                      <a:pt x="1426" y="1562"/>
                      <a:pt x="1491" y="1195"/>
                    </a:cubicBezTo>
                    <a:cubicBezTo>
                      <a:pt x="1526" y="1012"/>
                      <a:pt x="1561" y="828"/>
                      <a:pt x="1596" y="645"/>
                    </a:cubicBezTo>
                    <a:lnTo>
                      <a:pt x="1644" y="369"/>
                    </a:lnTo>
                    <a:lnTo>
                      <a:pt x="1671" y="229"/>
                    </a:lnTo>
                    <a:lnTo>
                      <a:pt x="1683" y="159"/>
                    </a:lnTo>
                    <a:lnTo>
                      <a:pt x="1684" y="155"/>
                    </a:lnTo>
                    <a:lnTo>
                      <a:pt x="1684" y="155"/>
                    </a:lnTo>
                    <a:cubicBezTo>
                      <a:pt x="5958" y="151"/>
                      <a:pt x="9915" y="147"/>
                      <a:pt x="13138" y="141"/>
                    </a:cubicBezTo>
                    <a:lnTo>
                      <a:pt x="13138" y="141"/>
                    </a:lnTo>
                    <a:cubicBezTo>
                      <a:pt x="12694" y="2603"/>
                      <a:pt x="12326" y="4635"/>
                      <a:pt x="12072" y="6067"/>
                    </a:cubicBezTo>
                    <a:cubicBezTo>
                      <a:pt x="11945" y="6785"/>
                      <a:pt x="11844" y="7348"/>
                      <a:pt x="11774" y="7741"/>
                    </a:cubicBezTo>
                    <a:cubicBezTo>
                      <a:pt x="11743" y="7929"/>
                      <a:pt x="11717" y="8078"/>
                      <a:pt x="11699" y="8187"/>
                    </a:cubicBezTo>
                    <a:cubicBezTo>
                      <a:pt x="11687" y="8288"/>
                      <a:pt x="11678" y="8340"/>
                      <a:pt x="11678" y="8344"/>
                    </a:cubicBezTo>
                    <a:cubicBezTo>
                      <a:pt x="11683" y="8344"/>
                      <a:pt x="11691" y="8296"/>
                      <a:pt x="11713" y="8201"/>
                    </a:cubicBezTo>
                    <a:cubicBezTo>
                      <a:pt x="11735" y="8096"/>
                      <a:pt x="11766" y="7951"/>
                      <a:pt x="11800" y="7772"/>
                    </a:cubicBezTo>
                    <a:cubicBezTo>
                      <a:pt x="11879" y="7378"/>
                      <a:pt x="11988" y="6823"/>
                      <a:pt x="12124" y="6115"/>
                    </a:cubicBezTo>
                    <a:cubicBezTo>
                      <a:pt x="12403" y="4661"/>
                      <a:pt x="12797" y="2593"/>
                      <a:pt x="13273" y="89"/>
                    </a:cubicBezTo>
                    <a:lnTo>
                      <a:pt x="13291" y="15"/>
                    </a:lnTo>
                    <a:lnTo>
                      <a:pt x="13212" y="15"/>
                    </a:lnTo>
                    <a:cubicBezTo>
                      <a:pt x="9960" y="10"/>
                      <a:pt x="5953" y="6"/>
                      <a:pt x="1622" y="2"/>
                    </a:cubicBezTo>
                    <a:cubicBezTo>
                      <a:pt x="1623" y="1"/>
                      <a:pt x="1623" y="0"/>
                      <a:pt x="1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515;p48"/>
              <p:cNvSpPr/>
              <p:nvPr/>
            </p:nvSpPr>
            <p:spPr>
              <a:xfrm>
                <a:off x="1748157" y="3662604"/>
                <a:ext cx="13495" cy="13495"/>
              </a:xfrm>
              <a:custGeom>
                <a:avLst/>
                <a:gdLst/>
                <a:ahLst/>
                <a:cxnLst/>
                <a:rect l="l" t="t" r="r" b="b"/>
                <a:pathLst>
                  <a:path w="927" h="927" extrusionOk="0">
                    <a:moveTo>
                      <a:pt x="463" y="1"/>
                    </a:moveTo>
                    <a:cubicBezTo>
                      <a:pt x="206" y="1"/>
                      <a:pt x="1" y="205"/>
                      <a:pt x="1" y="463"/>
                    </a:cubicBezTo>
                    <a:cubicBezTo>
                      <a:pt x="1" y="717"/>
                      <a:pt x="206" y="927"/>
                      <a:pt x="463" y="927"/>
                    </a:cubicBezTo>
                    <a:cubicBezTo>
                      <a:pt x="721" y="927"/>
                      <a:pt x="927" y="717"/>
                      <a:pt x="927" y="463"/>
                    </a:cubicBezTo>
                    <a:cubicBezTo>
                      <a:pt x="927" y="205"/>
                      <a:pt x="721"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16;p48"/>
              <p:cNvSpPr/>
              <p:nvPr/>
            </p:nvSpPr>
            <p:spPr>
              <a:xfrm>
                <a:off x="1754897" y="3668194"/>
                <a:ext cx="122618" cy="2300"/>
              </a:xfrm>
              <a:custGeom>
                <a:avLst/>
                <a:gdLst/>
                <a:ahLst/>
                <a:cxnLst/>
                <a:rect l="l" t="t" r="r" b="b"/>
                <a:pathLst>
                  <a:path w="8423" h="158" extrusionOk="0">
                    <a:moveTo>
                      <a:pt x="4214" y="1"/>
                    </a:moveTo>
                    <a:cubicBezTo>
                      <a:pt x="1884" y="1"/>
                      <a:pt x="0" y="36"/>
                      <a:pt x="0" y="79"/>
                    </a:cubicBezTo>
                    <a:cubicBezTo>
                      <a:pt x="0" y="123"/>
                      <a:pt x="1884" y="158"/>
                      <a:pt x="4214" y="158"/>
                    </a:cubicBezTo>
                    <a:cubicBezTo>
                      <a:pt x="6539" y="158"/>
                      <a:pt x="8423" y="123"/>
                      <a:pt x="8423" y="79"/>
                    </a:cubicBezTo>
                    <a:cubicBezTo>
                      <a:pt x="8423" y="36"/>
                      <a:pt x="6539" y="1"/>
                      <a:pt x="4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17;p48"/>
              <p:cNvSpPr/>
              <p:nvPr/>
            </p:nvSpPr>
            <p:spPr>
              <a:xfrm>
                <a:off x="1862855" y="3632266"/>
                <a:ext cx="198768" cy="90795"/>
              </a:xfrm>
              <a:custGeom>
                <a:avLst/>
                <a:gdLst/>
                <a:ahLst/>
                <a:cxnLst/>
                <a:rect l="l" t="t" r="r" b="b"/>
                <a:pathLst>
                  <a:path w="13654" h="6237" extrusionOk="0">
                    <a:moveTo>
                      <a:pt x="1702" y="108"/>
                    </a:moveTo>
                    <a:lnTo>
                      <a:pt x="1702" y="108"/>
                    </a:lnTo>
                    <a:cubicBezTo>
                      <a:pt x="1702" y="108"/>
                      <a:pt x="1702" y="108"/>
                      <a:pt x="1701" y="109"/>
                    </a:cubicBezTo>
                    <a:lnTo>
                      <a:pt x="1701" y="109"/>
                    </a:lnTo>
                    <a:lnTo>
                      <a:pt x="1701" y="109"/>
                    </a:lnTo>
                    <a:cubicBezTo>
                      <a:pt x="1702" y="108"/>
                      <a:pt x="1702" y="108"/>
                      <a:pt x="1702" y="108"/>
                    </a:cubicBezTo>
                    <a:close/>
                    <a:moveTo>
                      <a:pt x="13504" y="149"/>
                    </a:moveTo>
                    <a:cubicBezTo>
                      <a:pt x="13058" y="1976"/>
                      <a:pt x="12692" y="3462"/>
                      <a:pt x="12434" y="4505"/>
                    </a:cubicBezTo>
                    <a:cubicBezTo>
                      <a:pt x="12312" y="5026"/>
                      <a:pt x="12211" y="5436"/>
                      <a:pt x="12141" y="5724"/>
                    </a:cubicBezTo>
                    <a:cubicBezTo>
                      <a:pt x="12110" y="5861"/>
                      <a:pt x="12088" y="5965"/>
                      <a:pt x="12066" y="6048"/>
                    </a:cubicBezTo>
                    <a:cubicBezTo>
                      <a:pt x="12054" y="6123"/>
                      <a:pt x="12045" y="6157"/>
                      <a:pt x="12045" y="6162"/>
                    </a:cubicBezTo>
                    <a:cubicBezTo>
                      <a:pt x="12045" y="6162"/>
                      <a:pt x="12023" y="6157"/>
                      <a:pt x="11984" y="6157"/>
                    </a:cubicBezTo>
                    <a:cubicBezTo>
                      <a:pt x="11941" y="6157"/>
                      <a:pt x="11883" y="6153"/>
                      <a:pt x="11814" y="6153"/>
                    </a:cubicBezTo>
                    <a:cubicBezTo>
                      <a:pt x="11652" y="6149"/>
                      <a:pt x="11429" y="6144"/>
                      <a:pt x="11149" y="6144"/>
                    </a:cubicBezTo>
                    <a:cubicBezTo>
                      <a:pt x="10559" y="6135"/>
                      <a:pt x="9720" y="6131"/>
                      <a:pt x="8671" y="6123"/>
                    </a:cubicBezTo>
                    <a:cubicBezTo>
                      <a:pt x="6571" y="6113"/>
                      <a:pt x="3624" y="6101"/>
                      <a:pt x="186" y="6087"/>
                    </a:cubicBezTo>
                    <a:lnTo>
                      <a:pt x="186" y="6087"/>
                    </a:lnTo>
                    <a:cubicBezTo>
                      <a:pt x="420" y="5180"/>
                      <a:pt x="660" y="4228"/>
                      <a:pt x="910" y="3247"/>
                    </a:cubicBezTo>
                    <a:cubicBezTo>
                      <a:pt x="1037" y="2735"/>
                      <a:pt x="1168" y="2220"/>
                      <a:pt x="1299" y="1700"/>
                    </a:cubicBezTo>
                    <a:cubicBezTo>
                      <a:pt x="1364" y="1438"/>
                      <a:pt x="1434" y="1171"/>
                      <a:pt x="1499" y="909"/>
                    </a:cubicBezTo>
                    <a:lnTo>
                      <a:pt x="1600" y="512"/>
                    </a:lnTo>
                    <a:lnTo>
                      <a:pt x="1653" y="310"/>
                    </a:lnTo>
                    <a:lnTo>
                      <a:pt x="1675" y="209"/>
                    </a:lnTo>
                    <a:lnTo>
                      <a:pt x="1685" y="171"/>
                    </a:lnTo>
                    <a:lnTo>
                      <a:pt x="1685" y="171"/>
                    </a:lnTo>
                    <a:cubicBezTo>
                      <a:pt x="6219" y="161"/>
                      <a:pt x="10362" y="153"/>
                      <a:pt x="13504" y="149"/>
                    </a:cubicBezTo>
                    <a:close/>
                    <a:moveTo>
                      <a:pt x="1643" y="0"/>
                    </a:moveTo>
                    <a:cubicBezTo>
                      <a:pt x="1642" y="0"/>
                      <a:pt x="1546" y="75"/>
                      <a:pt x="1547" y="75"/>
                    </a:cubicBezTo>
                    <a:cubicBezTo>
                      <a:pt x="1547" y="75"/>
                      <a:pt x="1547" y="74"/>
                      <a:pt x="1548" y="74"/>
                    </a:cubicBezTo>
                    <a:lnTo>
                      <a:pt x="1548" y="78"/>
                    </a:lnTo>
                    <a:lnTo>
                      <a:pt x="1548" y="83"/>
                    </a:lnTo>
                    <a:lnTo>
                      <a:pt x="1544" y="96"/>
                    </a:lnTo>
                    <a:lnTo>
                      <a:pt x="1539" y="122"/>
                    </a:lnTo>
                    <a:lnTo>
                      <a:pt x="1526" y="171"/>
                    </a:lnTo>
                    <a:lnTo>
                      <a:pt x="1499" y="270"/>
                    </a:lnTo>
                    <a:lnTo>
                      <a:pt x="1447" y="472"/>
                    </a:lnTo>
                    <a:lnTo>
                      <a:pt x="1347" y="869"/>
                    </a:lnTo>
                    <a:cubicBezTo>
                      <a:pt x="1281" y="1136"/>
                      <a:pt x="1216" y="1398"/>
                      <a:pt x="1150" y="1660"/>
                    </a:cubicBezTo>
                    <a:cubicBezTo>
                      <a:pt x="1019" y="2184"/>
                      <a:pt x="888" y="2700"/>
                      <a:pt x="761" y="3207"/>
                    </a:cubicBezTo>
                    <a:cubicBezTo>
                      <a:pt x="503" y="4225"/>
                      <a:pt x="259" y="5205"/>
                      <a:pt x="23" y="6144"/>
                    </a:cubicBezTo>
                    <a:lnTo>
                      <a:pt x="1" y="6236"/>
                    </a:lnTo>
                    <a:lnTo>
                      <a:pt x="93" y="6236"/>
                    </a:lnTo>
                    <a:cubicBezTo>
                      <a:pt x="3589" y="6222"/>
                      <a:pt x="6582" y="6210"/>
                      <a:pt x="8710" y="6201"/>
                    </a:cubicBezTo>
                    <a:cubicBezTo>
                      <a:pt x="9759" y="6192"/>
                      <a:pt x="10590" y="6188"/>
                      <a:pt x="11175" y="6179"/>
                    </a:cubicBezTo>
                    <a:cubicBezTo>
                      <a:pt x="11451" y="6179"/>
                      <a:pt x="11669" y="6175"/>
                      <a:pt x="11826" y="6170"/>
                    </a:cubicBezTo>
                    <a:cubicBezTo>
                      <a:pt x="11897" y="6170"/>
                      <a:pt x="11949" y="6166"/>
                      <a:pt x="11993" y="6166"/>
                    </a:cubicBezTo>
                    <a:cubicBezTo>
                      <a:pt x="12026" y="6166"/>
                      <a:pt x="12044" y="6163"/>
                      <a:pt x="12046" y="6162"/>
                    </a:cubicBezTo>
                    <a:lnTo>
                      <a:pt x="12046" y="6162"/>
                    </a:lnTo>
                    <a:cubicBezTo>
                      <a:pt x="12046" y="6162"/>
                      <a:pt x="12046" y="6162"/>
                      <a:pt x="12046" y="6162"/>
                    </a:cubicBezTo>
                    <a:cubicBezTo>
                      <a:pt x="12051" y="6162"/>
                      <a:pt x="12059" y="6127"/>
                      <a:pt x="12080" y="6061"/>
                    </a:cubicBezTo>
                    <a:cubicBezTo>
                      <a:pt x="12102" y="5982"/>
                      <a:pt x="12128" y="5882"/>
                      <a:pt x="12163" y="5750"/>
                    </a:cubicBezTo>
                    <a:cubicBezTo>
                      <a:pt x="12242" y="5467"/>
                      <a:pt x="12346" y="5065"/>
                      <a:pt x="12482" y="4550"/>
                    </a:cubicBezTo>
                    <a:cubicBezTo>
                      <a:pt x="12758" y="3487"/>
                      <a:pt x="13151" y="1970"/>
                      <a:pt x="13635" y="105"/>
                    </a:cubicBezTo>
                    <a:lnTo>
                      <a:pt x="13653" y="30"/>
                    </a:lnTo>
                    <a:lnTo>
                      <a:pt x="13579" y="30"/>
                    </a:lnTo>
                    <a:cubicBezTo>
                      <a:pt x="10415" y="26"/>
                      <a:pt x="6219" y="22"/>
                      <a:pt x="1626" y="13"/>
                    </a:cubicBezTo>
                    <a:cubicBezTo>
                      <a:pt x="1638" y="4"/>
                      <a:pt x="1643" y="0"/>
                      <a:pt x="1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18;p48"/>
              <p:cNvSpPr/>
              <p:nvPr/>
            </p:nvSpPr>
            <p:spPr>
              <a:xfrm>
                <a:off x="1909046" y="3484479"/>
                <a:ext cx="115485" cy="2300"/>
              </a:xfrm>
              <a:custGeom>
                <a:avLst/>
                <a:gdLst/>
                <a:ahLst/>
                <a:cxnLst/>
                <a:rect l="l" t="t" r="r" b="b"/>
                <a:pathLst>
                  <a:path w="7933" h="158" extrusionOk="0">
                    <a:moveTo>
                      <a:pt x="3969" y="0"/>
                    </a:moveTo>
                    <a:cubicBezTo>
                      <a:pt x="1775" y="0"/>
                      <a:pt x="0" y="35"/>
                      <a:pt x="0" y="79"/>
                    </a:cubicBezTo>
                    <a:cubicBezTo>
                      <a:pt x="0" y="123"/>
                      <a:pt x="1775" y="157"/>
                      <a:pt x="3969" y="157"/>
                    </a:cubicBezTo>
                    <a:cubicBezTo>
                      <a:pt x="6158" y="157"/>
                      <a:pt x="7933" y="123"/>
                      <a:pt x="7933" y="79"/>
                    </a:cubicBezTo>
                    <a:cubicBezTo>
                      <a:pt x="7933" y="35"/>
                      <a:pt x="6158" y="0"/>
                      <a:pt x="3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19;p48"/>
              <p:cNvSpPr/>
              <p:nvPr/>
            </p:nvSpPr>
            <p:spPr>
              <a:xfrm>
                <a:off x="1907008" y="3503360"/>
                <a:ext cx="116183" cy="2300"/>
              </a:xfrm>
              <a:custGeom>
                <a:avLst/>
                <a:gdLst/>
                <a:ahLst/>
                <a:cxnLst/>
                <a:rect l="l" t="t" r="r" b="b"/>
                <a:pathLst>
                  <a:path w="7981" h="158" extrusionOk="0">
                    <a:moveTo>
                      <a:pt x="3991" y="0"/>
                    </a:moveTo>
                    <a:cubicBezTo>
                      <a:pt x="1788" y="0"/>
                      <a:pt x="1" y="36"/>
                      <a:pt x="1" y="79"/>
                    </a:cubicBezTo>
                    <a:cubicBezTo>
                      <a:pt x="1" y="123"/>
                      <a:pt x="1788" y="158"/>
                      <a:pt x="3991" y="158"/>
                    </a:cubicBezTo>
                    <a:cubicBezTo>
                      <a:pt x="6193" y="158"/>
                      <a:pt x="7980" y="123"/>
                      <a:pt x="7980" y="79"/>
                    </a:cubicBezTo>
                    <a:cubicBezTo>
                      <a:pt x="7980" y="36"/>
                      <a:pt x="6193" y="0"/>
                      <a:pt x="3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20;p48"/>
              <p:cNvSpPr/>
              <p:nvPr/>
            </p:nvSpPr>
            <p:spPr>
              <a:xfrm>
                <a:off x="1907721" y="3521615"/>
                <a:ext cx="112093" cy="2242"/>
              </a:xfrm>
              <a:custGeom>
                <a:avLst/>
                <a:gdLst/>
                <a:ahLst/>
                <a:cxnLst/>
                <a:rect l="l" t="t" r="r" b="b"/>
                <a:pathLst>
                  <a:path w="7700" h="154" extrusionOk="0">
                    <a:moveTo>
                      <a:pt x="3850" y="1"/>
                    </a:moveTo>
                    <a:cubicBezTo>
                      <a:pt x="1721" y="1"/>
                      <a:pt x="0" y="36"/>
                      <a:pt x="0" y="79"/>
                    </a:cubicBezTo>
                    <a:cubicBezTo>
                      <a:pt x="0" y="119"/>
                      <a:pt x="1721" y="154"/>
                      <a:pt x="3850" y="154"/>
                    </a:cubicBezTo>
                    <a:cubicBezTo>
                      <a:pt x="5974" y="154"/>
                      <a:pt x="7700" y="119"/>
                      <a:pt x="7700" y="79"/>
                    </a:cubicBezTo>
                    <a:cubicBezTo>
                      <a:pt x="7700" y="36"/>
                      <a:pt x="5974"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521;p48"/>
              <p:cNvSpPr/>
              <p:nvPr/>
            </p:nvSpPr>
            <p:spPr>
              <a:xfrm>
                <a:off x="1911783" y="3666098"/>
                <a:ext cx="110084" cy="2315"/>
              </a:xfrm>
              <a:custGeom>
                <a:avLst/>
                <a:gdLst/>
                <a:ahLst/>
                <a:cxnLst/>
                <a:rect l="l" t="t" r="r" b="b"/>
                <a:pathLst>
                  <a:path w="7562" h="159" extrusionOk="0">
                    <a:moveTo>
                      <a:pt x="3781" y="1"/>
                    </a:moveTo>
                    <a:cubicBezTo>
                      <a:pt x="1692" y="1"/>
                      <a:pt x="0" y="36"/>
                      <a:pt x="0" y="80"/>
                    </a:cubicBezTo>
                    <a:cubicBezTo>
                      <a:pt x="0" y="123"/>
                      <a:pt x="1692" y="158"/>
                      <a:pt x="3781" y="158"/>
                    </a:cubicBezTo>
                    <a:cubicBezTo>
                      <a:pt x="5865" y="158"/>
                      <a:pt x="7561" y="123"/>
                      <a:pt x="7561" y="80"/>
                    </a:cubicBezTo>
                    <a:cubicBezTo>
                      <a:pt x="7561" y="36"/>
                      <a:pt x="5865" y="1"/>
                      <a:pt x="3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22;p48"/>
              <p:cNvSpPr/>
              <p:nvPr/>
            </p:nvSpPr>
            <p:spPr>
              <a:xfrm>
                <a:off x="1921202" y="3687032"/>
                <a:ext cx="93852" cy="2315"/>
              </a:xfrm>
              <a:custGeom>
                <a:avLst/>
                <a:gdLst/>
                <a:ahLst/>
                <a:cxnLst/>
                <a:rect l="l" t="t" r="r" b="b"/>
                <a:pathLst>
                  <a:path w="6447" h="159" extrusionOk="0">
                    <a:moveTo>
                      <a:pt x="3225" y="1"/>
                    </a:moveTo>
                    <a:cubicBezTo>
                      <a:pt x="1442" y="1"/>
                      <a:pt x="0" y="36"/>
                      <a:pt x="0" y="80"/>
                    </a:cubicBezTo>
                    <a:cubicBezTo>
                      <a:pt x="0" y="123"/>
                      <a:pt x="1442" y="158"/>
                      <a:pt x="3225" y="158"/>
                    </a:cubicBezTo>
                    <a:cubicBezTo>
                      <a:pt x="5004" y="158"/>
                      <a:pt x="6446" y="123"/>
                      <a:pt x="6446" y="80"/>
                    </a:cubicBezTo>
                    <a:cubicBezTo>
                      <a:pt x="6446" y="36"/>
                      <a:pt x="5004" y="1"/>
                      <a:pt x="3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3523;p48"/>
            <p:cNvGrpSpPr/>
            <p:nvPr/>
          </p:nvGrpSpPr>
          <p:grpSpPr>
            <a:xfrm>
              <a:off x="1114774" y="3680787"/>
              <a:ext cx="742127" cy="590438"/>
              <a:chOff x="1114774" y="3680787"/>
              <a:chExt cx="742127" cy="590438"/>
            </a:xfrm>
          </p:grpSpPr>
          <p:sp>
            <p:nvSpPr>
              <p:cNvPr id="160" name="Google Shape;3524;p48"/>
              <p:cNvSpPr/>
              <p:nvPr/>
            </p:nvSpPr>
            <p:spPr>
              <a:xfrm>
                <a:off x="1570526" y="4224480"/>
                <a:ext cx="152927" cy="46744"/>
              </a:xfrm>
              <a:custGeom>
                <a:avLst/>
                <a:gdLst/>
                <a:ahLst/>
                <a:cxnLst/>
                <a:rect l="l" t="t" r="r" b="b"/>
                <a:pathLst>
                  <a:path w="10505" h="3211" extrusionOk="0">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25;p48"/>
              <p:cNvSpPr/>
              <p:nvPr/>
            </p:nvSpPr>
            <p:spPr>
              <a:xfrm>
                <a:off x="1253595" y="4125868"/>
                <a:ext cx="265558" cy="140931"/>
              </a:xfrm>
              <a:custGeom>
                <a:avLst/>
                <a:gdLst/>
                <a:ahLst/>
                <a:cxnLst/>
                <a:rect l="l" t="t" r="r" b="b"/>
                <a:pathLst>
                  <a:path w="18242" h="9681" extrusionOk="0">
                    <a:moveTo>
                      <a:pt x="4139" y="0"/>
                    </a:moveTo>
                    <a:cubicBezTo>
                      <a:pt x="3994" y="844"/>
                      <a:pt x="0" y="9680"/>
                      <a:pt x="2578" y="9680"/>
                    </a:cubicBezTo>
                    <a:lnTo>
                      <a:pt x="15531" y="9680"/>
                    </a:lnTo>
                    <a:cubicBezTo>
                      <a:pt x="15531" y="9680"/>
                      <a:pt x="14194" y="8417"/>
                      <a:pt x="18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26;p48"/>
              <p:cNvSpPr/>
              <p:nvPr/>
            </p:nvSpPr>
            <p:spPr>
              <a:xfrm>
                <a:off x="1114774" y="3680787"/>
                <a:ext cx="729782" cy="466233"/>
              </a:xfrm>
              <a:custGeom>
                <a:avLst/>
                <a:gdLst/>
                <a:ahLst/>
                <a:cxnLst/>
                <a:rect l="l" t="t" r="r" b="b"/>
                <a:pathLst>
                  <a:path w="50131" h="32027" extrusionOk="0">
                    <a:moveTo>
                      <a:pt x="50130" y="1"/>
                    </a:moveTo>
                    <a:lnTo>
                      <a:pt x="5293" y="1085"/>
                    </a:lnTo>
                    <a:lnTo>
                      <a:pt x="0" y="32026"/>
                    </a:lnTo>
                    <a:lnTo>
                      <a:pt x="44654" y="32026"/>
                    </a:lnTo>
                    <a:lnTo>
                      <a:pt x="501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527;p48"/>
              <p:cNvSpPr/>
              <p:nvPr/>
            </p:nvSpPr>
            <p:spPr>
              <a:xfrm>
                <a:off x="1148941" y="3714254"/>
                <a:ext cx="665205" cy="406343"/>
              </a:xfrm>
              <a:custGeom>
                <a:avLst/>
                <a:gdLst/>
                <a:ahLst/>
                <a:cxnLst/>
                <a:rect l="l" t="t" r="r" b="b"/>
                <a:pathLst>
                  <a:path w="45695" h="27913" extrusionOk="0">
                    <a:moveTo>
                      <a:pt x="45695" y="1"/>
                    </a:moveTo>
                    <a:lnTo>
                      <a:pt x="4466" y="298"/>
                    </a:lnTo>
                    <a:lnTo>
                      <a:pt x="0" y="27913"/>
                    </a:lnTo>
                    <a:lnTo>
                      <a:pt x="40782" y="27913"/>
                    </a:lnTo>
                    <a:lnTo>
                      <a:pt x="456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528;p48"/>
              <p:cNvSpPr/>
              <p:nvPr/>
            </p:nvSpPr>
            <p:spPr>
              <a:xfrm>
                <a:off x="1114774" y="3680787"/>
                <a:ext cx="742127" cy="478505"/>
              </a:xfrm>
              <a:custGeom>
                <a:avLst/>
                <a:gdLst/>
                <a:ahLst/>
                <a:cxnLst/>
                <a:rect l="l" t="t" r="r" b="b"/>
                <a:pathLst>
                  <a:path w="50979" h="32870" extrusionOk="0">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529;p48"/>
              <p:cNvSpPr/>
              <p:nvPr/>
            </p:nvSpPr>
            <p:spPr>
              <a:xfrm>
                <a:off x="1208044" y="3714254"/>
                <a:ext cx="606102" cy="40921"/>
              </a:xfrm>
              <a:custGeom>
                <a:avLst/>
                <a:gdLst/>
                <a:ahLst/>
                <a:cxnLst/>
                <a:rect l="l" t="t" r="r" b="b"/>
                <a:pathLst>
                  <a:path w="41635" h="2811" extrusionOk="0">
                    <a:moveTo>
                      <a:pt x="41635" y="1"/>
                    </a:moveTo>
                    <a:lnTo>
                      <a:pt x="406" y="298"/>
                    </a:lnTo>
                    <a:lnTo>
                      <a:pt x="0" y="2811"/>
                    </a:lnTo>
                    <a:cubicBezTo>
                      <a:pt x="13" y="2714"/>
                      <a:pt x="41167" y="2653"/>
                      <a:pt x="41167" y="2653"/>
                    </a:cubicBezTo>
                    <a:lnTo>
                      <a:pt x="416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530;p48"/>
              <p:cNvSpPr/>
              <p:nvPr/>
            </p:nvSpPr>
            <p:spPr>
              <a:xfrm>
                <a:off x="1649034" y="3849071"/>
                <a:ext cx="90038" cy="236545"/>
              </a:xfrm>
              <a:custGeom>
                <a:avLst/>
                <a:gdLst/>
                <a:ahLst/>
                <a:cxnLst/>
                <a:rect l="l" t="t" r="r" b="b"/>
                <a:pathLst>
                  <a:path w="6185" h="16249" extrusionOk="0">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531;p48"/>
              <p:cNvSpPr/>
              <p:nvPr/>
            </p:nvSpPr>
            <p:spPr>
              <a:xfrm>
                <a:off x="1573525" y="3916312"/>
                <a:ext cx="80750" cy="169362"/>
              </a:xfrm>
              <a:custGeom>
                <a:avLst/>
                <a:gdLst/>
                <a:ahLst/>
                <a:cxnLst/>
                <a:rect l="l" t="t" r="r" b="b"/>
                <a:pathLst>
                  <a:path w="5547" h="11634" extrusionOk="0">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532;p48"/>
              <p:cNvSpPr/>
              <p:nvPr/>
            </p:nvSpPr>
            <p:spPr>
              <a:xfrm>
                <a:off x="1498146" y="3794291"/>
                <a:ext cx="100199" cy="291266"/>
              </a:xfrm>
              <a:custGeom>
                <a:avLst/>
                <a:gdLst/>
                <a:ahLst/>
                <a:cxnLst/>
                <a:rect l="l" t="t" r="r" b="b"/>
                <a:pathLst>
                  <a:path w="6883" h="20008" extrusionOk="0">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533;p48"/>
              <p:cNvSpPr/>
              <p:nvPr/>
            </p:nvSpPr>
            <p:spPr>
              <a:xfrm>
                <a:off x="1422622" y="3964410"/>
                <a:ext cx="69934" cy="121337"/>
              </a:xfrm>
              <a:custGeom>
                <a:avLst/>
                <a:gdLst/>
                <a:ahLst/>
                <a:cxnLst/>
                <a:rect l="l" t="t" r="r" b="b"/>
                <a:pathLst>
                  <a:path w="4804" h="8335" extrusionOk="0">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534;p48"/>
              <p:cNvSpPr/>
              <p:nvPr/>
            </p:nvSpPr>
            <p:spPr>
              <a:xfrm>
                <a:off x="1347228" y="3887052"/>
                <a:ext cx="81697" cy="198564"/>
              </a:xfrm>
              <a:custGeom>
                <a:avLst/>
                <a:gdLst/>
                <a:ahLst/>
                <a:cxnLst/>
                <a:rect l="l" t="t" r="r" b="b"/>
                <a:pathLst>
                  <a:path w="5612" h="13640" extrusionOk="0">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535;p48"/>
              <p:cNvSpPr/>
              <p:nvPr/>
            </p:nvSpPr>
            <p:spPr>
              <a:xfrm>
                <a:off x="1271791" y="3818850"/>
                <a:ext cx="94915" cy="266708"/>
              </a:xfrm>
              <a:custGeom>
                <a:avLst/>
                <a:gdLst/>
                <a:ahLst/>
                <a:cxnLst/>
                <a:rect l="l" t="t" r="r" b="b"/>
                <a:pathLst>
                  <a:path w="6520" h="18321" extrusionOk="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536;p48"/>
              <p:cNvSpPr/>
              <p:nvPr/>
            </p:nvSpPr>
            <p:spPr>
              <a:xfrm>
                <a:off x="1228017"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537;p48"/>
              <p:cNvSpPr/>
              <p:nvPr/>
            </p:nvSpPr>
            <p:spPr>
              <a:xfrm>
                <a:off x="1255050" y="3731185"/>
                <a:ext cx="11020" cy="11020"/>
              </a:xfrm>
              <a:custGeom>
                <a:avLst/>
                <a:gdLst/>
                <a:ahLst/>
                <a:cxnLst/>
                <a:rect l="l" t="t" r="r" b="b"/>
                <a:pathLst>
                  <a:path w="757" h="757" extrusionOk="0">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538;p48"/>
              <p:cNvSpPr/>
              <p:nvPr/>
            </p:nvSpPr>
            <p:spPr>
              <a:xfrm>
                <a:off x="1282098"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539;p48"/>
              <p:cNvSpPr/>
              <p:nvPr/>
            </p:nvSpPr>
            <p:spPr>
              <a:xfrm>
                <a:off x="1196325" y="3906515"/>
                <a:ext cx="79804" cy="179159"/>
              </a:xfrm>
              <a:custGeom>
                <a:avLst/>
                <a:gdLst/>
                <a:ahLst/>
                <a:cxnLst/>
                <a:rect l="l" t="t" r="r" b="b"/>
                <a:pathLst>
                  <a:path w="5482" h="12307" extrusionOk="0">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540;p48"/>
              <p:cNvSpPr/>
              <p:nvPr/>
            </p:nvSpPr>
            <p:spPr>
              <a:xfrm>
                <a:off x="1456919" y="3824193"/>
                <a:ext cx="264655" cy="83487"/>
              </a:xfrm>
              <a:custGeom>
                <a:avLst/>
                <a:gdLst/>
                <a:ahLst/>
                <a:cxnLst/>
                <a:rect l="l" t="t" r="r" b="b"/>
                <a:pathLst>
                  <a:path w="18180" h="5735" extrusionOk="0">
                    <a:moveTo>
                      <a:pt x="975" y="1"/>
                    </a:moveTo>
                    <a:lnTo>
                      <a:pt x="0" y="5735"/>
                    </a:lnTo>
                    <a:lnTo>
                      <a:pt x="17083" y="5735"/>
                    </a:lnTo>
                    <a:lnTo>
                      <a:pt x="181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541;p48"/>
              <p:cNvSpPr/>
              <p:nvPr/>
            </p:nvSpPr>
            <p:spPr>
              <a:xfrm>
                <a:off x="1452144" y="3906515"/>
                <a:ext cx="32652" cy="30294"/>
              </a:xfrm>
              <a:custGeom>
                <a:avLst/>
                <a:gdLst/>
                <a:ahLst/>
                <a:cxnLst/>
                <a:rect l="l" t="t" r="r" b="b"/>
                <a:pathLst>
                  <a:path w="2243" h="2081" extrusionOk="0">
                    <a:moveTo>
                      <a:pt x="341" y="1"/>
                    </a:moveTo>
                    <a:lnTo>
                      <a:pt x="328" y="80"/>
                    </a:lnTo>
                    <a:lnTo>
                      <a:pt x="0" y="2081"/>
                    </a:lnTo>
                    <a:cubicBezTo>
                      <a:pt x="0" y="2081"/>
                      <a:pt x="2242" y="1"/>
                      <a:pt x="2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542;p48"/>
              <p:cNvSpPr/>
              <p:nvPr/>
            </p:nvSpPr>
            <p:spPr>
              <a:xfrm>
                <a:off x="1499034" y="3852056"/>
                <a:ext cx="185011" cy="2315"/>
              </a:xfrm>
              <a:custGeom>
                <a:avLst/>
                <a:gdLst/>
                <a:ahLst/>
                <a:cxnLst/>
                <a:rect l="l" t="t" r="r" b="b"/>
                <a:pathLst>
                  <a:path w="12709" h="159" extrusionOk="0">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543;p48"/>
              <p:cNvSpPr/>
              <p:nvPr/>
            </p:nvSpPr>
            <p:spPr>
              <a:xfrm>
                <a:off x="1496617" y="3872232"/>
                <a:ext cx="184997" cy="2242"/>
              </a:xfrm>
              <a:custGeom>
                <a:avLst/>
                <a:gdLst/>
                <a:ahLst/>
                <a:cxnLst/>
                <a:rect l="l" t="t" r="r" b="b"/>
                <a:pathLst>
                  <a:path w="12708" h="154" extrusionOk="0">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3544;p48"/>
            <p:cNvGrpSpPr/>
            <p:nvPr/>
          </p:nvGrpSpPr>
          <p:grpSpPr>
            <a:xfrm>
              <a:off x="411603" y="4266784"/>
              <a:ext cx="1702500" cy="442228"/>
              <a:chOff x="411603" y="4266784"/>
              <a:chExt cx="1702500" cy="442228"/>
            </a:xfrm>
          </p:grpSpPr>
          <p:sp>
            <p:nvSpPr>
              <p:cNvPr id="149" name="Google Shape;3545;p48"/>
              <p:cNvSpPr/>
              <p:nvPr/>
            </p:nvSpPr>
            <p:spPr>
              <a:xfrm>
                <a:off x="1379866" y="4295608"/>
                <a:ext cx="708470" cy="413404"/>
              </a:xfrm>
              <a:custGeom>
                <a:avLst/>
                <a:gdLst/>
                <a:ahLst/>
                <a:cxnLst/>
                <a:rect l="l" t="t" r="r" b="b"/>
                <a:pathLst>
                  <a:path w="48667" h="28398" extrusionOk="0">
                    <a:moveTo>
                      <a:pt x="1" y="0"/>
                    </a:moveTo>
                    <a:lnTo>
                      <a:pt x="1" y="28398"/>
                    </a:lnTo>
                    <a:lnTo>
                      <a:pt x="48667" y="28398"/>
                    </a:lnTo>
                    <a:lnTo>
                      <a:pt x="486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546;p48"/>
              <p:cNvSpPr/>
              <p:nvPr/>
            </p:nvSpPr>
            <p:spPr>
              <a:xfrm>
                <a:off x="1379866" y="4295608"/>
                <a:ext cx="322754" cy="413404"/>
              </a:xfrm>
              <a:custGeom>
                <a:avLst/>
                <a:gdLst/>
                <a:ahLst/>
                <a:cxnLst/>
                <a:rect l="l" t="t" r="r" b="b"/>
                <a:pathLst>
                  <a:path w="22171" h="28398" extrusionOk="0">
                    <a:moveTo>
                      <a:pt x="1" y="0"/>
                    </a:moveTo>
                    <a:lnTo>
                      <a:pt x="1" y="28398"/>
                    </a:lnTo>
                    <a:lnTo>
                      <a:pt x="22170" y="28398"/>
                    </a:lnTo>
                    <a:lnTo>
                      <a:pt x="22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547;p48"/>
              <p:cNvSpPr/>
              <p:nvPr/>
            </p:nvSpPr>
            <p:spPr>
              <a:xfrm>
                <a:off x="1408938" y="4320036"/>
                <a:ext cx="261613" cy="117071"/>
              </a:xfrm>
              <a:custGeom>
                <a:avLst/>
                <a:gdLst/>
                <a:ahLst/>
                <a:cxnLst/>
                <a:rect l="l" t="t" r="r" b="b"/>
                <a:pathLst>
                  <a:path w="17971" h="8042" extrusionOk="0">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548;p48"/>
              <p:cNvSpPr/>
              <p:nvPr/>
            </p:nvSpPr>
            <p:spPr>
              <a:xfrm>
                <a:off x="1527654" y="4366590"/>
                <a:ext cx="23670" cy="24034"/>
              </a:xfrm>
              <a:custGeom>
                <a:avLst/>
                <a:gdLst/>
                <a:ahLst/>
                <a:cxnLst/>
                <a:rect l="l" t="t" r="r" b="b"/>
                <a:pathLst>
                  <a:path w="1626" h="1651" extrusionOk="0">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549;p48"/>
              <p:cNvSpPr/>
              <p:nvPr/>
            </p:nvSpPr>
            <p:spPr>
              <a:xfrm>
                <a:off x="1408938" y="4446438"/>
                <a:ext cx="261613" cy="117086"/>
              </a:xfrm>
              <a:custGeom>
                <a:avLst/>
                <a:gdLst/>
                <a:ahLst/>
                <a:cxnLst/>
                <a:rect l="l" t="t" r="r" b="b"/>
                <a:pathLst>
                  <a:path w="17971" h="8043" extrusionOk="0">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550;p48"/>
              <p:cNvSpPr/>
              <p:nvPr/>
            </p:nvSpPr>
            <p:spPr>
              <a:xfrm>
                <a:off x="1527654" y="4492993"/>
                <a:ext cx="23685" cy="24034"/>
              </a:xfrm>
              <a:custGeom>
                <a:avLst/>
                <a:gdLst/>
                <a:ahLst/>
                <a:cxnLst/>
                <a:rect l="l" t="t" r="r" b="b"/>
                <a:pathLst>
                  <a:path w="1627" h="1651" extrusionOk="0">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51;p48"/>
              <p:cNvSpPr/>
              <p:nvPr/>
            </p:nvSpPr>
            <p:spPr>
              <a:xfrm>
                <a:off x="1408923" y="4572608"/>
                <a:ext cx="261627" cy="117319"/>
              </a:xfrm>
              <a:custGeom>
                <a:avLst/>
                <a:gdLst/>
                <a:ahLst/>
                <a:cxnLst/>
                <a:rect l="l" t="t" r="r" b="b"/>
                <a:pathLst>
                  <a:path w="17972" h="8059" extrusionOk="0">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552;p48"/>
              <p:cNvSpPr/>
              <p:nvPr/>
            </p:nvSpPr>
            <p:spPr>
              <a:xfrm>
                <a:off x="1527654" y="4619396"/>
                <a:ext cx="23685" cy="24049"/>
              </a:xfrm>
              <a:custGeom>
                <a:avLst/>
                <a:gdLst/>
                <a:ahLst/>
                <a:cxnLst/>
                <a:rect l="l" t="t" r="r" b="b"/>
                <a:pathLst>
                  <a:path w="1627" h="1652" extrusionOk="0">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53;p48"/>
              <p:cNvSpPr/>
              <p:nvPr/>
            </p:nvSpPr>
            <p:spPr>
              <a:xfrm>
                <a:off x="434444" y="4295608"/>
                <a:ext cx="595984" cy="413404"/>
              </a:xfrm>
              <a:custGeom>
                <a:avLst/>
                <a:gdLst/>
                <a:ahLst/>
                <a:cxnLst/>
                <a:rect l="l" t="t" r="r" b="b"/>
                <a:pathLst>
                  <a:path w="40940" h="28398" extrusionOk="0">
                    <a:moveTo>
                      <a:pt x="0" y="0"/>
                    </a:moveTo>
                    <a:lnTo>
                      <a:pt x="0" y="28398"/>
                    </a:lnTo>
                    <a:lnTo>
                      <a:pt x="40939" y="28398"/>
                    </a:lnTo>
                    <a:lnTo>
                      <a:pt x="40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54;p48"/>
              <p:cNvSpPr/>
              <p:nvPr/>
            </p:nvSpPr>
            <p:spPr>
              <a:xfrm>
                <a:off x="411603" y="4266784"/>
                <a:ext cx="1702500" cy="39262"/>
              </a:xfrm>
              <a:custGeom>
                <a:avLst/>
                <a:gdLst/>
                <a:ahLst/>
                <a:cxnLst/>
                <a:rect l="l" t="t" r="r" b="b"/>
                <a:pathLst>
                  <a:path w="116950" h="2697" extrusionOk="0">
                    <a:moveTo>
                      <a:pt x="0" y="0"/>
                    </a:moveTo>
                    <a:lnTo>
                      <a:pt x="0" y="2697"/>
                    </a:lnTo>
                    <a:lnTo>
                      <a:pt x="116949" y="2697"/>
                    </a:lnTo>
                    <a:lnTo>
                      <a:pt x="1169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55;p48"/>
              <p:cNvSpPr/>
              <p:nvPr/>
            </p:nvSpPr>
            <p:spPr>
              <a:xfrm>
                <a:off x="434444" y="4306031"/>
                <a:ext cx="52815" cy="402981"/>
              </a:xfrm>
              <a:custGeom>
                <a:avLst/>
                <a:gdLst/>
                <a:ahLst/>
                <a:cxnLst/>
                <a:rect l="l" t="t" r="r" b="b"/>
                <a:pathLst>
                  <a:path w="3628" h="27682" extrusionOk="0">
                    <a:moveTo>
                      <a:pt x="0" y="1"/>
                    </a:moveTo>
                    <a:lnTo>
                      <a:pt x="0" y="27682"/>
                    </a:lnTo>
                    <a:lnTo>
                      <a:pt x="3627" y="27682"/>
                    </a:lnTo>
                    <a:lnTo>
                      <a:pt x="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3556;p48"/>
            <p:cNvSpPr/>
            <p:nvPr/>
          </p:nvSpPr>
          <p:spPr>
            <a:xfrm>
              <a:off x="1415110" y="3972533"/>
              <a:ext cx="32216" cy="42712"/>
            </a:xfrm>
            <a:custGeom>
              <a:avLst/>
              <a:gdLst/>
              <a:ahLst/>
              <a:cxnLst/>
              <a:rect l="l" t="t" r="r" b="b"/>
              <a:pathLst>
                <a:path w="2213" h="2934" extrusionOk="0">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57;p48"/>
            <p:cNvSpPr/>
            <p:nvPr/>
          </p:nvSpPr>
          <p:spPr>
            <a:xfrm>
              <a:off x="1432492" y="3986916"/>
              <a:ext cx="14383" cy="28474"/>
            </a:xfrm>
            <a:custGeom>
              <a:avLst/>
              <a:gdLst/>
              <a:ahLst/>
              <a:cxnLst/>
              <a:rect l="l" t="t" r="r" b="b"/>
              <a:pathLst>
                <a:path w="988" h="1956" extrusionOk="0">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3558;p48"/>
            <p:cNvGrpSpPr/>
            <p:nvPr/>
          </p:nvGrpSpPr>
          <p:grpSpPr>
            <a:xfrm>
              <a:off x="684717" y="3495251"/>
              <a:ext cx="774124" cy="1220312"/>
              <a:chOff x="684717" y="3495251"/>
              <a:chExt cx="774124" cy="1220312"/>
            </a:xfrm>
          </p:grpSpPr>
          <p:sp>
            <p:nvSpPr>
              <p:cNvPr id="128" name="Google Shape;3559;p48"/>
              <p:cNvSpPr/>
              <p:nvPr/>
            </p:nvSpPr>
            <p:spPr>
              <a:xfrm>
                <a:off x="1065788" y="3618219"/>
                <a:ext cx="30935" cy="52975"/>
              </a:xfrm>
              <a:custGeom>
                <a:avLst/>
                <a:gdLst/>
                <a:ahLst/>
                <a:cxnLst/>
                <a:rect l="l" t="t" r="r" b="b"/>
                <a:pathLst>
                  <a:path w="2125" h="3639" extrusionOk="0">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60;p48"/>
              <p:cNvSpPr/>
              <p:nvPr/>
            </p:nvSpPr>
            <p:spPr>
              <a:xfrm>
                <a:off x="895364" y="3535415"/>
                <a:ext cx="183803" cy="295925"/>
              </a:xfrm>
              <a:custGeom>
                <a:avLst/>
                <a:gdLst/>
                <a:ahLst/>
                <a:cxnLst/>
                <a:rect l="l" t="t" r="r" b="b"/>
                <a:pathLst>
                  <a:path w="12626" h="20328" extrusionOk="0">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561;p48"/>
              <p:cNvSpPr/>
              <p:nvPr/>
            </p:nvSpPr>
            <p:spPr>
              <a:xfrm>
                <a:off x="861255" y="3495251"/>
                <a:ext cx="258119" cy="269023"/>
              </a:xfrm>
              <a:custGeom>
                <a:avLst/>
                <a:gdLst/>
                <a:ahLst/>
                <a:cxnLst/>
                <a:rect l="l" t="t" r="r" b="b"/>
                <a:pathLst>
                  <a:path w="17731" h="18480" extrusionOk="0">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62;p48"/>
              <p:cNvSpPr/>
              <p:nvPr/>
            </p:nvSpPr>
            <p:spPr>
              <a:xfrm>
                <a:off x="1046005" y="3644786"/>
                <a:ext cx="50398" cy="3392"/>
              </a:xfrm>
              <a:custGeom>
                <a:avLst/>
                <a:gdLst/>
                <a:ahLst/>
                <a:cxnLst/>
                <a:rect l="l" t="t" r="r" b="b"/>
                <a:pathLst>
                  <a:path w="3462" h="233" extrusionOk="0">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63;p48"/>
              <p:cNvSpPr/>
              <p:nvPr/>
            </p:nvSpPr>
            <p:spPr>
              <a:xfrm>
                <a:off x="1088818" y="3939430"/>
                <a:ext cx="370023" cy="291834"/>
              </a:xfrm>
              <a:custGeom>
                <a:avLst/>
                <a:gdLst/>
                <a:ahLst/>
                <a:cxnLst/>
                <a:rect l="l" t="t" r="r" b="b"/>
                <a:pathLst>
                  <a:path w="25418" h="20047" extrusionOk="0">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64;p48"/>
              <p:cNvSpPr/>
              <p:nvPr/>
            </p:nvSpPr>
            <p:spPr>
              <a:xfrm>
                <a:off x="1201173" y="4126625"/>
                <a:ext cx="16989" cy="42653"/>
              </a:xfrm>
              <a:custGeom>
                <a:avLst/>
                <a:gdLst/>
                <a:ahLst/>
                <a:cxnLst/>
                <a:rect l="l" t="t" r="r" b="b"/>
                <a:pathLst>
                  <a:path w="1167" h="2930" extrusionOk="0">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565;p48"/>
              <p:cNvSpPr/>
              <p:nvPr/>
            </p:nvSpPr>
            <p:spPr>
              <a:xfrm>
                <a:off x="762774" y="3790652"/>
                <a:ext cx="434541" cy="576026"/>
              </a:xfrm>
              <a:custGeom>
                <a:avLst/>
                <a:gdLst/>
                <a:ahLst/>
                <a:cxnLst/>
                <a:rect l="l" t="t" r="r" b="b"/>
                <a:pathLst>
                  <a:path w="29850" h="39569" extrusionOk="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66;p48"/>
              <p:cNvSpPr/>
              <p:nvPr/>
            </p:nvSpPr>
            <p:spPr>
              <a:xfrm>
                <a:off x="723338" y="3863891"/>
                <a:ext cx="62495" cy="221449"/>
              </a:xfrm>
              <a:custGeom>
                <a:avLst/>
                <a:gdLst/>
                <a:ahLst/>
                <a:cxnLst/>
                <a:rect l="l" t="t" r="r" b="b"/>
                <a:pathLst>
                  <a:path w="4293" h="15212" extrusionOk="0">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67;p48"/>
              <p:cNvSpPr/>
              <p:nvPr/>
            </p:nvSpPr>
            <p:spPr>
              <a:xfrm>
                <a:off x="774420" y="3885756"/>
                <a:ext cx="368741" cy="81129"/>
              </a:xfrm>
              <a:custGeom>
                <a:avLst/>
                <a:gdLst/>
                <a:ahLst/>
                <a:cxnLst/>
                <a:rect l="l" t="t" r="r" b="b"/>
                <a:pathLst>
                  <a:path w="25330" h="5573" extrusionOk="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68;p48"/>
              <p:cNvSpPr/>
              <p:nvPr/>
            </p:nvSpPr>
            <p:spPr>
              <a:xfrm>
                <a:off x="925381" y="4118036"/>
                <a:ext cx="140043" cy="15926"/>
              </a:xfrm>
              <a:custGeom>
                <a:avLst/>
                <a:gdLst/>
                <a:ahLst/>
                <a:cxnLst/>
                <a:rect l="l" t="t" r="r" b="b"/>
                <a:pathLst>
                  <a:path w="9620" h="1094" extrusionOk="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69;p48"/>
              <p:cNvSpPr/>
              <p:nvPr/>
            </p:nvSpPr>
            <p:spPr>
              <a:xfrm>
                <a:off x="922266" y="4285316"/>
                <a:ext cx="146405" cy="24180"/>
              </a:xfrm>
              <a:custGeom>
                <a:avLst/>
                <a:gdLst/>
                <a:ahLst/>
                <a:cxnLst/>
                <a:rect l="l" t="t" r="r" b="b"/>
                <a:pathLst>
                  <a:path w="10057" h="1661" extrusionOk="0">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70;p48"/>
              <p:cNvSpPr/>
              <p:nvPr/>
            </p:nvSpPr>
            <p:spPr>
              <a:xfrm>
                <a:off x="732815" y="4088280"/>
                <a:ext cx="36015" cy="178519"/>
              </a:xfrm>
              <a:custGeom>
                <a:avLst/>
                <a:gdLst/>
                <a:ahLst/>
                <a:cxnLst/>
                <a:rect l="l" t="t" r="r" b="b"/>
                <a:pathLst>
                  <a:path w="2474" h="12263" extrusionOk="0">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71;p48"/>
              <p:cNvSpPr/>
              <p:nvPr/>
            </p:nvSpPr>
            <p:spPr>
              <a:xfrm>
                <a:off x="778481" y="4355789"/>
                <a:ext cx="201112" cy="8603"/>
              </a:xfrm>
              <a:custGeom>
                <a:avLst/>
                <a:gdLst/>
                <a:ahLst/>
                <a:cxnLst/>
                <a:rect l="l" t="t" r="r" b="b"/>
                <a:pathLst>
                  <a:path w="13815" h="591" extrusionOk="0">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72;p48"/>
              <p:cNvSpPr/>
              <p:nvPr/>
            </p:nvSpPr>
            <p:spPr>
              <a:xfrm>
                <a:off x="763283" y="4266784"/>
                <a:ext cx="3261" cy="17513"/>
              </a:xfrm>
              <a:custGeom>
                <a:avLst/>
                <a:gdLst/>
                <a:ahLst/>
                <a:cxnLst/>
                <a:rect l="l" t="t" r="r" b="b"/>
                <a:pathLst>
                  <a:path w="224" h="1203" extrusionOk="0">
                    <a:moveTo>
                      <a:pt x="1" y="0"/>
                    </a:moveTo>
                    <a:lnTo>
                      <a:pt x="206" y="1202"/>
                    </a:lnTo>
                    <a:lnTo>
                      <a:pt x="223"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73;p48"/>
              <p:cNvSpPr/>
              <p:nvPr/>
            </p:nvSpPr>
            <p:spPr>
              <a:xfrm>
                <a:off x="766268" y="4084583"/>
                <a:ext cx="213267" cy="278601"/>
              </a:xfrm>
              <a:custGeom>
                <a:avLst/>
                <a:gdLst/>
                <a:ahLst/>
                <a:cxnLst/>
                <a:rect l="l" t="t" r="r" b="b"/>
                <a:pathLst>
                  <a:path w="14650" h="19138" extrusionOk="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74;p48"/>
              <p:cNvSpPr/>
              <p:nvPr/>
            </p:nvSpPr>
            <p:spPr>
              <a:xfrm>
                <a:off x="925381" y="4123451"/>
                <a:ext cx="25403" cy="8866"/>
              </a:xfrm>
              <a:custGeom>
                <a:avLst/>
                <a:gdLst/>
                <a:ahLst/>
                <a:cxnLst/>
                <a:rect l="l" t="t" r="r" b="b"/>
                <a:pathLst>
                  <a:path w="1745" h="609" extrusionOk="0">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75;p48"/>
              <p:cNvSpPr/>
              <p:nvPr/>
            </p:nvSpPr>
            <p:spPr>
              <a:xfrm>
                <a:off x="922266" y="4285301"/>
                <a:ext cx="53397" cy="11399"/>
              </a:xfrm>
              <a:custGeom>
                <a:avLst/>
                <a:gdLst/>
                <a:ahLst/>
                <a:cxnLst/>
                <a:rect l="l" t="t" r="r" b="b"/>
                <a:pathLst>
                  <a:path w="3668" h="783" extrusionOk="0">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76;p48"/>
              <p:cNvSpPr/>
              <p:nvPr/>
            </p:nvSpPr>
            <p:spPr>
              <a:xfrm>
                <a:off x="783329" y="3949329"/>
                <a:ext cx="11195" cy="124962"/>
              </a:xfrm>
              <a:custGeom>
                <a:avLst/>
                <a:gdLst/>
                <a:ahLst/>
                <a:cxnLst/>
                <a:rect l="l" t="t" r="r" b="b"/>
                <a:pathLst>
                  <a:path w="769" h="8584" extrusionOk="0">
                    <a:moveTo>
                      <a:pt x="171" y="1"/>
                    </a:moveTo>
                    <a:lnTo>
                      <a:pt x="97" y="525"/>
                    </a:lnTo>
                    <a:lnTo>
                      <a:pt x="0" y="8583"/>
                    </a:lnTo>
                    <a:lnTo>
                      <a:pt x="769" y="8583"/>
                    </a:lnTo>
                    <a:lnTo>
                      <a:pt x="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577;p48"/>
              <p:cNvSpPr/>
              <p:nvPr/>
            </p:nvSpPr>
            <p:spPr>
              <a:xfrm>
                <a:off x="842112" y="4355279"/>
                <a:ext cx="513225" cy="360284"/>
              </a:xfrm>
              <a:custGeom>
                <a:avLst/>
                <a:gdLst/>
                <a:ahLst/>
                <a:cxnLst/>
                <a:rect l="l" t="t" r="r" b="b"/>
                <a:pathLst>
                  <a:path w="35255" h="24749" extrusionOk="0">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578;p48"/>
              <p:cNvSpPr/>
              <p:nvPr/>
            </p:nvSpPr>
            <p:spPr>
              <a:xfrm>
                <a:off x="684717" y="4492891"/>
                <a:ext cx="235657" cy="42057"/>
              </a:xfrm>
              <a:custGeom>
                <a:avLst/>
                <a:gdLst/>
                <a:ahLst/>
                <a:cxnLst/>
                <a:rect l="l" t="t" r="r" b="b"/>
                <a:pathLst>
                  <a:path w="16188" h="2889" extrusionOk="0">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579;p48"/>
              <p:cNvSpPr/>
              <p:nvPr/>
            </p:nvSpPr>
            <p:spPr>
              <a:xfrm>
                <a:off x="921625" y="4561777"/>
                <a:ext cx="68653" cy="2242"/>
              </a:xfrm>
              <a:custGeom>
                <a:avLst/>
                <a:gdLst/>
                <a:ahLst/>
                <a:cxnLst/>
                <a:rect l="l" t="t" r="r" b="b"/>
                <a:pathLst>
                  <a:path w="4716" h="154" extrusionOk="0">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3580;p48"/>
            <p:cNvGrpSpPr/>
            <p:nvPr/>
          </p:nvGrpSpPr>
          <p:grpSpPr>
            <a:xfrm>
              <a:off x="608057" y="4070142"/>
              <a:ext cx="621052" cy="634794"/>
              <a:chOff x="608057" y="4070142"/>
              <a:chExt cx="621052" cy="634794"/>
            </a:xfrm>
          </p:grpSpPr>
          <p:sp>
            <p:nvSpPr>
              <p:cNvPr id="124" name="Google Shape;3581;p48"/>
              <p:cNvSpPr/>
              <p:nvPr/>
            </p:nvSpPr>
            <p:spPr>
              <a:xfrm>
                <a:off x="936387" y="4561719"/>
                <a:ext cx="39145" cy="143217"/>
              </a:xfrm>
              <a:custGeom>
                <a:avLst/>
                <a:gdLst/>
                <a:ahLst/>
                <a:cxnLst/>
                <a:rect l="l" t="t" r="r" b="b"/>
                <a:pathLst>
                  <a:path w="2689" h="9838" extrusionOk="0">
                    <a:moveTo>
                      <a:pt x="1" y="1"/>
                    </a:moveTo>
                    <a:lnTo>
                      <a:pt x="1" y="9838"/>
                    </a:lnTo>
                    <a:lnTo>
                      <a:pt x="2689" y="9838"/>
                    </a:lnTo>
                    <a:lnTo>
                      <a:pt x="2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82;p48"/>
              <p:cNvSpPr/>
              <p:nvPr/>
            </p:nvSpPr>
            <p:spPr>
              <a:xfrm>
                <a:off x="608057" y="4070142"/>
                <a:ext cx="311749" cy="463613"/>
              </a:xfrm>
              <a:custGeom>
                <a:avLst/>
                <a:gdLst/>
                <a:ahLst/>
                <a:cxnLst/>
                <a:rect l="l" t="t" r="r" b="b"/>
                <a:pathLst>
                  <a:path w="21415" h="31847" extrusionOk="0">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83;p48"/>
              <p:cNvSpPr/>
              <p:nvPr/>
            </p:nvSpPr>
            <p:spPr>
              <a:xfrm>
                <a:off x="669519" y="4500971"/>
                <a:ext cx="559590" cy="60763"/>
              </a:xfrm>
              <a:custGeom>
                <a:avLst/>
                <a:gdLst/>
                <a:ahLst/>
                <a:cxnLst/>
                <a:rect l="l" t="t" r="r" b="b"/>
                <a:pathLst>
                  <a:path w="38440" h="4174" extrusionOk="0">
                    <a:moveTo>
                      <a:pt x="4173" y="0"/>
                    </a:moveTo>
                    <a:cubicBezTo>
                      <a:pt x="1866" y="0"/>
                      <a:pt x="0" y="1866"/>
                      <a:pt x="0" y="4174"/>
                    </a:cubicBezTo>
                    <a:lnTo>
                      <a:pt x="38440" y="4174"/>
                    </a:lnTo>
                    <a:cubicBezTo>
                      <a:pt x="38440" y="1866"/>
                      <a:pt x="36570" y="0"/>
                      <a:pt x="34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84;p48"/>
              <p:cNvSpPr/>
              <p:nvPr/>
            </p:nvSpPr>
            <p:spPr>
              <a:xfrm>
                <a:off x="875638" y="4319162"/>
                <a:ext cx="285021" cy="217576"/>
              </a:xfrm>
              <a:custGeom>
                <a:avLst/>
                <a:gdLst/>
                <a:ahLst/>
                <a:cxnLst/>
                <a:rect l="l" t="t" r="r" b="b"/>
                <a:pathLst>
                  <a:path w="19579" h="14946" extrusionOk="0">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3585;p48"/>
            <p:cNvGrpSpPr/>
            <p:nvPr/>
          </p:nvGrpSpPr>
          <p:grpSpPr>
            <a:xfrm>
              <a:off x="428010" y="4078498"/>
              <a:ext cx="147613" cy="188301"/>
              <a:chOff x="428010" y="4078498"/>
              <a:chExt cx="147613" cy="188301"/>
            </a:xfrm>
          </p:grpSpPr>
          <p:sp>
            <p:nvSpPr>
              <p:cNvPr id="114" name="Google Shape;3586;p48"/>
              <p:cNvSpPr/>
              <p:nvPr/>
            </p:nvSpPr>
            <p:spPr>
              <a:xfrm>
                <a:off x="447298" y="4119200"/>
                <a:ext cx="41736" cy="34050"/>
              </a:xfrm>
              <a:custGeom>
                <a:avLst/>
                <a:gdLst/>
                <a:ahLst/>
                <a:cxnLst/>
                <a:rect l="l" t="t" r="r" b="b"/>
                <a:pathLst>
                  <a:path w="2867" h="2339" extrusionOk="0">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87;p48"/>
              <p:cNvSpPr/>
              <p:nvPr/>
            </p:nvSpPr>
            <p:spPr>
              <a:xfrm>
                <a:off x="452510" y="4119200"/>
                <a:ext cx="36525" cy="34050"/>
              </a:xfrm>
              <a:custGeom>
                <a:avLst/>
                <a:gdLst/>
                <a:ahLst/>
                <a:cxnLst/>
                <a:rect l="l" t="t" r="r" b="b"/>
                <a:pathLst>
                  <a:path w="2509" h="2339" extrusionOk="0">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88;p48"/>
              <p:cNvSpPr/>
              <p:nvPr/>
            </p:nvSpPr>
            <p:spPr>
              <a:xfrm>
                <a:off x="477258" y="4078498"/>
                <a:ext cx="50078" cy="74753"/>
              </a:xfrm>
              <a:custGeom>
                <a:avLst/>
                <a:gdLst/>
                <a:ahLst/>
                <a:cxnLst/>
                <a:rect l="l" t="t" r="r" b="b"/>
                <a:pathLst>
                  <a:path w="3440" h="5135" extrusionOk="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89;p48"/>
              <p:cNvSpPr/>
              <p:nvPr/>
            </p:nvSpPr>
            <p:spPr>
              <a:xfrm>
                <a:off x="516956" y="4119200"/>
                <a:ext cx="38053" cy="34050"/>
              </a:xfrm>
              <a:custGeom>
                <a:avLst/>
                <a:gdLst/>
                <a:ahLst/>
                <a:cxnLst/>
                <a:rect l="l" t="t" r="r" b="b"/>
                <a:pathLst>
                  <a:path w="2614" h="2339" extrusionOk="0">
                    <a:moveTo>
                      <a:pt x="2212" y="0"/>
                    </a:moveTo>
                    <a:cubicBezTo>
                      <a:pt x="2212" y="0"/>
                      <a:pt x="135" y="96"/>
                      <a:pt x="0" y="2338"/>
                    </a:cubicBezTo>
                    <a:lnTo>
                      <a:pt x="1823" y="2338"/>
                    </a:lnTo>
                    <a:cubicBezTo>
                      <a:pt x="1823" y="2338"/>
                      <a:pt x="2614" y="1219"/>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90;p48"/>
              <p:cNvSpPr/>
              <p:nvPr/>
            </p:nvSpPr>
            <p:spPr>
              <a:xfrm>
                <a:off x="428010" y="4151707"/>
                <a:ext cx="147613" cy="115092"/>
              </a:xfrm>
              <a:custGeom>
                <a:avLst/>
                <a:gdLst/>
                <a:ahLst/>
                <a:cxnLst/>
                <a:rect l="l" t="t" r="r" b="b"/>
                <a:pathLst>
                  <a:path w="10140" h="7906" extrusionOk="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91;p48"/>
              <p:cNvSpPr/>
              <p:nvPr/>
            </p:nvSpPr>
            <p:spPr>
              <a:xfrm>
                <a:off x="433745" y="4188232"/>
                <a:ext cx="140611" cy="20308"/>
              </a:xfrm>
              <a:custGeom>
                <a:avLst/>
                <a:gdLst/>
                <a:ahLst/>
                <a:cxnLst/>
                <a:rect l="l" t="t" r="r" b="b"/>
                <a:pathLst>
                  <a:path w="9659" h="1395" extrusionOk="0">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92;p48"/>
              <p:cNvSpPr/>
              <p:nvPr/>
            </p:nvSpPr>
            <p:spPr>
              <a:xfrm>
                <a:off x="435900" y="4198466"/>
                <a:ext cx="139082" cy="20308"/>
              </a:xfrm>
              <a:custGeom>
                <a:avLst/>
                <a:gdLst/>
                <a:ahLst/>
                <a:cxnLst/>
                <a:rect l="l" t="t" r="r" b="b"/>
                <a:pathLst>
                  <a:path w="9554" h="1395" extrusionOk="0">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93;p48"/>
              <p:cNvSpPr/>
              <p:nvPr/>
            </p:nvSpPr>
            <p:spPr>
              <a:xfrm>
                <a:off x="452204" y="4208103"/>
                <a:ext cx="7948" cy="7046"/>
              </a:xfrm>
              <a:custGeom>
                <a:avLst/>
                <a:gdLst/>
                <a:ahLst/>
                <a:cxnLst/>
                <a:rect l="l" t="t" r="r" b="b"/>
                <a:pathLst>
                  <a:path w="546" h="484" extrusionOk="0">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94;p48"/>
              <p:cNvSpPr/>
              <p:nvPr/>
            </p:nvSpPr>
            <p:spPr>
              <a:xfrm>
                <a:off x="504174" y="4191551"/>
                <a:ext cx="7963" cy="7060"/>
              </a:xfrm>
              <a:custGeom>
                <a:avLst/>
                <a:gdLst/>
                <a:ahLst/>
                <a:cxnLst/>
                <a:rect l="l" t="t" r="r" b="b"/>
                <a:pathLst>
                  <a:path w="547" h="485" extrusionOk="0">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95;p48"/>
              <p:cNvSpPr/>
              <p:nvPr/>
            </p:nvSpPr>
            <p:spPr>
              <a:xfrm>
                <a:off x="554616" y="4208860"/>
                <a:ext cx="7905" cy="7046"/>
              </a:xfrm>
              <a:custGeom>
                <a:avLst/>
                <a:gdLst/>
                <a:ahLst/>
                <a:cxnLst/>
                <a:rect l="l" t="t" r="r" b="b"/>
                <a:pathLst>
                  <a:path w="543" h="484" extrusionOk="0">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3596;p48"/>
            <p:cNvGrpSpPr/>
            <p:nvPr/>
          </p:nvGrpSpPr>
          <p:grpSpPr>
            <a:xfrm>
              <a:off x="1877369" y="4077333"/>
              <a:ext cx="125151" cy="189466"/>
              <a:chOff x="1877369" y="4077333"/>
              <a:chExt cx="125151" cy="189466"/>
            </a:xfrm>
          </p:grpSpPr>
          <p:sp>
            <p:nvSpPr>
              <p:cNvPr id="110" name="Google Shape;3597;p48"/>
              <p:cNvSpPr/>
              <p:nvPr/>
            </p:nvSpPr>
            <p:spPr>
              <a:xfrm>
                <a:off x="1884487" y="4111747"/>
                <a:ext cx="108614" cy="155052"/>
              </a:xfrm>
              <a:custGeom>
                <a:avLst/>
                <a:gdLst/>
                <a:ahLst/>
                <a:cxnLst/>
                <a:rect l="l" t="t" r="r" b="b"/>
                <a:pathLst>
                  <a:path w="7461" h="10651" extrusionOk="0">
                    <a:moveTo>
                      <a:pt x="1" y="0"/>
                    </a:moveTo>
                    <a:lnTo>
                      <a:pt x="1028" y="10650"/>
                    </a:lnTo>
                    <a:lnTo>
                      <a:pt x="6215" y="10650"/>
                    </a:lnTo>
                    <a:lnTo>
                      <a:pt x="7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98;p48"/>
              <p:cNvSpPr/>
              <p:nvPr/>
            </p:nvSpPr>
            <p:spPr>
              <a:xfrm>
                <a:off x="1877369" y="4091716"/>
                <a:ext cx="125151" cy="20424"/>
              </a:xfrm>
              <a:custGeom>
                <a:avLst/>
                <a:gdLst/>
                <a:ahLst/>
                <a:cxnLst/>
                <a:rect l="l" t="t" r="r" b="b"/>
                <a:pathLst>
                  <a:path w="8597" h="1403" extrusionOk="0">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99;p48"/>
              <p:cNvSpPr/>
              <p:nvPr/>
            </p:nvSpPr>
            <p:spPr>
              <a:xfrm>
                <a:off x="1894299" y="4077333"/>
                <a:ext cx="92688" cy="16246"/>
              </a:xfrm>
              <a:custGeom>
                <a:avLst/>
                <a:gdLst/>
                <a:ahLst/>
                <a:cxnLst/>
                <a:rect l="l" t="t" r="r" b="b"/>
                <a:pathLst>
                  <a:path w="6367" h="1116" extrusionOk="0">
                    <a:moveTo>
                      <a:pt x="5947" y="0"/>
                    </a:moveTo>
                    <a:lnTo>
                      <a:pt x="289" y="14"/>
                    </a:lnTo>
                    <a:lnTo>
                      <a:pt x="0" y="1067"/>
                    </a:lnTo>
                    <a:lnTo>
                      <a:pt x="6367" y="1115"/>
                    </a:lnTo>
                    <a:lnTo>
                      <a:pt x="59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00;p48"/>
              <p:cNvSpPr/>
              <p:nvPr/>
            </p:nvSpPr>
            <p:spPr>
              <a:xfrm>
                <a:off x="1882901" y="4150557"/>
                <a:ext cx="110200" cy="77999"/>
              </a:xfrm>
              <a:custGeom>
                <a:avLst/>
                <a:gdLst/>
                <a:ahLst/>
                <a:cxnLst/>
                <a:rect l="l" t="t" r="r" b="b"/>
                <a:pathLst>
                  <a:path w="7570" h="5358" extrusionOk="0">
                    <a:moveTo>
                      <a:pt x="1" y="0"/>
                    </a:moveTo>
                    <a:cubicBezTo>
                      <a:pt x="1" y="97"/>
                      <a:pt x="621" y="5358"/>
                      <a:pt x="621" y="5358"/>
                    </a:cubicBezTo>
                    <a:lnTo>
                      <a:pt x="6962" y="5358"/>
                    </a:lnTo>
                    <a:lnTo>
                      <a:pt x="7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36"/>
        <p:cNvGrpSpPr/>
        <p:nvPr/>
      </p:nvGrpSpPr>
      <p:grpSpPr>
        <a:xfrm>
          <a:off x="0" y="0"/>
          <a:ext cx="0" cy="0"/>
          <a:chOff x="0" y="0"/>
          <a:chExt cx="0" cy="0"/>
        </a:xfrm>
      </p:grpSpPr>
      <p:sp>
        <p:nvSpPr>
          <p:cNvPr id="2437" name="Google Shape;2437;p39"/>
          <p:cNvSpPr/>
          <p:nvPr/>
        </p:nvSpPr>
        <p:spPr>
          <a:xfrm>
            <a:off x="1243130" y="2562295"/>
            <a:ext cx="2919333" cy="2000072"/>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9"/>
          <p:cNvSpPr/>
          <p:nvPr/>
        </p:nvSpPr>
        <p:spPr>
          <a:xfrm>
            <a:off x="1351232" y="2528711"/>
            <a:ext cx="2836207" cy="2103251"/>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9"/>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441" name="Google Shape;2441;p39"/>
          <p:cNvSpPr txBox="1">
            <a:spLocks noGrp="1"/>
          </p:cNvSpPr>
          <p:nvPr>
            <p:ph type="ctrTitle"/>
          </p:nvPr>
        </p:nvSpPr>
        <p:spPr>
          <a:xfrm>
            <a:off x="2013022" y="1582025"/>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RIESGO DE PATRIMONIO</a:t>
            </a:r>
            <a:endParaRPr sz="1800" dirty="0"/>
          </a:p>
        </p:txBody>
      </p:sp>
      <p:cxnSp>
        <p:nvCxnSpPr>
          <p:cNvPr id="2442" name="Google Shape;2442;p39"/>
          <p:cNvCxnSpPr>
            <a:cxnSpLocks/>
          </p:cNvCxnSpPr>
          <p:nvPr/>
        </p:nvCxnSpPr>
        <p:spPr>
          <a:xfrm>
            <a:off x="2769335" y="2268748"/>
            <a:ext cx="0" cy="237220"/>
          </a:xfrm>
          <a:prstGeom prst="straightConnector1">
            <a:avLst/>
          </a:prstGeom>
          <a:noFill/>
          <a:ln w="9525" cap="flat" cmpd="sng">
            <a:solidFill>
              <a:schemeClr val="accent3"/>
            </a:solidFill>
            <a:prstDash val="solid"/>
            <a:round/>
            <a:headEnd type="none" w="med" len="med"/>
            <a:tailEnd type="none" w="med" len="med"/>
          </a:ln>
        </p:spPr>
      </p:cxnSp>
      <p:sp>
        <p:nvSpPr>
          <p:cNvPr id="2447" name="Google Shape;2447;p39"/>
          <p:cNvSpPr/>
          <p:nvPr/>
        </p:nvSpPr>
        <p:spPr>
          <a:xfrm>
            <a:off x="5283061" y="2622632"/>
            <a:ext cx="2865241" cy="200933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9"/>
          <p:cNvSpPr/>
          <p:nvPr/>
        </p:nvSpPr>
        <p:spPr>
          <a:xfrm>
            <a:off x="5425026" y="2571750"/>
            <a:ext cx="2787860" cy="2111095"/>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9" name="Google Shape;2449;p39"/>
          <p:cNvCxnSpPr>
            <a:cxnSpLocks/>
          </p:cNvCxnSpPr>
          <p:nvPr/>
        </p:nvCxnSpPr>
        <p:spPr>
          <a:xfrm>
            <a:off x="6656973" y="2204347"/>
            <a:ext cx="0" cy="341155"/>
          </a:xfrm>
          <a:prstGeom prst="straightConnector1">
            <a:avLst/>
          </a:prstGeom>
          <a:noFill/>
          <a:ln w="9525" cap="flat" cmpd="sng">
            <a:solidFill>
              <a:schemeClr val="accent3"/>
            </a:solidFill>
            <a:prstDash val="solid"/>
            <a:round/>
            <a:headEnd type="none" w="med" len="med"/>
            <a:tailEnd type="none" w="med" len="med"/>
          </a:ln>
        </p:spPr>
      </p:cxnSp>
      <p:sp>
        <p:nvSpPr>
          <p:cNvPr id="2453" name="Google Shape;2453;p39"/>
          <p:cNvSpPr txBox="1">
            <a:spLocks noGrp="1"/>
          </p:cNvSpPr>
          <p:nvPr>
            <p:ph type="ctrTitle" idx="4"/>
          </p:nvPr>
        </p:nvSpPr>
        <p:spPr>
          <a:xfrm>
            <a:off x="5962171" y="1475848"/>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FONDO DE EMERGENCIA</a:t>
            </a:r>
            <a:endParaRPr sz="1800" dirty="0"/>
          </a:p>
        </p:txBody>
      </p:sp>
      <p:sp>
        <p:nvSpPr>
          <p:cNvPr id="2455" name="Google Shape;2455;p39"/>
          <p:cNvSpPr txBox="1">
            <a:spLocks noGrp="1"/>
          </p:cNvSpPr>
          <p:nvPr>
            <p:ph type="ctrTitle" idx="6"/>
          </p:nvPr>
        </p:nvSpPr>
        <p:spPr>
          <a:xfrm>
            <a:off x="3442522" y="442845"/>
            <a:ext cx="5600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RIESGO DE PATRIMONIO Y FONDO DE EMERGENCIA</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28"/>
        <p:cNvGrpSpPr/>
        <p:nvPr/>
      </p:nvGrpSpPr>
      <p:grpSpPr>
        <a:xfrm>
          <a:off x="0" y="0"/>
          <a:ext cx="0" cy="0"/>
          <a:chOff x="0" y="0"/>
          <a:chExt cx="0" cy="0"/>
        </a:xfrm>
      </p:grpSpPr>
      <p:grpSp>
        <p:nvGrpSpPr>
          <p:cNvPr id="2529" name="Google Shape;2529;p44"/>
          <p:cNvGrpSpPr/>
          <p:nvPr/>
        </p:nvGrpSpPr>
        <p:grpSpPr>
          <a:xfrm>
            <a:off x="4237331" y="1731885"/>
            <a:ext cx="1090502" cy="1018186"/>
            <a:chOff x="4694531" y="2250235"/>
            <a:chExt cx="1090502" cy="1018186"/>
          </a:xfrm>
        </p:grpSpPr>
        <p:sp>
          <p:nvSpPr>
            <p:cNvPr id="2530" name="Google Shape;2530;p44"/>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4"/>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4"/>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4"/>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4" name="Google Shape;2534;p44"/>
          <p:cNvSpPr txBox="1">
            <a:spLocks noGrp="1"/>
          </p:cNvSpPr>
          <p:nvPr>
            <p:ph type="ctrTitle"/>
          </p:nvPr>
        </p:nvSpPr>
        <p:spPr>
          <a:xfrm>
            <a:off x="563077" y="1166587"/>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MANEJO DEL</a:t>
            </a:r>
            <a:br>
              <a:rPr lang="en" dirty="0"/>
            </a:br>
            <a:r>
              <a:rPr lang="en" dirty="0"/>
              <a:t>EFECTIVO</a:t>
            </a:r>
            <a:endParaRPr dirty="0"/>
          </a:p>
        </p:txBody>
      </p:sp>
      <p:grpSp>
        <p:nvGrpSpPr>
          <p:cNvPr id="2536" name="Google Shape;2536;p44"/>
          <p:cNvGrpSpPr/>
          <p:nvPr/>
        </p:nvGrpSpPr>
        <p:grpSpPr>
          <a:xfrm rot="756199">
            <a:off x="8106510" y="1734345"/>
            <a:ext cx="502396" cy="423275"/>
            <a:chOff x="2681574" y="1237063"/>
            <a:chExt cx="340338" cy="314998"/>
          </a:xfrm>
        </p:grpSpPr>
        <p:sp>
          <p:nvSpPr>
            <p:cNvPr id="2537" name="Google Shape;2537;p4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44"/>
          <p:cNvGrpSpPr/>
          <p:nvPr/>
        </p:nvGrpSpPr>
        <p:grpSpPr>
          <a:xfrm>
            <a:off x="6472501" y="1281478"/>
            <a:ext cx="1000385" cy="883233"/>
            <a:chOff x="6472501" y="1326053"/>
            <a:chExt cx="1000385" cy="883233"/>
          </a:xfrm>
        </p:grpSpPr>
        <p:sp>
          <p:nvSpPr>
            <p:cNvPr id="2542" name="Google Shape;2542;p44"/>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4"/>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4"/>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4"/>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6" name="Google Shape;2546;p44"/>
          <p:cNvGrpSpPr/>
          <p:nvPr/>
        </p:nvGrpSpPr>
        <p:grpSpPr>
          <a:xfrm>
            <a:off x="6256625" y="936264"/>
            <a:ext cx="546250" cy="503056"/>
            <a:chOff x="6256625" y="616414"/>
            <a:chExt cx="546250" cy="503056"/>
          </a:xfrm>
        </p:grpSpPr>
        <p:sp>
          <p:nvSpPr>
            <p:cNvPr id="2547" name="Google Shape;2547;p44"/>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4"/>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4"/>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4"/>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8" name="Google Shape;2558;p44"/>
          <p:cNvGrpSpPr/>
          <p:nvPr/>
        </p:nvGrpSpPr>
        <p:grpSpPr>
          <a:xfrm>
            <a:off x="4980432" y="915866"/>
            <a:ext cx="773384" cy="715644"/>
            <a:chOff x="2681574" y="1237063"/>
            <a:chExt cx="340338" cy="314998"/>
          </a:xfrm>
        </p:grpSpPr>
        <p:sp>
          <p:nvSpPr>
            <p:cNvPr id="2559" name="Google Shape;2559;p4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44"/>
          <p:cNvGrpSpPr/>
          <p:nvPr/>
        </p:nvGrpSpPr>
        <p:grpSpPr>
          <a:xfrm>
            <a:off x="4534350" y="4713051"/>
            <a:ext cx="4600713" cy="150450"/>
            <a:chOff x="0" y="4397412"/>
            <a:chExt cx="4600713" cy="150450"/>
          </a:xfrm>
        </p:grpSpPr>
        <p:sp>
          <p:nvSpPr>
            <p:cNvPr id="2564" name="Google Shape;2564;p44"/>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4"/>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4"/>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4"/>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4"/>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44"/>
          <p:cNvGrpSpPr/>
          <p:nvPr/>
        </p:nvGrpSpPr>
        <p:grpSpPr>
          <a:xfrm rot="-721003">
            <a:off x="4854784" y="1530565"/>
            <a:ext cx="1961438" cy="2825117"/>
            <a:chOff x="4937611" y="1161749"/>
            <a:chExt cx="1961412" cy="2825079"/>
          </a:xfrm>
        </p:grpSpPr>
        <p:sp>
          <p:nvSpPr>
            <p:cNvPr id="2570" name="Google Shape;2570;p44"/>
            <p:cNvSpPr/>
            <p:nvPr/>
          </p:nvSpPr>
          <p:spPr>
            <a:xfrm>
              <a:off x="5456776" y="1161749"/>
              <a:ext cx="1117961" cy="499117"/>
            </a:xfrm>
            <a:custGeom>
              <a:avLst/>
              <a:gdLst/>
              <a:ahLst/>
              <a:cxnLst/>
              <a:rect l="l" t="t" r="r" b="b"/>
              <a:pathLst>
                <a:path w="34909" h="15584" extrusionOk="0">
                  <a:moveTo>
                    <a:pt x="1" y="0"/>
                  </a:moveTo>
                  <a:cubicBezTo>
                    <a:pt x="8550" y="5252"/>
                    <a:pt x="8348" y="15583"/>
                    <a:pt x="8348" y="15583"/>
                  </a:cubicBezTo>
                  <a:lnTo>
                    <a:pt x="34909" y="15583"/>
                  </a:lnTo>
                  <a:cubicBezTo>
                    <a:pt x="34846" y="6279"/>
                    <a:pt x="27099" y="0"/>
                    <a:pt x="2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4"/>
            <p:cNvSpPr/>
            <p:nvPr/>
          </p:nvSpPr>
          <p:spPr>
            <a:xfrm>
              <a:off x="5815749" y="1280498"/>
              <a:ext cx="442746" cy="3875"/>
            </a:xfrm>
            <a:custGeom>
              <a:avLst/>
              <a:gdLst/>
              <a:ahLst/>
              <a:cxnLst/>
              <a:rect l="l" t="t" r="r" b="b"/>
              <a:pathLst>
                <a:path w="13825" h="121" extrusionOk="0">
                  <a:moveTo>
                    <a:pt x="6910" y="1"/>
                  </a:moveTo>
                  <a:cubicBezTo>
                    <a:pt x="3093" y="1"/>
                    <a:pt x="1" y="27"/>
                    <a:pt x="1" y="61"/>
                  </a:cubicBezTo>
                  <a:cubicBezTo>
                    <a:pt x="1" y="94"/>
                    <a:pt x="3093" y="120"/>
                    <a:pt x="6910" y="120"/>
                  </a:cubicBezTo>
                  <a:cubicBezTo>
                    <a:pt x="10728" y="120"/>
                    <a:pt x="13825" y="94"/>
                    <a:pt x="13825" y="61"/>
                  </a:cubicBezTo>
                  <a:cubicBezTo>
                    <a:pt x="13825" y="27"/>
                    <a:pt x="10728" y="1"/>
                    <a:pt x="69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4"/>
            <p:cNvSpPr/>
            <p:nvPr/>
          </p:nvSpPr>
          <p:spPr>
            <a:xfrm>
              <a:off x="5766462" y="1340321"/>
              <a:ext cx="586762" cy="3875"/>
            </a:xfrm>
            <a:custGeom>
              <a:avLst/>
              <a:gdLst/>
              <a:ahLst/>
              <a:cxnLst/>
              <a:rect l="l" t="t" r="r" b="b"/>
              <a:pathLst>
                <a:path w="18322" h="121" extrusionOk="0">
                  <a:moveTo>
                    <a:pt x="9159" y="0"/>
                  </a:moveTo>
                  <a:cubicBezTo>
                    <a:pt x="4102" y="0"/>
                    <a:pt x="1" y="27"/>
                    <a:pt x="1" y="60"/>
                  </a:cubicBezTo>
                  <a:cubicBezTo>
                    <a:pt x="1" y="94"/>
                    <a:pt x="4102" y="120"/>
                    <a:pt x="9159" y="120"/>
                  </a:cubicBezTo>
                  <a:cubicBezTo>
                    <a:pt x="14221" y="120"/>
                    <a:pt x="18322" y="94"/>
                    <a:pt x="18322" y="60"/>
                  </a:cubicBezTo>
                  <a:cubicBezTo>
                    <a:pt x="18322" y="27"/>
                    <a:pt x="14221" y="0"/>
                    <a:pt x="9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4"/>
            <p:cNvSpPr/>
            <p:nvPr/>
          </p:nvSpPr>
          <p:spPr>
            <a:xfrm>
              <a:off x="5815749" y="1491737"/>
              <a:ext cx="586762" cy="4003"/>
            </a:xfrm>
            <a:custGeom>
              <a:avLst/>
              <a:gdLst/>
              <a:ahLst/>
              <a:cxnLst/>
              <a:rect l="l" t="t" r="r" b="b"/>
              <a:pathLst>
                <a:path w="18322" h="125" extrusionOk="0">
                  <a:moveTo>
                    <a:pt x="9160" y="1"/>
                  </a:moveTo>
                  <a:cubicBezTo>
                    <a:pt x="4102" y="1"/>
                    <a:pt x="1" y="31"/>
                    <a:pt x="1" y="65"/>
                  </a:cubicBezTo>
                  <a:cubicBezTo>
                    <a:pt x="1" y="95"/>
                    <a:pt x="4102" y="125"/>
                    <a:pt x="9160" y="125"/>
                  </a:cubicBezTo>
                  <a:cubicBezTo>
                    <a:pt x="14220" y="125"/>
                    <a:pt x="18321" y="95"/>
                    <a:pt x="18321" y="65"/>
                  </a:cubicBezTo>
                  <a:cubicBezTo>
                    <a:pt x="18321" y="31"/>
                    <a:pt x="14220" y="1"/>
                    <a:pt x="91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4"/>
            <p:cNvSpPr/>
            <p:nvPr/>
          </p:nvSpPr>
          <p:spPr>
            <a:xfrm>
              <a:off x="5790033" y="1409368"/>
              <a:ext cx="305903" cy="3843"/>
            </a:xfrm>
            <a:custGeom>
              <a:avLst/>
              <a:gdLst/>
              <a:ahLst/>
              <a:cxnLst/>
              <a:rect l="l" t="t" r="r" b="b"/>
              <a:pathLst>
                <a:path w="9552" h="120" extrusionOk="0">
                  <a:moveTo>
                    <a:pt x="4778" y="0"/>
                  </a:moveTo>
                  <a:cubicBezTo>
                    <a:pt x="3459" y="0"/>
                    <a:pt x="2264" y="7"/>
                    <a:pt x="1402" y="18"/>
                  </a:cubicBezTo>
                  <a:cubicBezTo>
                    <a:pt x="983" y="26"/>
                    <a:pt x="640" y="30"/>
                    <a:pt x="378" y="37"/>
                  </a:cubicBezTo>
                  <a:cubicBezTo>
                    <a:pt x="135" y="45"/>
                    <a:pt x="1" y="52"/>
                    <a:pt x="1" y="59"/>
                  </a:cubicBezTo>
                  <a:cubicBezTo>
                    <a:pt x="1" y="67"/>
                    <a:pt x="135" y="75"/>
                    <a:pt x="378" y="82"/>
                  </a:cubicBezTo>
                  <a:cubicBezTo>
                    <a:pt x="640" y="90"/>
                    <a:pt x="983" y="93"/>
                    <a:pt x="1402" y="101"/>
                  </a:cubicBezTo>
                  <a:cubicBezTo>
                    <a:pt x="2264" y="112"/>
                    <a:pt x="3459" y="119"/>
                    <a:pt x="4778" y="119"/>
                  </a:cubicBezTo>
                  <a:cubicBezTo>
                    <a:pt x="6096" y="119"/>
                    <a:pt x="7291" y="112"/>
                    <a:pt x="8154" y="101"/>
                  </a:cubicBezTo>
                  <a:cubicBezTo>
                    <a:pt x="8569" y="93"/>
                    <a:pt x="8916" y="90"/>
                    <a:pt x="9178" y="82"/>
                  </a:cubicBezTo>
                  <a:cubicBezTo>
                    <a:pt x="9420" y="75"/>
                    <a:pt x="9551" y="67"/>
                    <a:pt x="9551" y="59"/>
                  </a:cubicBezTo>
                  <a:cubicBezTo>
                    <a:pt x="9551" y="52"/>
                    <a:pt x="9420" y="45"/>
                    <a:pt x="9178" y="37"/>
                  </a:cubicBezTo>
                  <a:cubicBezTo>
                    <a:pt x="8916" y="30"/>
                    <a:pt x="8569" y="26"/>
                    <a:pt x="8154" y="18"/>
                  </a:cubicBezTo>
                  <a:cubicBezTo>
                    <a:pt x="7291" y="7"/>
                    <a:pt x="6096" y="0"/>
                    <a:pt x="4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4"/>
            <p:cNvSpPr/>
            <p:nvPr/>
          </p:nvSpPr>
          <p:spPr>
            <a:xfrm>
              <a:off x="6127260" y="1409368"/>
              <a:ext cx="225968" cy="3843"/>
            </a:xfrm>
            <a:custGeom>
              <a:avLst/>
              <a:gdLst/>
              <a:ahLst/>
              <a:cxnLst/>
              <a:rect l="l" t="t" r="r" b="b"/>
              <a:pathLst>
                <a:path w="7056" h="120" extrusionOk="0">
                  <a:moveTo>
                    <a:pt x="3526" y="0"/>
                  </a:moveTo>
                  <a:cubicBezTo>
                    <a:pt x="2551" y="0"/>
                    <a:pt x="1669" y="7"/>
                    <a:pt x="1031" y="18"/>
                  </a:cubicBezTo>
                  <a:cubicBezTo>
                    <a:pt x="732" y="26"/>
                    <a:pt x="478" y="30"/>
                    <a:pt x="276" y="37"/>
                  </a:cubicBezTo>
                  <a:cubicBezTo>
                    <a:pt x="97" y="45"/>
                    <a:pt x="0" y="52"/>
                    <a:pt x="0" y="59"/>
                  </a:cubicBezTo>
                  <a:cubicBezTo>
                    <a:pt x="0" y="67"/>
                    <a:pt x="97" y="75"/>
                    <a:pt x="276" y="82"/>
                  </a:cubicBezTo>
                  <a:cubicBezTo>
                    <a:pt x="478" y="90"/>
                    <a:pt x="732" y="93"/>
                    <a:pt x="1031" y="101"/>
                  </a:cubicBezTo>
                  <a:cubicBezTo>
                    <a:pt x="1669" y="112"/>
                    <a:pt x="2551" y="119"/>
                    <a:pt x="3526" y="119"/>
                  </a:cubicBezTo>
                  <a:cubicBezTo>
                    <a:pt x="4501" y="119"/>
                    <a:pt x="5382" y="112"/>
                    <a:pt x="6021" y="101"/>
                  </a:cubicBezTo>
                  <a:cubicBezTo>
                    <a:pt x="6320" y="93"/>
                    <a:pt x="6574" y="90"/>
                    <a:pt x="6775" y="82"/>
                  </a:cubicBezTo>
                  <a:cubicBezTo>
                    <a:pt x="6954" y="75"/>
                    <a:pt x="7056" y="67"/>
                    <a:pt x="7056" y="59"/>
                  </a:cubicBezTo>
                  <a:cubicBezTo>
                    <a:pt x="7056" y="52"/>
                    <a:pt x="6954" y="45"/>
                    <a:pt x="6775" y="37"/>
                  </a:cubicBezTo>
                  <a:cubicBezTo>
                    <a:pt x="6574" y="30"/>
                    <a:pt x="6320" y="26"/>
                    <a:pt x="6021" y="18"/>
                  </a:cubicBezTo>
                  <a:cubicBezTo>
                    <a:pt x="5382" y="7"/>
                    <a:pt x="4501" y="0"/>
                    <a:pt x="3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4"/>
            <p:cNvSpPr/>
            <p:nvPr/>
          </p:nvSpPr>
          <p:spPr>
            <a:xfrm>
              <a:off x="5844476" y="1572985"/>
              <a:ext cx="305871" cy="3971"/>
            </a:xfrm>
            <a:custGeom>
              <a:avLst/>
              <a:gdLst/>
              <a:ahLst/>
              <a:cxnLst/>
              <a:rect l="l" t="t" r="r" b="b"/>
              <a:pathLst>
                <a:path w="9551" h="124" extrusionOk="0">
                  <a:moveTo>
                    <a:pt x="4777" y="1"/>
                  </a:moveTo>
                  <a:cubicBezTo>
                    <a:pt x="3459" y="1"/>
                    <a:pt x="2264" y="8"/>
                    <a:pt x="1400" y="19"/>
                  </a:cubicBezTo>
                  <a:cubicBezTo>
                    <a:pt x="983" y="27"/>
                    <a:pt x="638" y="34"/>
                    <a:pt x="378" y="38"/>
                  </a:cubicBezTo>
                  <a:cubicBezTo>
                    <a:pt x="135" y="46"/>
                    <a:pt x="0" y="53"/>
                    <a:pt x="0" y="60"/>
                  </a:cubicBezTo>
                  <a:cubicBezTo>
                    <a:pt x="0" y="72"/>
                    <a:pt x="135" y="79"/>
                    <a:pt x="378" y="86"/>
                  </a:cubicBezTo>
                  <a:cubicBezTo>
                    <a:pt x="638" y="90"/>
                    <a:pt x="983" y="98"/>
                    <a:pt x="1400" y="105"/>
                  </a:cubicBezTo>
                  <a:cubicBezTo>
                    <a:pt x="2264" y="116"/>
                    <a:pt x="3459" y="124"/>
                    <a:pt x="4777" y="124"/>
                  </a:cubicBezTo>
                  <a:cubicBezTo>
                    <a:pt x="6096" y="124"/>
                    <a:pt x="7287" y="116"/>
                    <a:pt x="8154" y="105"/>
                  </a:cubicBezTo>
                  <a:cubicBezTo>
                    <a:pt x="8568" y="98"/>
                    <a:pt x="8912" y="90"/>
                    <a:pt x="9177" y="86"/>
                  </a:cubicBezTo>
                  <a:cubicBezTo>
                    <a:pt x="9416" y="79"/>
                    <a:pt x="9551" y="72"/>
                    <a:pt x="9551" y="60"/>
                  </a:cubicBezTo>
                  <a:cubicBezTo>
                    <a:pt x="9551" y="53"/>
                    <a:pt x="9416" y="46"/>
                    <a:pt x="9177" y="38"/>
                  </a:cubicBezTo>
                  <a:cubicBezTo>
                    <a:pt x="8912" y="34"/>
                    <a:pt x="8568" y="27"/>
                    <a:pt x="8154" y="19"/>
                  </a:cubicBezTo>
                  <a:cubicBezTo>
                    <a:pt x="7287" y="8"/>
                    <a:pt x="6096" y="1"/>
                    <a:pt x="47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4"/>
            <p:cNvSpPr/>
            <p:nvPr/>
          </p:nvSpPr>
          <p:spPr>
            <a:xfrm>
              <a:off x="6181672" y="1572985"/>
              <a:ext cx="225840" cy="3971"/>
            </a:xfrm>
            <a:custGeom>
              <a:avLst/>
              <a:gdLst/>
              <a:ahLst/>
              <a:cxnLst/>
              <a:rect l="l" t="t" r="r" b="b"/>
              <a:pathLst>
                <a:path w="7052" h="124" extrusionOk="0">
                  <a:moveTo>
                    <a:pt x="3526" y="1"/>
                  </a:moveTo>
                  <a:cubicBezTo>
                    <a:pt x="2552" y="1"/>
                    <a:pt x="1670" y="8"/>
                    <a:pt x="1032" y="19"/>
                  </a:cubicBezTo>
                  <a:cubicBezTo>
                    <a:pt x="732" y="27"/>
                    <a:pt x="478" y="34"/>
                    <a:pt x="277" y="38"/>
                  </a:cubicBezTo>
                  <a:cubicBezTo>
                    <a:pt x="97" y="46"/>
                    <a:pt x="1" y="53"/>
                    <a:pt x="1" y="60"/>
                  </a:cubicBezTo>
                  <a:cubicBezTo>
                    <a:pt x="1" y="72"/>
                    <a:pt x="97" y="79"/>
                    <a:pt x="277" y="86"/>
                  </a:cubicBezTo>
                  <a:cubicBezTo>
                    <a:pt x="478" y="90"/>
                    <a:pt x="732" y="98"/>
                    <a:pt x="1032" y="105"/>
                  </a:cubicBezTo>
                  <a:cubicBezTo>
                    <a:pt x="1670" y="116"/>
                    <a:pt x="2552" y="124"/>
                    <a:pt x="3526" y="124"/>
                  </a:cubicBezTo>
                  <a:cubicBezTo>
                    <a:pt x="4502" y="124"/>
                    <a:pt x="5383" y="116"/>
                    <a:pt x="6021" y="105"/>
                  </a:cubicBezTo>
                  <a:cubicBezTo>
                    <a:pt x="6320" y="98"/>
                    <a:pt x="6574" y="90"/>
                    <a:pt x="6776" y="86"/>
                  </a:cubicBezTo>
                  <a:cubicBezTo>
                    <a:pt x="6955" y="79"/>
                    <a:pt x="7052" y="72"/>
                    <a:pt x="7052" y="60"/>
                  </a:cubicBezTo>
                  <a:cubicBezTo>
                    <a:pt x="7052" y="53"/>
                    <a:pt x="6955" y="46"/>
                    <a:pt x="6776" y="38"/>
                  </a:cubicBezTo>
                  <a:cubicBezTo>
                    <a:pt x="6574" y="34"/>
                    <a:pt x="6320" y="27"/>
                    <a:pt x="6021" y="19"/>
                  </a:cubicBezTo>
                  <a:cubicBezTo>
                    <a:pt x="5383" y="8"/>
                    <a:pt x="4502" y="1"/>
                    <a:pt x="3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4"/>
            <p:cNvSpPr/>
            <p:nvPr/>
          </p:nvSpPr>
          <p:spPr>
            <a:xfrm>
              <a:off x="4937611" y="1651447"/>
              <a:ext cx="1961307" cy="2335381"/>
            </a:xfrm>
            <a:custGeom>
              <a:avLst/>
              <a:gdLst/>
              <a:ahLst/>
              <a:cxnLst/>
              <a:rect l="l" t="t" r="r" b="b"/>
              <a:pathLst>
                <a:path w="61243" h="72918" extrusionOk="0">
                  <a:moveTo>
                    <a:pt x="19020" y="1"/>
                  </a:moveTo>
                  <a:cubicBezTo>
                    <a:pt x="740" y="1"/>
                    <a:pt x="192" y="14190"/>
                    <a:pt x="192" y="14190"/>
                  </a:cubicBezTo>
                  <a:cubicBezTo>
                    <a:pt x="1" y="27323"/>
                    <a:pt x="11856" y="31629"/>
                    <a:pt x="11856" y="31629"/>
                  </a:cubicBezTo>
                  <a:lnTo>
                    <a:pt x="13780" y="70740"/>
                  </a:lnTo>
                  <a:cubicBezTo>
                    <a:pt x="13840" y="71958"/>
                    <a:pt x="14845" y="72918"/>
                    <a:pt x="16066" y="72918"/>
                  </a:cubicBezTo>
                  <a:lnTo>
                    <a:pt x="57638" y="72918"/>
                  </a:lnTo>
                  <a:cubicBezTo>
                    <a:pt x="59636" y="72918"/>
                    <a:pt x="61242" y="71263"/>
                    <a:pt x="61178" y="69265"/>
                  </a:cubicBezTo>
                  <a:lnTo>
                    <a:pt x="590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4"/>
            <p:cNvSpPr/>
            <p:nvPr/>
          </p:nvSpPr>
          <p:spPr>
            <a:xfrm>
              <a:off x="5560026" y="1651447"/>
              <a:ext cx="1338997" cy="2335029"/>
            </a:xfrm>
            <a:custGeom>
              <a:avLst/>
              <a:gdLst/>
              <a:ahLst/>
              <a:cxnLst/>
              <a:rect l="l" t="t" r="r" b="b"/>
              <a:pathLst>
                <a:path w="41811" h="72907" extrusionOk="0">
                  <a:moveTo>
                    <a:pt x="0" y="1"/>
                  </a:moveTo>
                  <a:lnTo>
                    <a:pt x="1744" y="72810"/>
                  </a:lnTo>
                  <a:lnTo>
                    <a:pt x="38688" y="72906"/>
                  </a:lnTo>
                  <a:cubicBezTo>
                    <a:pt x="38693" y="72906"/>
                    <a:pt x="38697" y="72906"/>
                    <a:pt x="38701" y="72906"/>
                  </a:cubicBezTo>
                  <a:cubicBezTo>
                    <a:pt x="40428" y="72906"/>
                    <a:pt x="41811" y="71475"/>
                    <a:pt x="41759" y="69746"/>
                  </a:cubicBezTo>
                  <a:lnTo>
                    <a:pt x="410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4"/>
            <p:cNvSpPr/>
            <p:nvPr/>
          </p:nvSpPr>
          <p:spPr>
            <a:xfrm>
              <a:off x="5668848" y="1786497"/>
              <a:ext cx="1096088" cy="1085892"/>
            </a:xfrm>
            <a:custGeom>
              <a:avLst/>
              <a:gdLst/>
              <a:ahLst/>
              <a:cxnLst/>
              <a:rect l="l" t="t" r="r" b="b"/>
              <a:pathLst>
                <a:path w="34226" h="33905" extrusionOk="0">
                  <a:moveTo>
                    <a:pt x="1" y="0"/>
                  </a:moveTo>
                  <a:lnTo>
                    <a:pt x="834" y="33904"/>
                  </a:lnTo>
                  <a:lnTo>
                    <a:pt x="34225" y="33904"/>
                  </a:lnTo>
                  <a:lnTo>
                    <a:pt x="337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4"/>
            <p:cNvSpPr/>
            <p:nvPr/>
          </p:nvSpPr>
          <p:spPr>
            <a:xfrm>
              <a:off x="5777959" y="1899130"/>
              <a:ext cx="200380" cy="36992"/>
            </a:xfrm>
            <a:custGeom>
              <a:avLst/>
              <a:gdLst/>
              <a:ahLst/>
              <a:cxnLst/>
              <a:rect l="l" t="t" r="r" b="b"/>
              <a:pathLst>
                <a:path w="6257" h="1155" extrusionOk="0">
                  <a:moveTo>
                    <a:pt x="2918" y="0"/>
                  </a:moveTo>
                  <a:cubicBezTo>
                    <a:pt x="2003" y="0"/>
                    <a:pt x="1095" y="65"/>
                    <a:pt x="291" y="283"/>
                  </a:cubicBezTo>
                  <a:cubicBezTo>
                    <a:pt x="0" y="361"/>
                    <a:pt x="0" y="794"/>
                    <a:pt x="291" y="872"/>
                  </a:cubicBezTo>
                  <a:cubicBezTo>
                    <a:pt x="1094" y="1090"/>
                    <a:pt x="2002" y="1154"/>
                    <a:pt x="2917" y="1154"/>
                  </a:cubicBezTo>
                  <a:cubicBezTo>
                    <a:pt x="3858" y="1154"/>
                    <a:pt x="4807" y="1086"/>
                    <a:pt x="5656" y="1045"/>
                  </a:cubicBezTo>
                  <a:cubicBezTo>
                    <a:pt x="6256" y="1014"/>
                    <a:pt x="6256" y="140"/>
                    <a:pt x="5656" y="110"/>
                  </a:cubicBezTo>
                  <a:cubicBezTo>
                    <a:pt x="4806" y="69"/>
                    <a:pt x="3858" y="0"/>
                    <a:pt x="2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4"/>
            <p:cNvSpPr/>
            <p:nvPr/>
          </p:nvSpPr>
          <p:spPr>
            <a:xfrm>
              <a:off x="6041336" y="1896984"/>
              <a:ext cx="197914" cy="37632"/>
            </a:xfrm>
            <a:custGeom>
              <a:avLst/>
              <a:gdLst/>
              <a:ahLst/>
              <a:cxnLst/>
              <a:rect l="l" t="t" r="r" b="b"/>
              <a:pathLst>
                <a:path w="6180" h="1175" extrusionOk="0">
                  <a:moveTo>
                    <a:pt x="3181" y="0"/>
                  </a:moveTo>
                  <a:cubicBezTo>
                    <a:pt x="2172" y="0"/>
                    <a:pt x="1156" y="80"/>
                    <a:pt x="281" y="305"/>
                  </a:cubicBezTo>
                  <a:cubicBezTo>
                    <a:pt x="1" y="376"/>
                    <a:pt x="1" y="801"/>
                    <a:pt x="281" y="872"/>
                  </a:cubicBezTo>
                  <a:cubicBezTo>
                    <a:pt x="1159" y="1095"/>
                    <a:pt x="2177" y="1175"/>
                    <a:pt x="3186" y="1175"/>
                  </a:cubicBezTo>
                  <a:cubicBezTo>
                    <a:pt x="4019" y="1175"/>
                    <a:pt x="4847" y="1120"/>
                    <a:pt x="5585" y="1048"/>
                  </a:cubicBezTo>
                  <a:cubicBezTo>
                    <a:pt x="6179" y="991"/>
                    <a:pt x="6179" y="181"/>
                    <a:pt x="5585" y="125"/>
                  </a:cubicBezTo>
                  <a:cubicBezTo>
                    <a:pt x="4844" y="54"/>
                    <a:pt x="4015" y="0"/>
                    <a:pt x="3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4"/>
            <p:cNvSpPr/>
            <p:nvPr/>
          </p:nvSpPr>
          <p:spPr>
            <a:xfrm>
              <a:off x="6301767" y="1896088"/>
              <a:ext cx="183888" cy="32060"/>
            </a:xfrm>
            <a:custGeom>
              <a:avLst/>
              <a:gdLst/>
              <a:ahLst/>
              <a:cxnLst/>
              <a:rect l="l" t="t" r="r" b="b"/>
              <a:pathLst>
                <a:path w="5742" h="1001" extrusionOk="0">
                  <a:moveTo>
                    <a:pt x="4094" y="2"/>
                  </a:moveTo>
                  <a:cubicBezTo>
                    <a:pt x="3650" y="2"/>
                    <a:pt x="3206" y="22"/>
                    <a:pt x="2764" y="30"/>
                  </a:cubicBezTo>
                  <a:cubicBezTo>
                    <a:pt x="1928" y="41"/>
                    <a:pt x="1061" y="0"/>
                    <a:pt x="254" y="243"/>
                  </a:cubicBezTo>
                  <a:cubicBezTo>
                    <a:pt x="0" y="321"/>
                    <a:pt x="0" y="680"/>
                    <a:pt x="254" y="754"/>
                  </a:cubicBezTo>
                  <a:cubicBezTo>
                    <a:pt x="1061" y="1001"/>
                    <a:pt x="1928" y="956"/>
                    <a:pt x="2764" y="971"/>
                  </a:cubicBezTo>
                  <a:cubicBezTo>
                    <a:pt x="3201" y="979"/>
                    <a:pt x="3640" y="997"/>
                    <a:pt x="4079" y="997"/>
                  </a:cubicBezTo>
                  <a:cubicBezTo>
                    <a:pt x="4495" y="997"/>
                    <a:pt x="4910" y="981"/>
                    <a:pt x="5323" y="923"/>
                  </a:cubicBezTo>
                  <a:cubicBezTo>
                    <a:pt x="5741" y="863"/>
                    <a:pt x="5741" y="138"/>
                    <a:pt x="5323" y="78"/>
                  </a:cubicBezTo>
                  <a:cubicBezTo>
                    <a:pt x="4915" y="19"/>
                    <a:pt x="4505" y="2"/>
                    <a:pt x="4094"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4"/>
            <p:cNvSpPr/>
            <p:nvPr/>
          </p:nvSpPr>
          <p:spPr>
            <a:xfrm>
              <a:off x="6540869" y="1896600"/>
              <a:ext cx="139981" cy="31035"/>
            </a:xfrm>
            <a:custGeom>
              <a:avLst/>
              <a:gdLst/>
              <a:ahLst/>
              <a:cxnLst/>
              <a:rect l="l" t="t" r="r" b="b"/>
              <a:pathLst>
                <a:path w="4371" h="969" extrusionOk="0">
                  <a:moveTo>
                    <a:pt x="3171" y="1"/>
                  </a:moveTo>
                  <a:cubicBezTo>
                    <a:pt x="2824" y="1"/>
                    <a:pt x="2471" y="35"/>
                    <a:pt x="2133" y="43"/>
                  </a:cubicBezTo>
                  <a:cubicBezTo>
                    <a:pt x="1514" y="55"/>
                    <a:pt x="909" y="85"/>
                    <a:pt x="300" y="186"/>
                  </a:cubicBezTo>
                  <a:cubicBezTo>
                    <a:pt x="1" y="231"/>
                    <a:pt x="1" y="734"/>
                    <a:pt x="300" y="783"/>
                  </a:cubicBezTo>
                  <a:cubicBezTo>
                    <a:pt x="909" y="884"/>
                    <a:pt x="1514" y="910"/>
                    <a:pt x="2133" y="925"/>
                  </a:cubicBezTo>
                  <a:cubicBezTo>
                    <a:pt x="2471" y="933"/>
                    <a:pt x="2824" y="968"/>
                    <a:pt x="3171" y="968"/>
                  </a:cubicBezTo>
                  <a:cubicBezTo>
                    <a:pt x="3451" y="968"/>
                    <a:pt x="3727" y="946"/>
                    <a:pt x="3990" y="869"/>
                  </a:cubicBezTo>
                  <a:cubicBezTo>
                    <a:pt x="4371" y="760"/>
                    <a:pt x="4371" y="208"/>
                    <a:pt x="3990" y="100"/>
                  </a:cubicBezTo>
                  <a:cubicBezTo>
                    <a:pt x="3727" y="23"/>
                    <a:pt x="3451" y="1"/>
                    <a:pt x="3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4"/>
            <p:cNvSpPr/>
            <p:nvPr/>
          </p:nvSpPr>
          <p:spPr>
            <a:xfrm>
              <a:off x="5695782" y="3001343"/>
              <a:ext cx="310066" cy="221566"/>
            </a:xfrm>
            <a:custGeom>
              <a:avLst/>
              <a:gdLst/>
              <a:ahLst/>
              <a:cxnLst/>
              <a:rect l="l" t="t" r="r" b="b"/>
              <a:pathLst>
                <a:path w="9682" h="6918" extrusionOk="0">
                  <a:moveTo>
                    <a:pt x="1" y="1"/>
                  </a:moveTo>
                  <a:lnTo>
                    <a:pt x="1" y="6918"/>
                  </a:lnTo>
                  <a:lnTo>
                    <a:pt x="9682" y="6918"/>
                  </a:lnTo>
                  <a:lnTo>
                    <a:pt x="96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4"/>
            <p:cNvSpPr/>
            <p:nvPr/>
          </p:nvSpPr>
          <p:spPr>
            <a:xfrm>
              <a:off x="5695782"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4"/>
            <p:cNvSpPr/>
            <p:nvPr/>
          </p:nvSpPr>
          <p:spPr>
            <a:xfrm>
              <a:off x="6075443" y="3001343"/>
              <a:ext cx="309970" cy="221566"/>
            </a:xfrm>
            <a:custGeom>
              <a:avLst/>
              <a:gdLst/>
              <a:ahLst/>
              <a:cxnLst/>
              <a:rect l="l" t="t" r="r" b="b"/>
              <a:pathLst>
                <a:path w="9679" h="6918" extrusionOk="0">
                  <a:moveTo>
                    <a:pt x="1" y="1"/>
                  </a:moveTo>
                  <a:lnTo>
                    <a:pt x="1" y="6918"/>
                  </a:lnTo>
                  <a:lnTo>
                    <a:pt x="9679" y="6918"/>
                  </a:lnTo>
                  <a:lnTo>
                    <a:pt x="9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4"/>
            <p:cNvSpPr/>
            <p:nvPr/>
          </p:nvSpPr>
          <p:spPr>
            <a:xfrm>
              <a:off x="6072209" y="3001343"/>
              <a:ext cx="56012" cy="221566"/>
            </a:xfrm>
            <a:custGeom>
              <a:avLst/>
              <a:gdLst/>
              <a:ahLst/>
              <a:cxnLst/>
              <a:rect l="l" t="t" r="r" b="b"/>
              <a:pathLst>
                <a:path w="1749" h="6918" extrusionOk="0">
                  <a:moveTo>
                    <a:pt x="1" y="1"/>
                  </a:moveTo>
                  <a:lnTo>
                    <a:pt x="1" y="6918"/>
                  </a:lnTo>
                  <a:lnTo>
                    <a:pt x="1749" y="6918"/>
                  </a:lnTo>
                  <a:lnTo>
                    <a:pt x="17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4"/>
            <p:cNvSpPr/>
            <p:nvPr/>
          </p:nvSpPr>
          <p:spPr>
            <a:xfrm>
              <a:off x="6455009" y="3001343"/>
              <a:ext cx="309938" cy="221566"/>
            </a:xfrm>
            <a:custGeom>
              <a:avLst/>
              <a:gdLst/>
              <a:ahLst/>
              <a:cxnLst/>
              <a:rect l="l" t="t" r="r" b="b"/>
              <a:pathLst>
                <a:path w="9678" h="6918" extrusionOk="0">
                  <a:moveTo>
                    <a:pt x="1" y="1"/>
                  </a:moveTo>
                  <a:lnTo>
                    <a:pt x="1" y="6918"/>
                  </a:lnTo>
                  <a:lnTo>
                    <a:pt x="9677" y="6918"/>
                  </a:lnTo>
                  <a:lnTo>
                    <a:pt x="9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4"/>
            <p:cNvSpPr/>
            <p:nvPr/>
          </p:nvSpPr>
          <p:spPr>
            <a:xfrm>
              <a:off x="6446138"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4"/>
            <p:cNvSpPr/>
            <p:nvPr/>
          </p:nvSpPr>
          <p:spPr>
            <a:xfrm>
              <a:off x="6455009" y="3296071"/>
              <a:ext cx="309938" cy="221598"/>
            </a:xfrm>
            <a:custGeom>
              <a:avLst/>
              <a:gdLst/>
              <a:ahLst/>
              <a:cxnLst/>
              <a:rect l="l" t="t" r="r" b="b"/>
              <a:pathLst>
                <a:path w="9678" h="6919" extrusionOk="0">
                  <a:moveTo>
                    <a:pt x="1" y="0"/>
                  </a:moveTo>
                  <a:lnTo>
                    <a:pt x="1" y="6918"/>
                  </a:lnTo>
                  <a:lnTo>
                    <a:pt x="9677" y="6918"/>
                  </a:lnTo>
                  <a:lnTo>
                    <a:pt x="9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4"/>
            <p:cNvSpPr/>
            <p:nvPr/>
          </p:nvSpPr>
          <p:spPr>
            <a:xfrm>
              <a:off x="6455009" y="3296071"/>
              <a:ext cx="57805" cy="221598"/>
            </a:xfrm>
            <a:custGeom>
              <a:avLst/>
              <a:gdLst/>
              <a:ahLst/>
              <a:cxnLst/>
              <a:rect l="l" t="t" r="r" b="b"/>
              <a:pathLst>
                <a:path w="1805" h="6919" extrusionOk="0">
                  <a:moveTo>
                    <a:pt x="1" y="0"/>
                  </a:moveTo>
                  <a:lnTo>
                    <a:pt x="1" y="6918"/>
                  </a:lnTo>
                  <a:lnTo>
                    <a:pt x="1804" y="6918"/>
                  </a:lnTo>
                  <a:lnTo>
                    <a:pt x="18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4"/>
            <p:cNvSpPr/>
            <p:nvPr/>
          </p:nvSpPr>
          <p:spPr>
            <a:xfrm>
              <a:off x="5695782" y="3296071"/>
              <a:ext cx="310066" cy="221598"/>
            </a:xfrm>
            <a:custGeom>
              <a:avLst/>
              <a:gdLst/>
              <a:ahLst/>
              <a:cxnLst/>
              <a:rect l="l" t="t" r="r" b="b"/>
              <a:pathLst>
                <a:path w="9682" h="6919" extrusionOk="0">
                  <a:moveTo>
                    <a:pt x="1" y="0"/>
                  </a:moveTo>
                  <a:lnTo>
                    <a:pt x="1" y="6918"/>
                  </a:lnTo>
                  <a:lnTo>
                    <a:pt x="9682" y="6918"/>
                  </a:lnTo>
                  <a:lnTo>
                    <a:pt x="9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4"/>
            <p:cNvSpPr/>
            <p:nvPr/>
          </p:nvSpPr>
          <p:spPr>
            <a:xfrm>
              <a:off x="5695782" y="3295719"/>
              <a:ext cx="56140" cy="221598"/>
            </a:xfrm>
            <a:custGeom>
              <a:avLst/>
              <a:gdLst/>
              <a:ahLst/>
              <a:cxnLst/>
              <a:rect l="l" t="t" r="r" b="b"/>
              <a:pathLst>
                <a:path w="1753" h="6919"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4"/>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4"/>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4"/>
            <p:cNvSpPr/>
            <p:nvPr/>
          </p:nvSpPr>
          <p:spPr>
            <a:xfrm>
              <a:off x="5695782"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4"/>
            <p:cNvSpPr/>
            <p:nvPr/>
          </p:nvSpPr>
          <p:spPr>
            <a:xfrm>
              <a:off x="6073650" y="3296071"/>
              <a:ext cx="310066" cy="221598"/>
            </a:xfrm>
            <a:custGeom>
              <a:avLst/>
              <a:gdLst/>
              <a:ahLst/>
              <a:cxnLst/>
              <a:rect l="l" t="t" r="r" b="b"/>
              <a:pathLst>
                <a:path w="9682" h="6919" extrusionOk="0">
                  <a:moveTo>
                    <a:pt x="0" y="0"/>
                  </a:moveTo>
                  <a:lnTo>
                    <a:pt x="0" y="6918"/>
                  </a:lnTo>
                  <a:lnTo>
                    <a:pt x="9682" y="6918"/>
                  </a:lnTo>
                  <a:lnTo>
                    <a:pt x="9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4"/>
            <p:cNvSpPr/>
            <p:nvPr/>
          </p:nvSpPr>
          <p:spPr>
            <a:xfrm>
              <a:off x="6073650" y="3295719"/>
              <a:ext cx="56108" cy="221598"/>
            </a:xfrm>
            <a:custGeom>
              <a:avLst/>
              <a:gdLst/>
              <a:ahLst/>
              <a:cxnLst/>
              <a:rect l="l" t="t" r="r" b="b"/>
              <a:pathLst>
                <a:path w="1752" h="6919" extrusionOk="0">
                  <a:moveTo>
                    <a:pt x="0" y="1"/>
                  </a:moveTo>
                  <a:lnTo>
                    <a:pt x="0"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4"/>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4"/>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4"/>
            <p:cNvSpPr/>
            <p:nvPr/>
          </p:nvSpPr>
          <p:spPr>
            <a:xfrm>
              <a:off x="6075443"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4"/>
            <p:cNvSpPr/>
            <p:nvPr/>
          </p:nvSpPr>
          <p:spPr>
            <a:xfrm>
              <a:off x="6455009" y="3587821"/>
              <a:ext cx="309938" cy="221598"/>
            </a:xfrm>
            <a:custGeom>
              <a:avLst/>
              <a:gdLst/>
              <a:ahLst/>
              <a:cxnLst/>
              <a:rect l="l" t="t" r="r" b="b"/>
              <a:pathLst>
                <a:path w="9678" h="6919" extrusionOk="0">
                  <a:moveTo>
                    <a:pt x="1" y="1"/>
                  </a:moveTo>
                  <a:lnTo>
                    <a:pt x="1" y="6919"/>
                  </a:lnTo>
                  <a:lnTo>
                    <a:pt x="9677" y="6919"/>
                  </a:lnTo>
                  <a:lnTo>
                    <a:pt x="96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4"/>
            <p:cNvSpPr/>
            <p:nvPr/>
          </p:nvSpPr>
          <p:spPr>
            <a:xfrm>
              <a:off x="6455009"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4"/>
            <p:cNvSpPr/>
            <p:nvPr/>
          </p:nvSpPr>
          <p:spPr>
            <a:xfrm>
              <a:off x="5440987" y="1651447"/>
              <a:ext cx="78269" cy="2335381"/>
            </a:xfrm>
            <a:custGeom>
              <a:avLst/>
              <a:gdLst/>
              <a:ahLst/>
              <a:cxnLst/>
              <a:rect l="l" t="t" r="r" b="b"/>
              <a:pathLst>
                <a:path w="2444" h="72918" extrusionOk="0">
                  <a:moveTo>
                    <a:pt x="165" y="1"/>
                  </a:moveTo>
                  <a:cubicBezTo>
                    <a:pt x="165" y="1"/>
                    <a:pt x="165" y="1"/>
                    <a:pt x="165" y="1"/>
                  </a:cubicBezTo>
                  <a:cubicBezTo>
                    <a:pt x="1" y="4"/>
                    <a:pt x="337" y="16331"/>
                    <a:pt x="923" y="36470"/>
                  </a:cubicBezTo>
                  <a:cubicBezTo>
                    <a:pt x="1506" y="56601"/>
                    <a:pt x="2111" y="72918"/>
                    <a:pt x="2279" y="72918"/>
                  </a:cubicBezTo>
                  <a:cubicBezTo>
                    <a:pt x="2279" y="72918"/>
                    <a:pt x="2279" y="72918"/>
                    <a:pt x="2279" y="72918"/>
                  </a:cubicBezTo>
                  <a:cubicBezTo>
                    <a:pt x="2444" y="72910"/>
                    <a:pt x="2107" y="56584"/>
                    <a:pt x="1521" y="36451"/>
                  </a:cubicBezTo>
                  <a:cubicBezTo>
                    <a:pt x="939" y="16314"/>
                    <a:pt x="329" y="1"/>
                    <a:pt x="1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4"/>
            <p:cNvSpPr/>
            <p:nvPr/>
          </p:nvSpPr>
          <p:spPr>
            <a:xfrm>
              <a:off x="5374246" y="3717620"/>
              <a:ext cx="133640" cy="105659"/>
            </a:xfrm>
            <a:custGeom>
              <a:avLst/>
              <a:gdLst/>
              <a:ahLst/>
              <a:cxnLst/>
              <a:rect l="l" t="t" r="r" b="b"/>
              <a:pathLst>
                <a:path w="4173" h="3299" extrusionOk="0">
                  <a:moveTo>
                    <a:pt x="4083" y="1"/>
                  </a:moveTo>
                  <a:lnTo>
                    <a:pt x="60" y="1378"/>
                  </a:lnTo>
                  <a:lnTo>
                    <a:pt x="1" y="3299"/>
                  </a:lnTo>
                  <a:lnTo>
                    <a:pt x="4173" y="1830"/>
                  </a:lnTo>
                  <a:lnTo>
                    <a:pt x="4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7" name="Google Shape;2607;p44"/>
          <p:cNvGrpSpPr/>
          <p:nvPr/>
        </p:nvGrpSpPr>
        <p:grpSpPr>
          <a:xfrm rot="-721003">
            <a:off x="4427160" y="2856628"/>
            <a:ext cx="1122199" cy="1561317"/>
            <a:chOff x="4165807" y="3024617"/>
            <a:chExt cx="1122184" cy="1561296"/>
          </a:xfrm>
        </p:grpSpPr>
        <p:sp>
          <p:nvSpPr>
            <p:cNvPr id="2608" name="Google Shape;2608;p44"/>
            <p:cNvSpPr/>
            <p:nvPr/>
          </p:nvSpPr>
          <p:spPr>
            <a:xfrm>
              <a:off x="4165807" y="3024617"/>
              <a:ext cx="1115475" cy="1561296"/>
            </a:xfrm>
            <a:custGeom>
              <a:avLst/>
              <a:gdLst/>
              <a:ahLst/>
              <a:cxnLst/>
              <a:rect l="l" t="t" r="r" b="b"/>
              <a:pathLst>
                <a:path w="27215" h="38092" extrusionOk="0">
                  <a:moveTo>
                    <a:pt x="9103" y="6253"/>
                  </a:moveTo>
                  <a:lnTo>
                    <a:pt x="10441" y="10485"/>
                  </a:lnTo>
                  <a:lnTo>
                    <a:pt x="9663" y="10728"/>
                  </a:lnTo>
                  <a:lnTo>
                    <a:pt x="8326" y="6499"/>
                  </a:lnTo>
                  <a:lnTo>
                    <a:pt x="9103" y="6253"/>
                  </a:lnTo>
                  <a:close/>
                  <a:moveTo>
                    <a:pt x="11848" y="5334"/>
                  </a:moveTo>
                  <a:lnTo>
                    <a:pt x="14680" y="14298"/>
                  </a:lnTo>
                  <a:lnTo>
                    <a:pt x="13903" y="14541"/>
                  </a:lnTo>
                  <a:lnTo>
                    <a:pt x="11072" y="5581"/>
                  </a:lnTo>
                  <a:lnTo>
                    <a:pt x="11848" y="5334"/>
                  </a:lnTo>
                  <a:close/>
                  <a:moveTo>
                    <a:pt x="6555" y="7225"/>
                  </a:moveTo>
                  <a:lnTo>
                    <a:pt x="8849" y="14482"/>
                  </a:lnTo>
                  <a:lnTo>
                    <a:pt x="8072" y="14729"/>
                  </a:lnTo>
                  <a:lnTo>
                    <a:pt x="5779" y="7471"/>
                  </a:lnTo>
                  <a:lnTo>
                    <a:pt x="6555" y="7225"/>
                  </a:lnTo>
                  <a:close/>
                  <a:moveTo>
                    <a:pt x="10900" y="11621"/>
                  </a:moveTo>
                  <a:lnTo>
                    <a:pt x="12237" y="15849"/>
                  </a:lnTo>
                  <a:lnTo>
                    <a:pt x="11460" y="16096"/>
                  </a:lnTo>
                  <a:lnTo>
                    <a:pt x="10122" y="11864"/>
                  </a:lnTo>
                  <a:lnTo>
                    <a:pt x="10900" y="11621"/>
                  </a:lnTo>
                  <a:close/>
                  <a:moveTo>
                    <a:pt x="12696" y="16984"/>
                  </a:moveTo>
                  <a:lnTo>
                    <a:pt x="16394" y="28694"/>
                  </a:lnTo>
                  <a:lnTo>
                    <a:pt x="15621" y="28941"/>
                  </a:lnTo>
                  <a:lnTo>
                    <a:pt x="11920" y="17227"/>
                  </a:lnTo>
                  <a:lnTo>
                    <a:pt x="12696" y="16984"/>
                  </a:lnTo>
                  <a:close/>
                  <a:moveTo>
                    <a:pt x="15072" y="15774"/>
                  </a:moveTo>
                  <a:lnTo>
                    <a:pt x="19957" y="31227"/>
                  </a:lnTo>
                  <a:lnTo>
                    <a:pt x="19181" y="31469"/>
                  </a:lnTo>
                  <a:lnTo>
                    <a:pt x="14295" y="16017"/>
                  </a:lnTo>
                  <a:lnTo>
                    <a:pt x="15072" y="15774"/>
                  </a:lnTo>
                  <a:close/>
                  <a:moveTo>
                    <a:pt x="16756" y="29803"/>
                  </a:moveTo>
                  <a:lnTo>
                    <a:pt x="17548" y="32309"/>
                  </a:lnTo>
                  <a:lnTo>
                    <a:pt x="16771" y="32552"/>
                  </a:lnTo>
                  <a:lnTo>
                    <a:pt x="15980" y="30050"/>
                  </a:lnTo>
                  <a:lnTo>
                    <a:pt x="16756" y="29803"/>
                  </a:lnTo>
                  <a:close/>
                  <a:moveTo>
                    <a:pt x="19252" y="0"/>
                  </a:moveTo>
                  <a:cubicBezTo>
                    <a:pt x="19027" y="12"/>
                    <a:pt x="18814" y="86"/>
                    <a:pt x="18594" y="162"/>
                  </a:cubicBezTo>
                  <a:cubicBezTo>
                    <a:pt x="17716" y="457"/>
                    <a:pt x="16842" y="752"/>
                    <a:pt x="15976" y="1039"/>
                  </a:cubicBezTo>
                  <a:cubicBezTo>
                    <a:pt x="14242" y="1622"/>
                    <a:pt x="12532" y="2193"/>
                    <a:pt x="10855" y="2757"/>
                  </a:cubicBezTo>
                  <a:cubicBezTo>
                    <a:pt x="7497" y="3882"/>
                    <a:pt x="4259" y="4965"/>
                    <a:pt x="1173" y="5999"/>
                  </a:cubicBezTo>
                  <a:cubicBezTo>
                    <a:pt x="789" y="6108"/>
                    <a:pt x="453" y="6343"/>
                    <a:pt x="244" y="6675"/>
                  </a:cubicBezTo>
                  <a:cubicBezTo>
                    <a:pt x="82" y="6930"/>
                    <a:pt x="1" y="7225"/>
                    <a:pt x="1" y="7520"/>
                  </a:cubicBezTo>
                  <a:cubicBezTo>
                    <a:pt x="1" y="7609"/>
                    <a:pt x="8" y="7699"/>
                    <a:pt x="23" y="7789"/>
                  </a:cubicBezTo>
                  <a:cubicBezTo>
                    <a:pt x="56" y="7975"/>
                    <a:pt x="132" y="8158"/>
                    <a:pt x="191" y="8349"/>
                  </a:cubicBezTo>
                  <a:cubicBezTo>
                    <a:pt x="254" y="8535"/>
                    <a:pt x="318" y="8718"/>
                    <a:pt x="378" y="8905"/>
                  </a:cubicBezTo>
                  <a:cubicBezTo>
                    <a:pt x="501" y="9275"/>
                    <a:pt x="625" y="9645"/>
                    <a:pt x="748" y="10011"/>
                  </a:cubicBezTo>
                  <a:cubicBezTo>
                    <a:pt x="1237" y="11471"/>
                    <a:pt x="1711" y="12891"/>
                    <a:pt x="2171" y="14262"/>
                  </a:cubicBezTo>
                  <a:cubicBezTo>
                    <a:pt x="3090" y="17007"/>
                    <a:pt x="3941" y="19561"/>
                    <a:pt x="4721" y="21892"/>
                  </a:cubicBezTo>
                  <a:cubicBezTo>
                    <a:pt x="6279" y="26562"/>
                    <a:pt x="7538" y="30337"/>
                    <a:pt x="8408" y="32949"/>
                  </a:cubicBezTo>
                  <a:cubicBezTo>
                    <a:pt x="8841" y="34252"/>
                    <a:pt x="9178" y="35268"/>
                    <a:pt x="9405" y="35955"/>
                  </a:cubicBezTo>
                  <a:cubicBezTo>
                    <a:pt x="9517" y="36299"/>
                    <a:pt x="9603" y="36560"/>
                    <a:pt x="9663" y="36740"/>
                  </a:cubicBezTo>
                  <a:cubicBezTo>
                    <a:pt x="9719" y="36915"/>
                    <a:pt x="9746" y="37005"/>
                    <a:pt x="9746" y="37005"/>
                  </a:cubicBezTo>
                  <a:lnTo>
                    <a:pt x="9746" y="37009"/>
                  </a:lnTo>
                  <a:lnTo>
                    <a:pt x="9749" y="37009"/>
                  </a:lnTo>
                  <a:cubicBezTo>
                    <a:pt x="9753" y="37009"/>
                    <a:pt x="9775" y="37102"/>
                    <a:pt x="9865" y="37262"/>
                  </a:cubicBezTo>
                  <a:cubicBezTo>
                    <a:pt x="9955" y="37419"/>
                    <a:pt x="10115" y="37655"/>
                    <a:pt x="10422" y="37848"/>
                  </a:cubicBezTo>
                  <a:cubicBezTo>
                    <a:pt x="10634" y="37983"/>
                    <a:pt x="10934" y="38091"/>
                    <a:pt x="11273" y="38091"/>
                  </a:cubicBezTo>
                  <a:cubicBezTo>
                    <a:pt x="11408" y="38091"/>
                    <a:pt x="11553" y="38076"/>
                    <a:pt x="11699" y="38031"/>
                  </a:cubicBezTo>
                  <a:cubicBezTo>
                    <a:pt x="12203" y="37871"/>
                    <a:pt x="12778" y="37669"/>
                    <a:pt x="13432" y="37453"/>
                  </a:cubicBezTo>
                  <a:cubicBezTo>
                    <a:pt x="15774" y="36664"/>
                    <a:pt x="19050" y="35559"/>
                    <a:pt x="23065" y="34207"/>
                  </a:cubicBezTo>
                  <a:lnTo>
                    <a:pt x="22896" y="33680"/>
                  </a:lnTo>
                  <a:lnTo>
                    <a:pt x="12797" y="2115"/>
                  </a:lnTo>
                  <a:lnTo>
                    <a:pt x="17937" y="393"/>
                  </a:lnTo>
                  <a:lnTo>
                    <a:pt x="27215" y="28821"/>
                  </a:lnTo>
                  <a:lnTo>
                    <a:pt x="26808" y="18930"/>
                  </a:lnTo>
                  <a:cubicBezTo>
                    <a:pt x="26677" y="18542"/>
                    <a:pt x="26546" y="18153"/>
                    <a:pt x="26415" y="17761"/>
                  </a:cubicBezTo>
                  <a:cubicBezTo>
                    <a:pt x="24828" y="13025"/>
                    <a:pt x="23136" y="7979"/>
                    <a:pt x="21377" y="2734"/>
                  </a:cubicBezTo>
                  <a:cubicBezTo>
                    <a:pt x="21190" y="2179"/>
                    <a:pt x="21003" y="1626"/>
                    <a:pt x="20817" y="1065"/>
                  </a:cubicBezTo>
                  <a:cubicBezTo>
                    <a:pt x="20674" y="632"/>
                    <a:pt x="20331" y="277"/>
                    <a:pt x="19912" y="109"/>
                  </a:cubicBezTo>
                  <a:cubicBezTo>
                    <a:pt x="19729" y="34"/>
                    <a:pt x="19535" y="0"/>
                    <a:pt x="193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4"/>
            <p:cNvSpPr/>
            <p:nvPr/>
          </p:nvSpPr>
          <p:spPr>
            <a:xfrm>
              <a:off x="4751709" y="3671092"/>
              <a:ext cx="232112" cy="643381"/>
            </a:xfrm>
            <a:custGeom>
              <a:avLst/>
              <a:gdLst/>
              <a:ahLst/>
              <a:cxnLst/>
              <a:rect l="l" t="t" r="r" b="b"/>
              <a:pathLst>
                <a:path w="5663" h="15697" extrusionOk="0">
                  <a:moveTo>
                    <a:pt x="777" y="1"/>
                  </a:moveTo>
                  <a:lnTo>
                    <a:pt x="0" y="244"/>
                  </a:lnTo>
                  <a:lnTo>
                    <a:pt x="4886" y="15696"/>
                  </a:lnTo>
                  <a:lnTo>
                    <a:pt x="5662" y="15454"/>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4"/>
            <p:cNvSpPr/>
            <p:nvPr/>
          </p:nvSpPr>
          <p:spPr>
            <a:xfrm>
              <a:off x="4619569" y="3243237"/>
              <a:ext cx="147924" cy="377413"/>
            </a:xfrm>
            <a:custGeom>
              <a:avLst/>
              <a:gdLst/>
              <a:ahLst/>
              <a:cxnLst/>
              <a:rect l="l" t="t" r="r" b="b"/>
              <a:pathLst>
                <a:path w="3609" h="9208" extrusionOk="0">
                  <a:moveTo>
                    <a:pt x="777" y="0"/>
                  </a:moveTo>
                  <a:lnTo>
                    <a:pt x="1" y="247"/>
                  </a:lnTo>
                  <a:lnTo>
                    <a:pt x="2832" y="9207"/>
                  </a:lnTo>
                  <a:lnTo>
                    <a:pt x="3609" y="8964"/>
                  </a:lnTo>
                  <a:lnTo>
                    <a:pt x="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4"/>
            <p:cNvSpPr/>
            <p:nvPr/>
          </p:nvSpPr>
          <p:spPr>
            <a:xfrm>
              <a:off x="4507020" y="3280863"/>
              <a:ext cx="86730" cy="183460"/>
            </a:xfrm>
            <a:custGeom>
              <a:avLst/>
              <a:gdLst/>
              <a:ahLst/>
              <a:cxnLst/>
              <a:rect l="l" t="t" r="r" b="b"/>
              <a:pathLst>
                <a:path w="2116" h="4476" extrusionOk="0">
                  <a:moveTo>
                    <a:pt x="778" y="1"/>
                  </a:moveTo>
                  <a:lnTo>
                    <a:pt x="1" y="247"/>
                  </a:lnTo>
                  <a:lnTo>
                    <a:pt x="1338" y="4476"/>
                  </a:lnTo>
                  <a:lnTo>
                    <a:pt x="2116" y="4233"/>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4"/>
            <p:cNvSpPr/>
            <p:nvPr/>
          </p:nvSpPr>
          <p:spPr>
            <a:xfrm>
              <a:off x="4402668" y="3320701"/>
              <a:ext cx="125873" cy="307611"/>
            </a:xfrm>
            <a:custGeom>
              <a:avLst/>
              <a:gdLst/>
              <a:ahLst/>
              <a:cxnLst/>
              <a:rect l="l" t="t" r="r" b="b"/>
              <a:pathLst>
                <a:path w="3071" h="7505" extrusionOk="0">
                  <a:moveTo>
                    <a:pt x="776" y="1"/>
                  </a:moveTo>
                  <a:lnTo>
                    <a:pt x="0" y="247"/>
                  </a:lnTo>
                  <a:lnTo>
                    <a:pt x="2293" y="7505"/>
                  </a:lnTo>
                  <a:lnTo>
                    <a:pt x="3070" y="7258"/>
                  </a:lnTo>
                  <a:lnTo>
                    <a:pt x="7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4"/>
            <p:cNvSpPr/>
            <p:nvPr/>
          </p:nvSpPr>
          <p:spPr>
            <a:xfrm>
              <a:off x="4820731" y="4246129"/>
              <a:ext cx="64350" cy="112716"/>
            </a:xfrm>
            <a:custGeom>
              <a:avLst/>
              <a:gdLst/>
              <a:ahLst/>
              <a:cxnLst/>
              <a:rect l="l" t="t" r="r" b="b"/>
              <a:pathLst>
                <a:path w="1570" h="2750" extrusionOk="0">
                  <a:moveTo>
                    <a:pt x="777" y="0"/>
                  </a:moveTo>
                  <a:lnTo>
                    <a:pt x="1" y="247"/>
                  </a:lnTo>
                  <a:lnTo>
                    <a:pt x="792" y="2749"/>
                  </a:lnTo>
                  <a:lnTo>
                    <a:pt x="1569" y="2506"/>
                  </a:lnTo>
                  <a:lnTo>
                    <a:pt x="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4"/>
            <p:cNvSpPr/>
            <p:nvPr/>
          </p:nvSpPr>
          <p:spPr>
            <a:xfrm>
              <a:off x="4580673" y="3500877"/>
              <a:ext cx="86730" cy="183460"/>
            </a:xfrm>
            <a:custGeom>
              <a:avLst/>
              <a:gdLst/>
              <a:ahLst/>
              <a:cxnLst/>
              <a:rect l="l" t="t" r="r" b="b"/>
              <a:pathLst>
                <a:path w="2116" h="4476" extrusionOk="0">
                  <a:moveTo>
                    <a:pt x="778" y="1"/>
                  </a:moveTo>
                  <a:lnTo>
                    <a:pt x="0" y="244"/>
                  </a:lnTo>
                  <a:lnTo>
                    <a:pt x="1338" y="4476"/>
                  </a:lnTo>
                  <a:lnTo>
                    <a:pt x="2115" y="4229"/>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4"/>
            <p:cNvSpPr/>
            <p:nvPr/>
          </p:nvSpPr>
          <p:spPr>
            <a:xfrm>
              <a:off x="4654325" y="3720727"/>
              <a:ext cx="183419" cy="490088"/>
            </a:xfrm>
            <a:custGeom>
              <a:avLst/>
              <a:gdLst/>
              <a:ahLst/>
              <a:cxnLst/>
              <a:rect l="l" t="t" r="r" b="b"/>
              <a:pathLst>
                <a:path w="4475" h="11957" extrusionOk="0">
                  <a:moveTo>
                    <a:pt x="777" y="0"/>
                  </a:moveTo>
                  <a:lnTo>
                    <a:pt x="1" y="243"/>
                  </a:lnTo>
                  <a:lnTo>
                    <a:pt x="3702" y="11957"/>
                  </a:lnTo>
                  <a:lnTo>
                    <a:pt x="4475" y="11710"/>
                  </a:lnTo>
                  <a:lnTo>
                    <a:pt x="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4"/>
            <p:cNvSpPr/>
            <p:nvPr/>
          </p:nvSpPr>
          <p:spPr>
            <a:xfrm>
              <a:off x="4690311" y="3040725"/>
              <a:ext cx="597680" cy="1387345"/>
            </a:xfrm>
            <a:custGeom>
              <a:avLst/>
              <a:gdLst/>
              <a:ahLst/>
              <a:cxnLst/>
              <a:rect l="l" t="t" r="r" b="b"/>
              <a:pathLst>
                <a:path w="14582" h="33848" extrusionOk="0">
                  <a:moveTo>
                    <a:pt x="5140" y="0"/>
                  </a:moveTo>
                  <a:lnTo>
                    <a:pt x="0" y="1722"/>
                  </a:lnTo>
                  <a:lnTo>
                    <a:pt x="10268" y="33814"/>
                  </a:lnTo>
                  <a:lnTo>
                    <a:pt x="10279" y="33847"/>
                  </a:lnTo>
                  <a:lnTo>
                    <a:pt x="14582" y="32406"/>
                  </a:lnTo>
                  <a:lnTo>
                    <a:pt x="14418" y="28428"/>
                  </a:lnTo>
                  <a:lnTo>
                    <a:pt x="5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7" name="Google Shape;2617;p44"/>
          <p:cNvSpPr txBox="1"/>
          <p:nvPr/>
        </p:nvSpPr>
        <p:spPr>
          <a:xfrm>
            <a:off x="833913" y="3903329"/>
            <a:ext cx="2427000" cy="307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chemeClr val="accent3"/>
                </a:solidFill>
                <a:latin typeface="Anaheim"/>
                <a:ea typeface="Anaheim"/>
                <a:cs typeface="Anaheim"/>
                <a:sym typeface="Anaheim"/>
              </a:rPr>
              <a:t>Please keep this slide for attribution.</a:t>
            </a:r>
            <a:endParaRPr sz="900">
              <a:solidFill>
                <a:schemeClr val="accent3"/>
              </a:solidFill>
              <a:latin typeface="Anaheim"/>
              <a:ea typeface="Anaheim"/>
              <a:cs typeface="Anaheim"/>
              <a:sym typeface="Anaheim"/>
            </a:endParaRPr>
          </a:p>
        </p:txBody>
      </p:sp>
      <p:grpSp>
        <p:nvGrpSpPr>
          <p:cNvPr id="2618" name="Google Shape;2618;p44"/>
          <p:cNvGrpSpPr/>
          <p:nvPr/>
        </p:nvGrpSpPr>
        <p:grpSpPr>
          <a:xfrm>
            <a:off x="5819039" y="1336926"/>
            <a:ext cx="2355173" cy="3376813"/>
            <a:chOff x="5819039" y="1333526"/>
            <a:chExt cx="2355173" cy="3376813"/>
          </a:xfrm>
        </p:grpSpPr>
        <p:sp>
          <p:nvSpPr>
            <p:cNvPr id="2619" name="Google Shape;2619;p44"/>
            <p:cNvSpPr/>
            <p:nvPr/>
          </p:nvSpPr>
          <p:spPr>
            <a:xfrm>
              <a:off x="7402881" y="2309654"/>
              <a:ext cx="45988" cy="10862"/>
            </a:xfrm>
            <a:custGeom>
              <a:avLst/>
              <a:gdLst/>
              <a:ahLst/>
              <a:cxnLst/>
              <a:rect l="l" t="t" r="r" b="b"/>
              <a:pathLst>
                <a:path w="1122" h="265" extrusionOk="0">
                  <a:moveTo>
                    <a:pt x="1052" y="1"/>
                  </a:moveTo>
                  <a:cubicBezTo>
                    <a:pt x="958" y="1"/>
                    <a:pt x="765" y="27"/>
                    <a:pt x="546" y="72"/>
                  </a:cubicBezTo>
                  <a:cubicBezTo>
                    <a:pt x="244" y="140"/>
                    <a:pt x="1" y="219"/>
                    <a:pt x="4" y="252"/>
                  </a:cubicBezTo>
                  <a:cubicBezTo>
                    <a:pt x="6" y="260"/>
                    <a:pt x="28" y="264"/>
                    <a:pt x="64" y="264"/>
                  </a:cubicBezTo>
                  <a:cubicBezTo>
                    <a:pt x="158" y="264"/>
                    <a:pt x="352" y="238"/>
                    <a:pt x="572" y="193"/>
                  </a:cubicBezTo>
                  <a:cubicBezTo>
                    <a:pt x="878" y="125"/>
                    <a:pt x="1121" y="46"/>
                    <a:pt x="1114" y="13"/>
                  </a:cubicBezTo>
                  <a:cubicBezTo>
                    <a:pt x="1112" y="5"/>
                    <a:pt x="1090" y="1"/>
                    <a:pt x="10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4"/>
            <p:cNvSpPr/>
            <p:nvPr/>
          </p:nvSpPr>
          <p:spPr>
            <a:xfrm>
              <a:off x="7492765" y="2281537"/>
              <a:ext cx="44717" cy="16354"/>
            </a:xfrm>
            <a:custGeom>
              <a:avLst/>
              <a:gdLst/>
              <a:ahLst/>
              <a:cxnLst/>
              <a:rect l="l" t="t" r="r" b="b"/>
              <a:pathLst>
                <a:path w="1091" h="399" extrusionOk="0">
                  <a:moveTo>
                    <a:pt x="1051" y="0"/>
                  </a:moveTo>
                  <a:cubicBezTo>
                    <a:pt x="976" y="0"/>
                    <a:pt x="766" y="56"/>
                    <a:pt x="523" y="143"/>
                  </a:cubicBezTo>
                  <a:cubicBezTo>
                    <a:pt x="232" y="247"/>
                    <a:pt x="0" y="359"/>
                    <a:pt x="11" y="389"/>
                  </a:cubicBezTo>
                  <a:cubicBezTo>
                    <a:pt x="13" y="395"/>
                    <a:pt x="24" y="398"/>
                    <a:pt x="42" y="398"/>
                  </a:cubicBezTo>
                  <a:cubicBezTo>
                    <a:pt x="117" y="398"/>
                    <a:pt x="325" y="343"/>
                    <a:pt x="564" y="258"/>
                  </a:cubicBezTo>
                  <a:cubicBezTo>
                    <a:pt x="859" y="150"/>
                    <a:pt x="1090" y="41"/>
                    <a:pt x="1080" y="8"/>
                  </a:cubicBezTo>
                  <a:cubicBezTo>
                    <a:pt x="1077" y="3"/>
                    <a:pt x="1067" y="0"/>
                    <a:pt x="10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4"/>
            <p:cNvSpPr/>
            <p:nvPr/>
          </p:nvSpPr>
          <p:spPr>
            <a:xfrm>
              <a:off x="7578959" y="2241699"/>
              <a:ext cx="42586" cy="21887"/>
            </a:xfrm>
            <a:custGeom>
              <a:avLst/>
              <a:gdLst/>
              <a:ahLst/>
              <a:cxnLst/>
              <a:rect l="l" t="t" r="r" b="b"/>
              <a:pathLst>
                <a:path w="1039" h="534" extrusionOk="0">
                  <a:moveTo>
                    <a:pt x="1006" y="1"/>
                  </a:moveTo>
                  <a:cubicBezTo>
                    <a:pt x="950" y="1"/>
                    <a:pt x="735" y="88"/>
                    <a:pt x="489" y="215"/>
                  </a:cubicBezTo>
                  <a:cubicBezTo>
                    <a:pt x="213" y="360"/>
                    <a:pt x="0" y="498"/>
                    <a:pt x="15" y="528"/>
                  </a:cubicBezTo>
                  <a:cubicBezTo>
                    <a:pt x="17" y="532"/>
                    <a:pt x="22" y="534"/>
                    <a:pt x="30" y="534"/>
                  </a:cubicBezTo>
                  <a:cubicBezTo>
                    <a:pt x="89" y="534"/>
                    <a:pt x="300" y="447"/>
                    <a:pt x="545" y="322"/>
                  </a:cubicBezTo>
                  <a:cubicBezTo>
                    <a:pt x="825" y="177"/>
                    <a:pt x="1038" y="35"/>
                    <a:pt x="1020" y="5"/>
                  </a:cubicBezTo>
                  <a:cubicBezTo>
                    <a:pt x="1018" y="2"/>
                    <a:pt x="1013"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4"/>
            <p:cNvSpPr/>
            <p:nvPr/>
          </p:nvSpPr>
          <p:spPr>
            <a:xfrm>
              <a:off x="7659621" y="2190302"/>
              <a:ext cx="39225" cy="27462"/>
            </a:xfrm>
            <a:custGeom>
              <a:avLst/>
              <a:gdLst/>
              <a:ahLst/>
              <a:cxnLst/>
              <a:rect l="l" t="t" r="r" b="b"/>
              <a:pathLst>
                <a:path w="957" h="670" extrusionOk="0">
                  <a:moveTo>
                    <a:pt x="927" y="0"/>
                  </a:moveTo>
                  <a:cubicBezTo>
                    <a:pt x="877" y="0"/>
                    <a:pt x="673" y="121"/>
                    <a:pt x="441" y="284"/>
                  </a:cubicBezTo>
                  <a:cubicBezTo>
                    <a:pt x="191" y="467"/>
                    <a:pt x="0" y="639"/>
                    <a:pt x="19" y="665"/>
                  </a:cubicBezTo>
                  <a:cubicBezTo>
                    <a:pt x="21" y="668"/>
                    <a:pt x="24" y="670"/>
                    <a:pt x="30" y="670"/>
                  </a:cubicBezTo>
                  <a:cubicBezTo>
                    <a:pt x="81" y="670"/>
                    <a:pt x="283" y="550"/>
                    <a:pt x="512" y="381"/>
                  </a:cubicBezTo>
                  <a:cubicBezTo>
                    <a:pt x="766" y="198"/>
                    <a:pt x="957" y="26"/>
                    <a:pt x="938" y="4"/>
                  </a:cubicBezTo>
                  <a:cubicBezTo>
                    <a:pt x="936" y="2"/>
                    <a:pt x="932" y="0"/>
                    <a:pt x="9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4"/>
            <p:cNvSpPr/>
            <p:nvPr/>
          </p:nvSpPr>
          <p:spPr>
            <a:xfrm>
              <a:off x="7732495" y="2127347"/>
              <a:ext cx="34798" cy="33077"/>
            </a:xfrm>
            <a:custGeom>
              <a:avLst/>
              <a:gdLst/>
              <a:ahLst/>
              <a:cxnLst/>
              <a:rect l="l" t="t" r="r" b="b"/>
              <a:pathLst>
                <a:path w="849" h="807" extrusionOk="0">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4"/>
            <p:cNvSpPr/>
            <p:nvPr/>
          </p:nvSpPr>
          <p:spPr>
            <a:xfrm>
              <a:off x="7795122" y="2053695"/>
              <a:ext cx="28773" cy="38282"/>
            </a:xfrm>
            <a:custGeom>
              <a:avLst/>
              <a:gdLst/>
              <a:ahLst/>
              <a:cxnLst/>
              <a:rect l="l" t="t" r="r" b="b"/>
              <a:pathLst>
                <a:path w="702" h="934" extrusionOk="0">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4"/>
            <p:cNvSpPr/>
            <p:nvPr/>
          </p:nvSpPr>
          <p:spPr>
            <a:xfrm>
              <a:off x="7844429" y="1970739"/>
              <a:ext cx="21150" cy="42668"/>
            </a:xfrm>
            <a:custGeom>
              <a:avLst/>
              <a:gdLst/>
              <a:ahLst/>
              <a:cxnLst/>
              <a:rect l="l" t="t" r="r" b="b"/>
              <a:pathLst>
                <a:path w="516" h="1041" extrusionOk="0">
                  <a:moveTo>
                    <a:pt x="483" y="1"/>
                  </a:moveTo>
                  <a:cubicBezTo>
                    <a:pt x="446" y="1"/>
                    <a:pt x="325" y="221"/>
                    <a:pt x="202" y="498"/>
                  </a:cubicBezTo>
                  <a:cubicBezTo>
                    <a:pt x="78" y="782"/>
                    <a:pt x="0" y="1025"/>
                    <a:pt x="30" y="1039"/>
                  </a:cubicBezTo>
                  <a:cubicBezTo>
                    <a:pt x="31" y="1040"/>
                    <a:pt x="32" y="1040"/>
                    <a:pt x="34" y="1040"/>
                  </a:cubicBezTo>
                  <a:cubicBezTo>
                    <a:pt x="69" y="1040"/>
                    <a:pt x="192" y="823"/>
                    <a:pt x="314" y="546"/>
                  </a:cubicBezTo>
                  <a:cubicBezTo>
                    <a:pt x="437" y="259"/>
                    <a:pt x="516" y="16"/>
                    <a:pt x="485" y="1"/>
                  </a:cubicBezTo>
                  <a:cubicBezTo>
                    <a:pt x="484" y="1"/>
                    <a:pt x="483" y="1"/>
                    <a:pt x="4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4"/>
            <p:cNvSpPr/>
            <p:nvPr/>
          </p:nvSpPr>
          <p:spPr>
            <a:xfrm>
              <a:off x="7877300" y="1881348"/>
              <a:ext cx="12911" cy="45373"/>
            </a:xfrm>
            <a:custGeom>
              <a:avLst/>
              <a:gdLst/>
              <a:ahLst/>
              <a:cxnLst/>
              <a:rect l="l" t="t" r="r" b="b"/>
              <a:pathLst>
                <a:path w="315" h="1107" extrusionOk="0">
                  <a:moveTo>
                    <a:pt x="279" y="1"/>
                  </a:moveTo>
                  <a:cubicBezTo>
                    <a:pt x="249" y="1"/>
                    <a:pt x="168" y="241"/>
                    <a:pt x="98" y="539"/>
                  </a:cubicBezTo>
                  <a:cubicBezTo>
                    <a:pt x="31" y="845"/>
                    <a:pt x="0" y="1096"/>
                    <a:pt x="31" y="1106"/>
                  </a:cubicBezTo>
                  <a:cubicBezTo>
                    <a:pt x="31" y="1107"/>
                    <a:pt x="32" y="1107"/>
                    <a:pt x="32" y="1107"/>
                  </a:cubicBezTo>
                  <a:cubicBezTo>
                    <a:pt x="66" y="1107"/>
                    <a:pt x="147" y="871"/>
                    <a:pt x="214" y="569"/>
                  </a:cubicBezTo>
                  <a:cubicBezTo>
                    <a:pt x="285" y="258"/>
                    <a:pt x="314" y="8"/>
                    <a:pt x="281" y="1"/>
                  </a:cubicBezTo>
                  <a:cubicBezTo>
                    <a:pt x="280" y="1"/>
                    <a:pt x="280"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4"/>
            <p:cNvSpPr/>
            <p:nvPr/>
          </p:nvSpPr>
          <p:spPr>
            <a:xfrm>
              <a:off x="7893531" y="1789047"/>
              <a:ext cx="6640" cy="46439"/>
            </a:xfrm>
            <a:custGeom>
              <a:avLst/>
              <a:gdLst/>
              <a:ahLst/>
              <a:cxnLst/>
              <a:rect l="l" t="t" r="r" b="b"/>
              <a:pathLst>
                <a:path w="162" h="1133" extrusionOk="0">
                  <a:moveTo>
                    <a:pt x="116" y="0"/>
                  </a:moveTo>
                  <a:cubicBezTo>
                    <a:pt x="87" y="0"/>
                    <a:pt x="42" y="250"/>
                    <a:pt x="23" y="561"/>
                  </a:cubicBezTo>
                  <a:cubicBezTo>
                    <a:pt x="1" y="871"/>
                    <a:pt x="12" y="1129"/>
                    <a:pt x="45" y="1133"/>
                  </a:cubicBezTo>
                  <a:cubicBezTo>
                    <a:pt x="46" y="1133"/>
                    <a:pt x="46" y="1133"/>
                    <a:pt x="46" y="1133"/>
                  </a:cubicBezTo>
                  <a:cubicBezTo>
                    <a:pt x="80" y="1133"/>
                    <a:pt x="124" y="880"/>
                    <a:pt x="142" y="569"/>
                  </a:cubicBezTo>
                  <a:cubicBezTo>
                    <a:pt x="161" y="255"/>
                    <a:pt x="150" y="0"/>
                    <a:pt x="1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4"/>
            <p:cNvSpPr/>
            <p:nvPr/>
          </p:nvSpPr>
          <p:spPr>
            <a:xfrm>
              <a:off x="7892178" y="1696254"/>
              <a:ext cx="7214" cy="46480"/>
            </a:xfrm>
            <a:custGeom>
              <a:avLst/>
              <a:gdLst/>
              <a:ahLst/>
              <a:cxnLst/>
              <a:rect l="l" t="t" r="r" b="b"/>
              <a:pathLst>
                <a:path w="176" h="1134" extrusionOk="0">
                  <a:moveTo>
                    <a:pt x="38" y="1"/>
                  </a:moveTo>
                  <a:cubicBezTo>
                    <a:pt x="38" y="1"/>
                    <a:pt x="37" y="1"/>
                    <a:pt x="37" y="1"/>
                  </a:cubicBezTo>
                  <a:cubicBezTo>
                    <a:pt x="4" y="9"/>
                    <a:pt x="0" y="263"/>
                    <a:pt x="26" y="573"/>
                  </a:cubicBezTo>
                  <a:cubicBezTo>
                    <a:pt x="56" y="883"/>
                    <a:pt x="104" y="1133"/>
                    <a:pt x="138" y="1133"/>
                  </a:cubicBezTo>
                  <a:cubicBezTo>
                    <a:pt x="172" y="1130"/>
                    <a:pt x="175" y="875"/>
                    <a:pt x="146" y="561"/>
                  </a:cubicBezTo>
                  <a:cubicBezTo>
                    <a:pt x="120" y="250"/>
                    <a:pt x="72"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4"/>
            <p:cNvSpPr/>
            <p:nvPr/>
          </p:nvSpPr>
          <p:spPr>
            <a:xfrm>
              <a:off x="7873612" y="1605347"/>
              <a:ext cx="13813" cy="45209"/>
            </a:xfrm>
            <a:custGeom>
              <a:avLst/>
              <a:gdLst/>
              <a:ahLst/>
              <a:cxnLst/>
              <a:rect l="l" t="t" r="r" b="b"/>
              <a:pathLst>
                <a:path w="337" h="1103" extrusionOk="0">
                  <a:moveTo>
                    <a:pt x="33" y="0"/>
                  </a:moveTo>
                  <a:cubicBezTo>
                    <a:pt x="32" y="0"/>
                    <a:pt x="32" y="0"/>
                    <a:pt x="31" y="0"/>
                  </a:cubicBezTo>
                  <a:cubicBezTo>
                    <a:pt x="1" y="12"/>
                    <a:pt x="35" y="266"/>
                    <a:pt x="109" y="569"/>
                  </a:cubicBezTo>
                  <a:cubicBezTo>
                    <a:pt x="183" y="866"/>
                    <a:pt x="271" y="1102"/>
                    <a:pt x="306" y="1102"/>
                  </a:cubicBezTo>
                  <a:cubicBezTo>
                    <a:pt x="306" y="1102"/>
                    <a:pt x="307" y="1102"/>
                    <a:pt x="307" y="1102"/>
                  </a:cubicBezTo>
                  <a:cubicBezTo>
                    <a:pt x="337" y="1095"/>
                    <a:pt x="304" y="845"/>
                    <a:pt x="225" y="538"/>
                  </a:cubicBezTo>
                  <a:cubicBezTo>
                    <a:pt x="152" y="237"/>
                    <a:pt x="67"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4"/>
            <p:cNvSpPr/>
            <p:nvPr/>
          </p:nvSpPr>
          <p:spPr>
            <a:xfrm>
              <a:off x="7839962" y="1518948"/>
              <a:ext cx="21313" cy="42504"/>
            </a:xfrm>
            <a:custGeom>
              <a:avLst/>
              <a:gdLst/>
              <a:ahLst/>
              <a:cxnLst/>
              <a:rect l="l" t="t" r="r" b="b"/>
              <a:pathLst>
                <a:path w="520" h="1037" extrusionOk="0">
                  <a:moveTo>
                    <a:pt x="33" y="1"/>
                  </a:moveTo>
                  <a:cubicBezTo>
                    <a:pt x="32" y="1"/>
                    <a:pt x="31" y="1"/>
                    <a:pt x="30" y="2"/>
                  </a:cubicBezTo>
                  <a:cubicBezTo>
                    <a:pt x="1" y="17"/>
                    <a:pt x="79" y="260"/>
                    <a:pt x="206" y="543"/>
                  </a:cubicBezTo>
                  <a:cubicBezTo>
                    <a:pt x="326" y="820"/>
                    <a:pt x="450" y="1037"/>
                    <a:pt x="487" y="1037"/>
                  </a:cubicBezTo>
                  <a:cubicBezTo>
                    <a:pt x="488" y="1037"/>
                    <a:pt x="489" y="1036"/>
                    <a:pt x="490" y="1036"/>
                  </a:cubicBezTo>
                  <a:cubicBezTo>
                    <a:pt x="520" y="1025"/>
                    <a:pt x="441" y="782"/>
                    <a:pt x="314" y="495"/>
                  </a:cubicBezTo>
                  <a:cubicBezTo>
                    <a:pt x="191" y="216"/>
                    <a:pt x="68"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4"/>
            <p:cNvSpPr/>
            <p:nvPr/>
          </p:nvSpPr>
          <p:spPr>
            <a:xfrm>
              <a:off x="7790819" y="1440295"/>
              <a:ext cx="28978" cy="38200"/>
            </a:xfrm>
            <a:custGeom>
              <a:avLst/>
              <a:gdLst/>
              <a:ahLst/>
              <a:cxnLst/>
              <a:rect l="l" t="t" r="r" b="b"/>
              <a:pathLst>
                <a:path w="707" h="932" extrusionOk="0">
                  <a:moveTo>
                    <a:pt x="31" y="0"/>
                  </a:moveTo>
                  <a:cubicBezTo>
                    <a:pt x="29" y="0"/>
                    <a:pt x="27" y="1"/>
                    <a:pt x="26" y="1"/>
                  </a:cubicBezTo>
                  <a:cubicBezTo>
                    <a:pt x="0" y="24"/>
                    <a:pt x="124" y="243"/>
                    <a:pt x="303" y="502"/>
                  </a:cubicBezTo>
                  <a:cubicBezTo>
                    <a:pt x="476" y="746"/>
                    <a:pt x="634" y="932"/>
                    <a:pt x="672" y="932"/>
                  </a:cubicBezTo>
                  <a:cubicBezTo>
                    <a:pt x="674" y="932"/>
                    <a:pt x="675" y="932"/>
                    <a:pt x="676" y="931"/>
                  </a:cubicBezTo>
                  <a:cubicBezTo>
                    <a:pt x="707" y="912"/>
                    <a:pt x="583" y="688"/>
                    <a:pt x="400" y="431"/>
                  </a:cubicBezTo>
                  <a:cubicBezTo>
                    <a:pt x="229" y="184"/>
                    <a:pt x="68"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4"/>
            <p:cNvSpPr/>
            <p:nvPr/>
          </p:nvSpPr>
          <p:spPr>
            <a:xfrm>
              <a:off x="7726347" y="1373611"/>
              <a:ext cx="36192" cy="31765"/>
            </a:xfrm>
            <a:custGeom>
              <a:avLst/>
              <a:gdLst/>
              <a:ahLst/>
              <a:cxnLst/>
              <a:rect l="l" t="t" r="r" b="b"/>
              <a:pathLst>
                <a:path w="883" h="775" extrusionOk="0">
                  <a:moveTo>
                    <a:pt x="31" y="1"/>
                  </a:moveTo>
                  <a:cubicBezTo>
                    <a:pt x="27" y="1"/>
                    <a:pt x="25" y="2"/>
                    <a:pt x="23" y="3"/>
                  </a:cubicBezTo>
                  <a:cubicBezTo>
                    <a:pt x="1" y="29"/>
                    <a:pt x="180" y="208"/>
                    <a:pt x="411" y="422"/>
                  </a:cubicBezTo>
                  <a:cubicBezTo>
                    <a:pt x="626" y="618"/>
                    <a:pt x="810" y="774"/>
                    <a:pt x="850" y="774"/>
                  </a:cubicBezTo>
                  <a:cubicBezTo>
                    <a:pt x="853" y="774"/>
                    <a:pt x="855" y="774"/>
                    <a:pt x="856" y="772"/>
                  </a:cubicBezTo>
                  <a:cubicBezTo>
                    <a:pt x="882" y="750"/>
                    <a:pt x="725" y="548"/>
                    <a:pt x="490" y="332"/>
                  </a:cubicBezTo>
                  <a:cubicBezTo>
                    <a:pt x="275" y="134"/>
                    <a:pt x="7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4"/>
            <p:cNvSpPr/>
            <p:nvPr/>
          </p:nvSpPr>
          <p:spPr>
            <a:xfrm>
              <a:off x="7668802" y="1333526"/>
              <a:ext cx="21641" cy="13116"/>
            </a:xfrm>
            <a:custGeom>
              <a:avLst/>
              <a:gdLst/>
              <a:ahLst/>
              <a:cxnLst/>
              <a:rect l="l" t="t" r="r" b="b"/>
              <a:pathLst>
                <a:path w="528" h="320" extrusionOk="0">
                  <a:moveTo>
                    <a:pt x="42" y="1"/>
                  </a:moveTo>
                  <a:cubicBezTo>
                    <a:pt x="30" y="1"/>
                    <a:pt x="22" y="4"/>
                    <a:pt x="19" y="10"/>
                  </a:cubicBezTo>
                  <a:cubicBezTo>
                    <a:pt x="0" y="40"/>
                    <a:pt x="98" y="130"/>
                    <a:pt x="232" y="212"/>
                  </a:cubicBezTo>
                  <a:cubicBezTo>
                    <a:pt x="341" y="278"/>
                    <a:pt x="444" y="320"/>
                    <a:pt x="488" y="320"/>
                  </a:cubicBezTo>
                  <a:cubicBezTo>
                    <a:pt x="498" y="320"/>
                    <a:pt x="505" y="317"/>
                    <a:pt x="508" y="312"/>
                  </a:cubicBezTo>
                  <a:cubicBezTo>
                    <a:pt x="527" y="283"/>
                    <a:pt x="434" y="193"/>
                    <a:pt x="296" y="111"/>
                  </a:cubicBezTo>
                  <a:cubicBezTo>
                    <a:pt x="187" y="43"/>
                    <a:pt x="87"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4"/>
            <p:cNvSpPr/>
            <p:nvPr/>
          </p:nvSpPr>
          <p:spPr>
            <a:xfrm>
              <a:off x="7728970" y="4675172"/>
              <a:ext cx="45988" cy="35167"/>
            </a:xfrm>
            <a:custGeom>
              <a:avLst/>
              <a:gdLst/>
              <a:ahLst/>
              <a:cxnLst/>
              <a:rect l="l" t="t" r="r" b="b"/>
              <a:pathLst>
                <a:path w="1122" h="858" extrusionOk="0">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4"/>
            <p:cNvSpPr/>
            <p:nvPr/>
          </p:nvSpPr>
          <p:spPr>
            <a:xfrm>
              <a:off x="7610428" y="4293623"/>
              <a:ext cx="197166" cy="21142"/>
            </a:xfrm>
            <a:custGeom>
              <a:avLst/>
              <a:gdLst/>
              <a:ahLst/>
              <a:cxnLst/>
              <a:rect l="l" t="t" r="r" b="b"/>
              <a:pathLst>
                <a:path w="5241" h="562" extrusionOk="0">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4"/>
            <p:cNvSpPr/>
            <p:nvPr/>
          </p:nvSpPr>
          <p:spPr>
            <a:xfrm>
              <a:off x="7614491"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4"/>
            <p:cNvSpPr/>
            <p:nvPr/>
          </p:nvSpPr>
          <p:spPr>
            <a:xfrm>
              <a:off x="7643721" y="4292155"/>
              <a:ext cx="11700" cy="18246"/>
            </a:xfrm>
            <a:custGeom>
              <a:avLst/>
              <a:gdLst/>
              <a:ahLst/>
              <a:cxnLst/>
              <a:rect l="l" t="t" r="r" b="b"/>
              <a:pathLst>
                <a:path w="311" h="485" extrusionOk="0">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4"/>
            <p:cNvSpPr/>
            <p:nvPr/>
          </p:nvSpPr>
          <p:spPr>
            <a:xfrm>
              <a:off x="7638021" y="4680869"/>
              <a:ext cx="7255" cy="10493"/>
            </a:xfrm>
            <a:custGeom>
              <a:avLst/>
              <a:gdLst/>
              <a:ahLst/>
              <a:cxnLst/>
              <a:rect l="l" t="t" r="r" b="b"/>
              <a:pathLst>
                <a:path w="177" h="256" extrusionOk="0">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4"/>
            <p:cNvSpPr/>
            <p:nvPr/>
          </p:nvSpPr>
          <p:spPr>
            <a:xfrm>
              <a:off x="7647202" y="4679025"/>
              <a:ext cx="8198" cy="7296"/>
            </a:xfrm>
            <a:custGeom>
              <a:avLst/>
              <a:gdLst/>
              <a:ahLst/>
              <a:cxnLst/>
              <a:rect l="l" t="t" r="r" b="b"/>
              <a:pathLst>
                <a:path w="200" h="178" extrusionOk="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4"/>
            <p:cNvSpPr/>
            <p:nvPr/>
          </p:nvSpPr>
          <p:spPr>
            <a:xfrm>
              <a:off x="7648596" y="4673697"/>
              <a:ext cx="13198" cy="1558"/>
            </a:xfrm>
            <a:custGeom>
              <a:avLst/>
              <a:gdLst/>
              <a:ahLst/>
              <a:cxnLst/>
              <a:rect l="l" t="t" r="r" b="b"/>
              <a:pathLst>
                <a:path w="322" h="38" extrusionOk="0">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4"/>
            <p:cNvSpPr/>
            <p:nvPr/>
          </p:nvSpPr>
          <p:spPr>
            <a:xfrm>
              <a:off x="7649210" y="4666114"/>
              <a:ext cx="15042" cy="2172"/>
            </a:xfrm>
            <a:custGeom>
              <a:avLst/>
              <a:gdLst/>
              <a:ahLst/>
              <a:cxnLst/>
              <a:rect l="l" t="t" r="r" b="b"/>
              <a:pathLst>
                <a:path w="367" h="53" extrusionOk="0">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4"/>
            <p:cNvSpPr/>
            <p:nvPr/>
          </p:nvSpPr>
          <p:spPr>
            <a:xfrm>
              <a:off x="7617200" y="4668860"/>
              <a:ext cx="23650" cy="13731"/>
            </a:xfrm>
            <a:custGeom>
              <a:avLst/>
              <a:gdLst/>
              <a:ahLst/>
              <a:cxnLst/>
              <a:rect l="l" t="t" r="r" b="b"/>
              <a:pathLst>
                <a:path w="577" h="335" extrusionOk="0">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4"/>
            <p:cNvSpPr/>
            <p:nvPr/>
          </p:nvSpPr>
          <p:spPr>
            <a:xfrm>
              <a:off x="7637447" y="4665295"/>
              <a:ext cx="12255" cy="15493"/>
            </a:xfrm>
            <a:custGeom>
              <a:avLst/>
              <a:gdLst/>
              <a:ahLst/>
              <a:cxnLst/>
              <a:rect l="l" t="t" r="r" b="b"/>
              <a:pathLst>
                <a:path w="299" h="378" extrusionOk="0">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4"/>
            <p:cNvSpPr/>
            <p:nvPr/>
          </p:nvSpPr>
          <p:spPr>
            <a:xfrm>
              <a:off x="7729134" y="4673943"/>
              <a:ext cx="45168" cy="35618"/>
            </a:xfrm>
            <a:custGeom>
              <a:avLst/>
              <a:gdLst/>
              <a:ahLst/>
              <a:cxnLst/>
              <a:rect l="l" t="t" r="r" b="b"/>
              <a:pathLst>
                <a:path w="1102" h="869" extrusionOk="0">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4"/>
            <p:cNvSpPr/>
            <p:nvPr/>
          </p:nvSpPr>
          <p:spPr>
            <a:xfrm>
              <a:off x="7761267" y="4622710"/>
              <a:ext cx="1721" cy="51316"/>
            </a:xfrm>
            <a:custGeom>
              <a:avLst/>
              <a:gdLst/>
              <a:ahLst/>
              <a:cxnLst/>
              <a:rect l="l" t="t" r="r" b="b"/>
              <a:pathLst>
                <a:path w="42" h="1252" extrusionOk="0">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4"/>
            <p:cNvSpPr/>
            <p:nvPr/>
          </p:nvSpPr>
          <p:spPr>
            <a:xfrm>
              <a:off x="7718206" y="4299077"/>
              <a:ext cx="33632" cy="1881"/>
            </a:xfrm>
            <a:custGeom>
              <a:avLst/>
              <a:gdLst/>
              <a:ahLst/>
              <a:cxnLst/>
              <a:rect l="l" t="t" r="r" b="b"/>
              <a:pathLst>
                <a:path w="894" h="50" extrusionOk="0">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4"/>
            <p:cNvSpPr/>
            <p:nvPr/>
          </p:nvSpPr>
          <p:spPr>
            <a:xfrm>
              <a:off x="7770609" y="4299905"/>
              <a:ext cx="3988" cy="6546"/>
            </a:xfrm>
            <a:custGeom>
              <a:avLst/>
              <a:gdLst/>
              <a:ahLst/>
              <a:cxnLst/>
              <a:rect l="l" t="t" r="r" b="b"/>
              <a:pathLst>
                <a:path w="106" h="174" extrusionOk="0">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4"/>
            <p:cNvSpPr/>
            <p:nvPr/>
          </p:nvSpPr>
          <p:spPr>
            <a:xfrm>
              <a:off x="7742455" y="4686812"/>
              <a:ext cx="5369" cy="4755"/>
            </a:xfrm>
            <a:custGeom>
              <a:avLst/>
              <a:gdLst/>
              <a:ahLst/>
              <a:cxnLst/>
              <a:rect l="l" t="t" r="r" b="b"/>
              <a:pathLst>
                <a:path w="131" h="116" extrusionOk="0">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4"/>
            <p:cNvSpPr/>
            <p:nvPr/>
          </p:nvSpPr>
          <p:spPr>
            <a:xfrm>
              <a:off x="7753275" y="4681033"/>
              <a:ext cx="7706" cy="3156"/>
            </a:xfrm>
            <a:custGeom>
              <a:avLst/>
              <a:gdLst/>
              <a:ahLst/>
              <a:cxnLst/>
              <a:rect l="l" t="t" r="r" b="b"/>
              <a:pathLst>
                <a:path w="188" h="77" extrusionOk="0">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4"/>
            <p:cNvSpPr/>
            <p:nvPr/>
          </p:nvSpPr>
          <p:spPr>
            <a:xfrm>
              <a:off x="7766350" y="4679189"/>
              <a:ext cx="3976" cy="2090"/>
            </a:xfrm>
            <a:custGeom>
              <a:avLst/>
              <a:gdLst/>
              <a:ahLst/>
              <a:cxnLst/>
              <a:rect l="l" t="t" r="r" b="b"/>
              <a:pathLst>
                <a:path w="97" h="51" extrusionOk="0">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4"/>
            <p:cNvSpPr/>
            <p:nvPr/>
          </p:nvSpPr>
          <p:spPr>
            <a:xfrm>
              <a:off x="8083667" y="4675172"/>
              <a:ext cx="45988" cy="35167"/>
            </a:xfrm>
            <a:custGeom>
              <a:avLst/>
              <a:gdLst/>
              <a:ahLst/>
              <a:cxnLst/>
              <a:rect l="l" t="t" r="r" b="b"/>
              <a:pathLst>
                <a:path w="1122" h="858" extrusionOk="0">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4"/>
            <p:cNvSpPr/>
            <p:nvPr/>
          </p:nvSpPr>
          <p:spPr>
            <a:xfrm>
              <a:off x="7936020" y="4293623"/>
              <a:ext cx="197129" cy="21142"/>
            </a:xfrm>
            <a:custGeom>
              <a:avLst/>
              <a:gdLst/>
              <a:ahLst/>
              <a:cxnLst/>
              <a:rect l="l" t="t" r="r" b="b"/>
              <a:pathLst>
                <a:path w="5240" h="562" extrusionOk="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4"/>
            <p:cNvSpPr/>
            <p:nvPr/>
          </p:nvSpPr>
          <p:spPr>
            <a:xfrm>
              <a:off x="7940045"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4"/>
            <p:cNvSpPr/>
            <p:nvPr/>
          </p:nvSpPr>
          <p:spPr>
            <a:xfrm>
              <a:off x="7969313" y="4292155"/>
              <a:ext cx="11662" cy="18246"/>
            </a:xfrm>
            <a:custGeom>
              <a:avLst/>
              <a:gdLst/>
              <a:ahLst/>
              <a:cxnLst/>
              <a:rect l="l" t="t" r="r" b="b"/>
              <a:pathLst>
                <a:path w="310" h="485" extrusionOk="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4"/>
            <p:cNvSpPr/>
            <p:nvPr/>
          </p:nvSpPr>
          <p:spPr>
            <a:xfrm>
              <a:off x="7992882" y="4680869"/>
              <a:ext cx="7091" cy="10493"/>
            </a:xfrm>
            <a:custGeom>
              <a:avLst/>
              <a:gdLst/>
              <a:ahLst/>
              <a:cxnLst/>
              <a:rect l="l" t="t" r="r" b="b"/>
              <a:pathLst>
                <a:path w="173" h="256" extrusionOk="0">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4"/>
            <p:cNvSpPr/>
            <p:nvPr/>
          </p:nvSpPr>
          <p:spPr>
            <a:xfrm>
              <a:off x="8001940" y="4679025"/>
              <a:ext cx="8279" cy="7296"/>
            </a:xfrm>
            <a:custGeom>
              <a:avLst/>
              <a:gdLst/>
              <a:ahLst/>
              <a:cxnLst/>
              <a:rect l="l" t="t" r="r" b="b"/>
              <a:pathLst>
                <a:path w="202" h="178" extrusionOk="0">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4"/>
            <p:cNvSpPr/>
            <p:nvPr/>
          </p:nvSpPr>
          <p:spPr>
            <a:xfrm>
              <a:off x="8003457" y="4673697"/>
              <a:ext cx="13075" cy="1558"/>
            </a:xfrm>
            <a:custGeom>
              <a:avLst/>
              <a:gdLst/>
              <a:ahLst/>
              <a:cxnLst/>
              <a:rect l="l" t="t" r="r" b="b"/>
              <a:pathLst>
                <a:path w="319" h="38" extrusionOk="0">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4"/>
            <p:cNvSpPr/>
            <p:nvPr/>
          </p:nvSpPr>
          <p:spPr>
            <a:xfrm>
              <a:off x="8003908" y="4666114"/>
              <a:ext cx="15083" cy="2172"/>
            </a:xfrm>
            <a:custGeom>
              <a:avLst/>
              <a:gdLst/>
              <a:ahLst/>
              <a:cxnLst/>
              <a:rect l="l" t="t" r="r" b="b"/>
              <a:pathLst>
                <a:path w="368" h="53" extrusionOk="0">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4"/>
            <p:cNvSpPr/>
            <p:nvPr/>
          </p:nvSpPr>
          <p:spPr>
            <a:xfrm>
              <a:off x="7971897" y="4668860"/>
              <a:ext cx="23773" cy="13731"/>
            </a:xfrm>
            <a:custGeom>
              <a:avLst/>
              <a:gdLst/>
              <a:ahLst/>
              <a:cxnLst/>
              <a:rect l="l" t="t" r="r" b="b"/>
              <a:pathLst>
                <a:path w="580" h="335" extrusionOk="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4"/>
            <p:cNvSpPr/>
            <p:nvPr/>
          </p:nvSpPr>
          <p:spPr>
            <a:xfrm>
              <a:off x="7992309" y="4665295"/>
              <a:ext cx="12255" cy="15493"/>
            </a:xfrm>
            <a:custGeom>
              <a:avLst/>
              <a:gdLst/>
              <a:ahLst/>
              <a:cxnLst/>
              <a:rect l="l" t="t" r="r" b="b"/>
              <a:pathLst>
                <a:path w="299" h="378" extrusionOk="0">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4"/>
            <p:cNvSpPr/>
            <p:nvPr/>
          </p:nvSpPr>
          <p:spPr>
            <a:xfrm>
              <a:off x="8083831" y="4673943"/>
              <a:ext cx="45168" cy="35618"/>
            </a:xfrm>
            <a:custGeom>
              <a:avLst/>
              <a:gdLst/>
              <a:ahLst/>
              <a:cxnLst/>
              <a:rect l="l" t="t" r="r" b="b"/>
              <a:pathLst>
                <a:path w="1102" h="869" extrusionOk="0">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4"/>
            <p:cNvSpPr/>
            <p:nvPr/>
          </p:nvSpPr>
          <p:spPr>
            <a:xfrm>
              <a:off x="8115965" y="4622710"/>
              <a:ext cx="1721" cy="51316"/>
            </a:xfrm>
            <a:custGeom>
              <a:avLst/>
              <a:gdLst/>
              <a:ahLst/>
              <a:cxnLst/>
              <a:rect l="l" t="t" r="r" b="b"/>
              <a:pathLst>
                <a:path w="42" h="1252" extrusionOk="0">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4"/>
            <p:cNvSpPr/>
            <p:nvPr/>
          </p:nvSpPr>
          <p:spPr>
            <a:xfrm>
              <a:off x="8043761" y="4299077"/>
              <a:ext cx="33632" cy="1881"/>
            </a:xfrm>
            <a:custGeom>
              <a:avLst/>
              <a:gdLst/>
              <a:ahLst/>
              <a:cxnLst/>
              <a:rect l="l" t="t" r="r" b="b"/>
              <a:pathLst>
                <a:path w="894" h="50" extrusionOk="0">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4"/>
            <p:cNvSpPr/>
            <p:nvPr/>
          </p:nvSpPr>
          <p:spPr>
            <a:xfrm>
              <a:off x="8096201" y="4299905"/>
              <a:ext cx="3950" cy="6546"/>
            </a:xfrm>
            <a:custGeom>
              <a:avLst/>
              <a:gdLst/>
              <a:ahLst/>
              <a:cxnLst/>
              <a:rect l="l" t="t" r="r" b="b"/>
              <a:pathLst>
                <a:path w="105" h="174" extrusionOk="0">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4"/>
            <p:cNvSpPr/>
            <p:nvPr/>
          </p:nvSpPr>
          <p:spPr>
            <a:xfrm>
              <a:off x="8097152" y="4686812"/>
              <a:ext cx="5410" cy="4755"/>
            </a:xfrm>
            <a:custGeom>
              <a:avLst/>
              <a:gdLst/>
              <a:ahLst/>
              <a:cxnLst/>
              <a:rect l="l" t="t" r="r" b="b"/>
              <a:pathLst>
                <a:path w="132" h="116" extrusionOk="0">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4"/>
            <p:cNvSpPr/>
            <p:nvPr/>
          </p:nvSpPr>
          <p:spPr>
            <a:xfrm>
              <a:off x="8108013" y="4681033"/>
              <a:ext cx="7665" cy="3156"/>
            </a:xfrm>
            <a:custGeom>
              <a:avLst/>
              <a:gdLst/>
              <a:ahLst/>
              <a:cxnLst/>
              <a:rect l="l" t="t" r="r" b="b"/>
              <a:pathLst>
                <a:path w="187" h="77" extrusionOk="0">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4"/>
            <p:cNvSpPr/>
            <p:nvPr/>
          </p:nvSpPr>
          <p:spPr>
            <a:xfrm>
              <a:off x="8121047" y="4679189"/>
              <a:ext cx="4140" cy="2090"/>
            </a:xfrm>
            <a:custGeom>
              <a:avLst/>
              <a:gdLst/>
              <a:ahLst/>
              <a:cxnLst/>
              <a:rect l="l" t="t" r="r" b="b"/>
              <a:pathLst>
                <a:path w="101" h="51" extrusionOk="0">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4"/>
            <p:cNvSpPr/>
            <p:nvPr/>
          </p:nvSpPr>
          <p:spPr>
            <a:xfrm>
              <a:off x="7952183" y="4598364"/>
              <a:ext cx="222029" cy="38938"/>
            </a:xfrm>
            <a:custGeom>
              <a:avLst/>
              <a:gdLst/>
              <a:ahLst/>
              <a:cxnLst/>
              <a:rect l="l" t="t" r="r" b="b"/>
              <a:pathLst>
                <a:path w="5417" h="950" extrusionOk="0">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4"/>
            <p:cNvSpPr/>
            <p:nvPr/>
          </p:nvSpPr>
          <p:spPr>
            <a:xfrm>
              <a:off x="7569164" y="4597340"/>
              <a:ext cx="236539" cy="36889"/>
            </a:xfrm>
            <a:custGeom>
              <a:avLst/>
              <a:gdLst/>
              <a:ahLst/>
              <a:cxnLst/>
              <a:rect l="l" t="t" r="r" b="b"/>
              <a:pathLst>
                <a:path w="5771" h="900" extrusionOk="0">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4"/>
            <p:cNvSpPr/>
            <p:nvPr/>
          </p:nvSpPr>
          <p:spPr>
            <a:xfrm>
              <a:off x="7968987" y="3123476"/>
              <a:ext cx="91484" cy="30946"/>
            </a:xfrm>
            <a:custGeom>
              <a:avLst/>
              <a:gdLst/>
              <a:ahLst/>
              <a:cxnLst/>
              <a:rect l="l" t="t" r="r" b="b"/>
              <a:pathLst>
                <a:path w="2232" h="755" extrusionOk="0">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4"/>
            <p:cNvSpPr/>
            <p:nvPr/>
          </p:nvSpPr>
          <p:spPr>
            <a:xfrm>
              <a:off x="7606666" y="3113721"/>
              <a:ext cx="56522" cy="50169"/>
            </a:xfrm>
            <a:custGeom>
              <a:avLst/>
              <a:gdLst/>
              <a:ahLst/>
              <a:cxnLst/>
              <a:rect l="l" t="t" r="r" b="b"/>
              <a:pathLst>
                <a:path w="1379" h="1224" extrusionOk="0">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9" name="Google Shape;2679;p44"/>
            <p:cNvGrpSpPr/>
            <p:nvPr/>
          </p:nvGrpSpPr>
          <p:grpSpPr>
            <a:xfrm>
              <a:off x="5819039" y="2060417"/>
              <a:ext cx="1596955" cy="1097563"/>
              <a:chOff x="5819039" y="2060417"/>
              <a:chExt cx="1596955" cy="1097563"/>
            </a:xfrm>
          </p:grpSpPr>
          <p:sp>
            <p:nvSpPr>
              <p:cNvPr id="2680" name="Google Shape;2680;p44"/>
              <p:cNvSpPr/>
              <p:nvPr/>
            </p:nvSpPr>
            <p:spPr>
              <a:xfrm>
                <a:off x="7240616" y="2327401"/>
                <a:ext cx="23773" cy="5082"/>
              </a:xfrm>
              <a:custGeom>
                <a:avLst/>
                <a:gdLst/>
                <a:ahLst/>
                <a:cxnLst/>
                <a:rect l="l" t="t" r="r" b="b"/>
                <a:pathLst>
                  <a:path w="580" h="124" extrusionOk="0">
                    <a:moveTo>
                      <a:pt x="234" y="0"/>
                    </a:moveTo>
                    <a:cubicBezTo>
                      <a:pt x="104" y="0"/>
                      <a:pt x="3" y="21"/>
                      <a:pt x="0" y="51"/>
                    </a:cubicBezTo>
                    <a:cubicBezTo>
                      <a:pt x="0" y="84"/>
                      <a:pt x="127" y="114"/>
                      <a:pt x="288" y="122"/>
                    </a:cubicBezTo>
                    <a:cubicBezTo>
                      <a:pt x="311" y="123"/>
                      <a:pt x="333" y="123"/>
                      <a:pt x="354" y="123"/>
                    </a:cubicBezTo>
                    <a:cubicBezTo>
                      <a:pt x="482" y="123"/>
                      <a:pt x="576" y="105"/>
                      <a:pt x="579" y="77"/>
                    </a:cubicBezTo>
                    <a:cubicBezTo>
                      <a:pt x="579" y="43"/>
                      <a:pt x="452" y="10"/>
                      <a:pt x="292" y="2"/>
                    </a:cubicBezTo>
                    <a:cubicBezTo>
                      <a:pt x="272" y="1"/>
                      <a:pt x="252"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4"/>
              <p:cNvSpPr/>
              <p:nvPr/>
            </p:nvSpPr>
            <p:spPr>
              <a:xfrm>
                <a:off x="7310744" y="2325310"/>
                <a:ext cx="46562" cy="6066"/>
              </a:xfrm>
              <a:custGeom>
                <a:avLst/>
                <a:gdLst/>
                <a:ahLst/>
                <a:cxnLst/>
                <a:rect l="l" t="t" r="r" b="b"/>
                <a:pathLst>
                  <a:path w="1136" h="148" extrusionOk="0">
                    <a:moveTo>
                      <a:pt x="901" y="0"/>
                    </a:moveTo>
                    <a:cubicBezTo>
                      <a:pt x="806" y="0"/>
                      <a:pt x="688" y="5"/>
                      <a:pt x="561" y="16"/>
                    </a:cubicBezTo>
                    <a:cubicBezTo>
                      <a:pt x="251" y="38"/>
                      <a:pt x="0" y="87"/>
                      <a:pt x="0" y="116"/>
                    </a:cubicBezTo>
                    <a:cubicBezTo>
                      <a:pt x="0" y="137"/>
                      <a:pt x="98" y="148"/>
                      <a:pt x="245" y="148"/>
                    </a:cubicBezTo>
                    <a:cubicBezTo>
                      <a:pt x="338" y="148"/>
                      <a:pt x="451" y="144"/>
                      <a:pt x="571" y="135"/>
                    </a:cubicBezTo>
                    <a:cubicBezTo>
                      <a:pt x="885" y="109"/>
                      <a:pt x="1135" y="64"/>
                      <a:pt x="1132" y="30"/>
                    </a:cubicBezTo>
                    <a:cubicBezTo>
                      <a:pt x="1130" y="11"/>
                      <a:pt x="1039"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4"/>
              <p:cNvSpPr/>
              <p:nvPr/>
            </p:nvSpPr>
            <p:spPr>
              <a:xfrm>
                <a:off x="5820392" y="2062917"/>
                <a:ext cx="1595602" cy="1094858"/>
              </a:xfrm>
              <a:custGeom>
                <a:avLst/>
                <a:gdLst/>
                <a:ahLst/>
                <a:cxnLst/>
                <a:rect l="l" t="t" r="r" b="b"/>
                <a:pathLst>
                  <a:path w="38929" h="26712" extrusionOk="0">
                    <a:moveTo>
                      <a:pt x="3321" y="0"/>
                    </a:moveTo>
                    <a:cubicBezTo>
                      <a:pt x="2417" y="0"/>
                      <a:pt x="1649" y="696"/>
                      <a:pt x="1585" y="1614"/>
                    </a:cubicBezTo>
                    <a:lnTo>
                      <a:pt x="71" y="22385"/>
                    </a:lnTo>
                    <a:cubicBezTo>
                      <a:pt x="1" y="23342"/>
                      <a:pt x="721" y="24174"/>
                      <a:pt x="1678" y="24245"/>
                    </a:cubicBezTo>
                    <a:lnTo>
                      <a:pt x="35484" y="26707"/>
                    </a:lnTo>
                    <a:cubicBezTo>
                      <a:pt x="35528" y="26710"/>
                      <a:pt x="35571" y="26712"/>
                      <a:pt x="35614" y="26712"/>
                    </a:cubicBezTo>
                    <a:cubicBezTo>
                      <a:pt x="36518" y="26712"/>
                      <a:pt x="37280" y="26013"/>
                      <a:pt x="37349" y="25100"/>
                    </a:cubicBezTo>
                    <a:lnTo>
                      <a:pt x="38861" y="4330"/>
                    </a:lnTo>
                    <a:cubicBezTo>
                      <a:pt x="38928" y="3374"/>
                      <a:pt x="38207" y="2537"/>
                      <a:pt x="37251" y="2470"/>
                    </a:cubicBezTo>
                    <a:lnTo>
                      <a:pt x="3445" y="5"/>
                    </a:lnTo>
                    <a:cubicBezTo>
                      <a:pt x="3403" y="2"/>
                      <a:pt x="3362" y="0"/>
                      <a:pt x="3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4"/>
              <p:cNvSpPr/>
              <p:nvPr/>
            </p:nvSpPr>
            <p:spPr>
              <a:xfrm>
                <a:off x="5819039" y="2060417"/>
                <a:ext cx="1596627" cy="1097563"/>
              </a:xfrm>
              <a:custGeom>
                <a:avLst/>
                <a:gdLst/>
                <a:ahLst/>
                <a:cxnLst/>
                <a:rect l="l" t="t" r="r" b="b"/>
                <a:pathLst>
                  <a:path w="38954" h="26778" extrusionOk="0">
                    <a:moveTo>
                      <a:pt x="3354" y="1"/>
                    </a:moveTo>
                    <a:cubicBezTo>
                      <a:pt x="2860" y="1"/>
                      <a:pt x="2372" y="213"/>
                      <a:pt x="2035" y="573"/>
                    </a:cubicBezTo>
                    <a:cubicBezTo>
                      <a:pt x="1856" y="768"/>
                      <a:pt x="1718" y="1003"/>
                      <a:pt x="1636" y="1257"/>
                    </a:cubicBezTo>
                    <a:cubicBezTo>
                      <a:pt x="1550" y="1514"/>
                      <a:pt x="1554" y="1780"/>
                      <a:pt x="1532" y="2034"/>
                    </a:cubicBezTo>
                    <a:cubicBezTo>
                      <a:pt x="1457" y="3057"/>
                      <a:pt x="1382" y="4073"/>
                      <a:pt x="1307" y="5081"/>
                    </a:cubicBezTo>
                    <a:cubicBezTo>
                      <a:pt x="1161" y="7098"/>
                      <a:pt x="1016" y="9089"/>
                      <a:pt x="874" y="11043"/>
                    </a:cubicBezTo>
                    <a:cubicBezTo>
                      <a:pt x="590" y="14950"/>
                      <a:pt x="318" y="18719"/>
                      <a:pt x="56" y="22312"/>
                    </a:cubicBezTo>
                    <a:cubicBezTo>
                      <a:pt x="0" y="22763"/>
                      <a:pt x="108" y="23249"/>
                      <a:pt x="381" y="23620"/>
                    </a:cubicBezTo>
                    <a:cubicBezTo>
                      <a:pt x="650" y="23992"/>
                      <a:pt x="1061" y="24254"/>
                      <a:pt x="1509" y="24332"/>
                    </a:cubicBezTo>
                    <a:cubicBezTo>
                      <a:pt x="2394" y="24422"/>
                      <a:pt x="3250" y="24467"/>
                      <a:pt x="4102" y="24534"/>
                    </a:cubicBezTo>
                    <a:cubicBezTo>
                      <a:pt x="5805" y="24658"/>
                      <a:pt x="7455" y="24777"/>
                      <a:pt x="9050" y="24889"/>
                    </a:cubicBezTo>
                    <a:cubicBezTo>
                      <a:pt x="12244" y="25121"/>
                      <a:pt x="15221" y="25333"/>
                      <a:pt x="17936" y="25532"/>
                    </a:cubicBezTo>
                    <a:cubicBezTo>
                      <a:pt x="23367" y="25916"/>
                      <a:pt x="27759" y="26230"/>
                      <a:pt x="30800" y="26450"/>
                    </a:cubicBezTo>
                    <a:cubicBezTo>
                      <a:pt x="32317" y="26555"/>
                      <a:pt x="33496" y="26637"/>
                      <a:pt x="34296" y="26693"/>
                    </a:cubicBezTo>
                    <a:cubicBezTo>
                      <a:pt x="34696" y="26719"/>
                      <a:pt x="35002" y="26738"/>
                      <a:pt x="35208" y="26753"/>
                    </a:cubicBezTo>
                    <a:cubicBezTo>
                      <a:pt x="35413" y="26764"/>
                      <a:pt x="35517" y="26768"/>
                      <a:pt x="35517" y="26768"/>
                    </a:cubicBezTo>
                    <a:cubicBezTo>
                      <a:pt x="35517" y="26768"/>
                      <a:pt x="35413" y="26757"/>
                      <a:pt x="35208" y="26742"/>
                    </a:cubicBezTo>
                    <a:cubicBezTo>
                      <a:pt x="35002" y="26723"/>
                      <a:pt x="34699" y="26701"/>
                      <a:pt x="34300" y="26667"/>
                    </a:cubicBezTo>
                    <a:cubicBezTo>
                      <a:pt x="33496" y="26607"/>
                      <a:pt x="32320" y="26518"/>
                      <a:pt x="30804" y="26402"/>
                    </a:cubicBezTo>
                    <a:cubicBezTo>
                      <a:pt x="27763" y="26178"/>
                      <a:pt x="23370" y="25849"/>
                      <a:pt x="17940" y="25446"/>
                    </a:cubicBezTo>
                    <a:cubicBezTo>
                      <a:pt x="15225" y="25247"/>
                      <a:pt x="12251" y="25027"/>
                      <a:pt x="9058" y="24792"/>
                    </a:cubicBezTo>
                    <a:cubicBezTo>
                      <a:pt x="7463" y="24673"/>
                      <a:pt x="5812" y="24553"/>
                      <a:pt x="4109" y="24430"/>
                    </a:cubicBezTo>
                    <a:cubicBezTo>
                      <a:pt x="3261" y="24363"/>
                      <a:pt x="2387" y="24314"/>
                      <a:pt x="1528" y="24228"/>
                    </a:cubicBezTo>
                    <a:cubicBezTo>
                      <a:pt x="1109" y="24153"/>
                      <a:pt x="721" y="23906"/>
                      <a:pt x="471" y="23556"/>
                    </a:cubicBezTo>
                    <a:cubicBezTo>
                      <a:pt x="217" y="23204"/>
                      <a:pt x="113" y="22760"/>
                      <a:pt x="168" y="22320"/>
                    </a:cubicBezTo>
                    <a:cubicBezTo>
                      <a:pt x="430" y="18729"/>
                      <a:pt x="706" y="14957"/>
                      <a:pt x="994" y="11051"/>
                    </a:cubicBezTo>
                    <a:cubicBezTo>
                      <a:pt x="1135" y="9097"/>
                      <a:pt x="1281" y="7110"/>
                      <a:pt x="1427" y="5089"/>
                    </a:cubicBezTo>
                    <a:cubicBezTo>
                      <a:pt x="1502" y="4081"/>
                      <a:pt x="1576" y="3064"/>
                      <a:pt x="1651" y="2042"/>
                    </a:cubicBezTo>
                    <a:cubicBezTo>
                      <a:pt x="1673" y="1783"/>
                      <a:pt x="1673" y="1530"/>
                      <a:pt x="1752" y="1294"/>
                    </a:cubicBezTo>
                    <a:cubicBezTo>
                      <a:pt x="1826" y="1059"/>
                      <a:pt x="1957" y="839"/>
                      <a:pt x="2125" y="656"/>
                    </a:cubicBezTo>
                    <a:cubicBezTo>
                      <a:pt x="2439" y="318"/>
                      <a:pt x="2895" y="121"/>
                      <a:pt x="3360" y="121"/>
                    </a:cubicBezTo>
                    <a:cubicBezTo>
                      <a:pt x="3399" y="121"/>
                      <a:pt x="3438" y="122"/>
                      <a:pt x="3478" y="125"/>
                    </a:cubicBezTo>
                    <a:cubicBezTo>
                      <a:pt x="11762" y="730"/>
                      <a:pt x="19658" y="1302"/>
                      <a:pt x="26837" y="1825"/>
                    </a:cubicBezTo>
                    <a:cubicBezTo>
                      <a:pt x="30430" y="2083"/>
                      <a:pt x="33841" y="2329"/>
                      <a:pt x="37034" y="2561"/>
                    </a:cubicBezTo>
                    <a:cubicBezTo>
                      <a:pt x="37235" y="2576"/>
                      <a:pt x="37430" y="2587"/>
                      <a:pt x="37616" y="2639"/>
                    </a:cubicBezTo>
                    <a:cubicBezTo>
                      <a:pt x="37799" y="2691"/>
                      <a:pt x="37975" y="2773"/>
                      <a:pt x="38132" y="2885"/>
                    </a:cubicBezTo>
                    <a:cubicBezTo>
                      <a:pt x="38446" y="3106"/>
                      <a:pt x="38677" y="3431"/>
                      <a:pt x="38782" y="3793"/>
                    </a:cubicBezTo>
                    <a:cubicBezTo>
                      <a:pt x="38897" y="4152"/>
                      <a:pt x="38827" y="4536"/>
                      <a:pt x="38808" y="4914"/>
                    </a:cubicBezTo>
                    <a:cubicBezTo>
                      <a:pt x="38778" y="5295"/>
                      <a:pt x="38752" y="5669"/>
                      <a:pt x="38726" y="6038"/>
                    </a:cubicBezTo>
                    <a:cubicBezTo>
                      <a:pt x="38618" y="7521"/>
                      <a:pt x="38516" y="8944"/>
                      <a:pt x="38420" y="10299"/>
                    </a:cubicBezTo>
                    <a:cubicBezTo>
                      <a:pt x="38031" y="15731"/>
                      <a:pt x="37718" y="20127"/>
                      <a:pt x="37501" y="23167"/>
                    </a:cubicBezTo>
                    <a:cubicBezTo>
                      <a:pt x="37449" y="23925"/>
                      <a:pt x="37399" y="24598"/>
                      <a:pt x="37359" y="25184"/>
                    </a:cubicBezTo>
                    <a:cubicBezTo>
                      <a:pt x="37306" y="25771"/>
                      <a:pt x="36982" y="26200"/>
                      <a:pt x="36660" y="26428"/>
                    </a:cubicBezTo>
                    <a:cubicBezTo>
                      <a:pt x="36339" y="26663"/>
                      <a:pt x="36029" y="26735"/>
                      <a:pt x="35827" y="26757"/>
                    </a:cubicBezTo>
                    <a:cubicBezTo>
                      <a:pt x="35745" y="26766"/>
                      <a:pt x="35679" y="26768"/>
                      <a:pt x="35628" y="26768"/>
                    </a:cubicBezTo>
                    <a:cubicBezTo>
                      <a:pt x="35577" y="26768"/>
                      <a:pt x="35543" y="26766"/>
                      <a:pt x="35527" y="26766"/>
                    </a:cubicBezTo>
                    <a:cubicBezTo>
                      <a:pt x="35520" y="26766"/>
                      <a:pt x="35517" y="26766"/>
                      <a:pt x="35517" y="26768"/>
                    </a:cubicBezTo>
                    <a:cubicBezTo>
                      <a:pt x="35517" y="26768"/>
                      <a:pt x="35544" y="26771"/>
                      <a:pt x="35596" y="26775"/>
                    </a:cubicBezTo>
                    <a:cubicBezTo>
                      <a:pt x="35616" y="26777"/>
                      <a:pt x="35640" y="26778"/>
                      <a:pt x="35667" y="26778"/>
                    </a:cubicBezTo>
                    <a:cubicBezTo>
                      <a:pt x="35711" y="26778"/>
                      <a:pt x="35765" y="26775"/>
                      <a:pt x="35827" y="26768"/>
                    </a:cubicBezTo>
                    <a:cubicBezTo>
                      <a:pt x="36032" y="26749"/>
                      <a:pt x="36346" y="26685"/>
                      <a:pt x="36675" y="26447"/>
                    </a:cubicBezTo>
                    <a:cubicBezTo>
                      <a:pt x="37004" y="26219"/>
                      <a:pt x="37337" y="25785"/>
                      <a:pt x="37392" y="25188"/>
                    </a:cubicBezTo>
                    <a:cubicBezTo>
                      <a:pt x="37437" y="24601"/>
                      <a:pt x="37489" y="23929"/>
                      <a:pt x="37549" y="23171"/>
                    </a:cubicBezTo>
                    <a:cubicBezTo>
                      <a:pt x="37773" y="20131"/>
                      <a:pt x="38102" y="15735"/>
                      <a:pt x="38506" y="10308"/>
                    </a:cubicBezTo>
                    <a:cubicBezTo>
                      <a:pt x="38602" y="8948"/>
                      <a:pt x="38711" y="7529"/>
                      <a:pt x="38819" y="6045"/>
                    </a:cubicBezTo>
                    <a:cubicBezTo>
                      <a:pt x="38845" y="5676"/>
                      <a:pt x="38871" y="5298"/>
                      <a:pt x="38901" y="4921"/>
                    </a:cubicBezTo>
                    <a:cubicBezTo>
                      <a:pt x="38913" y="4731"/>
                      <a:pt x="38931" y="4544"/>
                      <a:pt x="38942" y="4350"/>
                    </a:cubicBezTo>
                    <a:cubicBezTo>
                      <a:pt x="38954" y="4155"/>
                      <a:pt x="38928" y="3957"/>
                      <a:pt x="38871" y="3767"/>
                    </a:cubicBezTo>
                    <a:cubicBezTo>
                      <a:pt x="38763" y="3383"/>
                      <a:pt x="38520" y="3038"/>
                      <a:pt x="38188" y="2807"/>
                    </a:cubicBezTo>
                    <a:cubicBezTo>
                      <a:pt x="38023" y="2688"/>
                      <a:pt x="37841" y="2598"/>
                      <a:pt x="37642" y="2542"/>
                    </a:cubicBezTo>
                    <a:cubicBezTo>
                      <a:pt x="37444" y="2486"/>
                      <a:pt x="37239" y="2478"/>
                      <a:pt x="37041" y="2464"/>
                    </a:cubicBezTo>
                    <a:cubicBezTo>
                      <a:pt x="33848" y="2228"/>
                      <a:pt x="30438" y="1978"/>
                      <a:pt x="26848" y="1713"/>
                    </a:cubicBezTo>
                    <a:cubicBezTo>
                      <a:pt x="19665" y="1190"/>
                      <a:pt x="11773" y="611"/>
                      <a:pt x="3485" y="6"/>
                    </a:cubicBezTo>
                    <a:cubicBezTo>
                      <a:pt x="3441" y="2"/>
                      <a:pt x="3398" y="1"/>
                      <a:pt x="33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4"/>
              <p:cNvSpPr/>
              <p:nvPr/>
            </p:nvSpPr>
            <p:spPr>
              <a:xfrm>
                <a:off x="6961211" y="2270553"/>
                <a:ext cx="219447" cy="211536"/>
              </a:xfrm>
              <a:custGeom>
                <a:avLst/>
                <a:gdLst/>
                <a:ahLst/>
                <a:cxnLst/>
                <a:rect l="l" t="t" r="r" b="b"/>
                <a:pathLst>
                  <a:path w="5354" h="5161" extrusionOk="0">
                    <a:moveTo>
                      <a:pt x="2673" y="0"/>
                    </a:moveTo>
                    <a:cubicBezTo>
                      <a:pt x="1332" y="0"/>
                      <a:pt x="201" y="1036"/>
                      <a:pt x="106" y="2394"/>
                    </a:cubicBezTo>
                    <a:cubicBezTo>
                      <a:pt x="1" y="3813"/>
                      <a:pt x="1069" y="5050"/>
                      <a:pt x="2488" y="5154"/>
                    </a:cubicBezTo>
                    <a:cubicBezTo>
                      <a:pt x="2551" y="5158"/>
                      <a:pt x="2613" y="5160"/>
                      <a:pt x="2675" y="5160"/>
                    </a:cubicBezTo>
                    <a:cubicBezTo>
                      <a:pt x="4018" y="5160"/>
                      <a:pt x="5152" y="4124"/>
                      <a:pt x="5248" y="2767"/>
                    </a:cubicBezTo>
                    <a:cubicBezTo>
                      <a:pt x="5353" y="1348"/>
                      <a:pt x="4285" y="111"/>
                      <a:pt x="2866" y="7"/>
                    </a:cubicBezTo>
                    <a:cubicBezTo>
                      <a:pt x="2801" y="2"/>
                      <a:pt x="2737" y="0"/>
                      <a:pt x="2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4"/>
              <p:cNvSpPr/>
              <p:nvPr/>
            </p:nvSpPr>
            <p:spPr>
              <a:xfrm>
                <a:off x="7083391" y="2275102"/>
                <a:ext cx="229243" cy="220964"/>
              </a:xfrm>
              <a:custGeom>
                <a:avLst/>
                <a:gdLst/>
                <a:ahLst/>
                <a:cxnLst/>
                <a:rect l="l" t="t" r="r" b="b"/>
                <a:pathLst>
                  <a:path w="5593" h="5391" extrusionOk="0">
                    <a:moveTo>
                      <a:pt x="2795" y="232"/>
                    </a:moveTo>
                    <a:cubicBezTo>
                      <a:pt x="2854" y="232"/>
                      <a:pt x="2914" y="232"/>
                      <a:pt x="2974" y="236"/>
                    </a:cubicBezTo>
                    <a:cubicBezTo>
                      <a:pt x="4329" y="336"/>
                      <a:pt x="5353" y="1521"/>
                      <a:pt x="5252" y="2873"/>
                    </a:cubicBezTo>
                    <a:cubicBezTo>
                      <a:pt x="5159" y="4167"/>
                      <a:pt x="4084" y="5158"/>
                      <a:pt x="2801" y="5158"/>
                    </a:cubicBezTo>
                    <a:cubicBezTo>
                      <a:pt x="2740" y="5158"/>
                      <a:pt x="2678" y="5156"/>
                      <a:pt x="2615" y="5151"/>
                    </a:cubicBezTo>
                    <a:cubicBezTo>
                      <a:pt x="1263" y="5054"/>
                      <a:pt x="240" y="3870"/>
                      <a:pt x="337" y="2515"/>
                    </a:cubicBezTo>
                    <a:cubicBezTo>
                      <a:pt x="433" y="1222"/>
                      <a:pt x="1517" y="232"/>
                      <a:pt x="2795" y="232"/>
                    </a:cubicBezTo>
                    <a:close/>
                    <a:moveTo>
                      <a:pt x="2788" y="1"/>
                    </a:moveTo>
                    <a:cubicBezTo>
                      <a:pt x="1392" y="1"/>
                      <a:pt x="212" y="1085"/>
                      <a:pt x="109" y="2499"/>
                    </a:cubicBezTo>
                    <a:cubicBezTo>
                      <a:pt x="0" y="3982"/>
                      <a:pt x="1117" y="5275"/>
                      <a:pt x="2600" y="5383"/>
                    </a:cubicBezTo>
                    <a:cubicBezTo>
                      <a:pt x="2667" y="5387"/>
                      <a:pt x="2731" y="5390"/>
                      <a:pt x="2798" y="5390"/>
                    </a:cubicBezTo>
                    <a:cubicBezTo>
                      <a:pt x="4195" y="5390"/>
                      <a:pt x="5379" y="4308"/>
                      <a:pt x="5484" y="2891"/>
                    </a:cubicBezTo>
                    <a:cubicBezTo>
                      <a:pt x="5592" y="1409"/>
                      <a:pt x="4475" y="117"/>
                      <a:pt x="2993" y="8"/>
                    </a:cubicBezTo>
                    <a:cubicBezTo>
                      <a:pt x="2924" y="3"/>
                      <a:pt x="2856" y="1"/>
                      <a:pt x="2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4"/>
              <p:cNvSpPr/>
              <p:nvPr/>
            </p:nvSpPr>
            <p:spPr>
              <a:xfrm>
                <a:off x="5950524" y="2700990"/>
                <a:ext cx="29306" cy="87016"/>
              </a:xfrm>
              <a:custGeom>
                <a:avLst/>
                <a:gdLst/>
                <a:ahLst/>
                <a:cxnLst/>
                <a:rect l="l" t="t" r="r" b="b"/>
                <a:pathLst>
                  <a:path w="715" h="2123" extrusionOk="0">
                    <a:moveTo>
                      <a:pt x="12" y="1"/>
                    </a:moveTo>
                    <a:lnTo>
                      <a:pt x="1" y="192"/>
                    </a:lnTo>
                    <a:lnTo>
                      <a:pt x="486" y="228"/>
                    </a:lnTo>
                    <a:lnTo>
                      <a:pt x="348" y="2107"/>
                    </a:lnTo>
                    <a:lnTo>
                      <a:pt x="561" y="2122"/>
                    </a:lnTo>
                    <a:lnTo>
                      <a:pt x="714" y="53"/>
                    </a:lnTo>
                    <a:lnTo>
                      <a:pt x="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4"/>
              <p:cNvSpPr/>
              <p:nvPr/>
            </p:nvSpPr>
            <p:spPr>
              <a:xfrm>
                <a:off x="6001347" y="2706359"/>
                <a:ext cx="61153" cy="88082"/>
              </a:xfrm>
              <a:custGeom>
                <a:avLst/>
                <a:gdLst/>
                <a:ahLst/>
                <a:cxnLst/>
                <a:rect l="l" t="t" r="r" b="b"/>
                <a:pathLst>
                  <a:path w="1492" h="2149" extrusionOk="0">
                    <a:moveTo>
                      <a:pt x="725" y="1"/>
                    </a:moveTo>
                    <a:cubicBezTo>
                      <a:pt x="451" y="1"/>
                      <a:pt x="222" y="86"/>
                      <a:pt x="68" y="247"/>
                    </a:cubicBezTo>
                    <a:lnTo>
                      <a:pt x="209" y="385"/>
                    </a:lnTo>
                    <a:cubicBezTo>
                      <a:pt x="338" y="257"/>
                      <a:pt x="505" y="195"/>
                      <a:pt x="705" y="195"/>
                    </a:cubicBezTo>
                    <a:cubicBezTo>
                      <a:pt x="732" y="195"/>
                      <a:pt x="760" y="196"/>
                      <a:pt x="789" y="199"/>
                    </a:cubicBezTo>
                    <a:cubicBezTo>
                      <a:pt x="1106" y="221"/>
                      <a:pt x="1263" y="381"/>
                      <a:pt x="1248" y="621"/>
                    </a:cubicBezTo>
                    <a:cubicBezTo>
                      <a:pt x="1237" y="762"/>
                      <a:pt x="1181" y="897"/>
                      <a:pt x="931" y="1109"/>
                    </a:cubicBezTo>
                    <a:lnTo>
                      <a:pt x="12" y="1890"/>
                    </a:lnTo>
                    <a:lnTo>
                      <a:pt x="1" y="2040"/>
                    </a:lnTo>
                    <a:lnTo>
                      <a:pt x="1450" y="2148"/>
                    </a:lnTo>
                    <a:lnTo>
                      <a:pt x="1464" y="1957"/>
                    </a:lnTo>
                    <a:lnTo>
                      <a:pt x="326" y="1876"/>
                    </a:lnTo>
                    <a:lnTo>
                      <a:pt x="1080" y="1233"/>
                    </a:lnTo>
                    <a:cubicBezTo>
                      <a:pt x="1379" y="983"/>
                      <a:pt x="1454" y="811"/>
                      <a:pt x="1469" y="613"/>
                    </a:cubicBezTo>
                    <a:cubicBezTo>
                      <a:pt x="1491" y="266"/>
                      <a:pt x="1240" y="34"/>
                      <a:pt x="823" y="4"/>
                    </a:cubicBezTo>
                    <a:cubicBezTo>
                      <a:pt x="790" y="2"/>
                      <a:pt x="757"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4"/>
              <p:cNvSpPr/>
              <p:nvPr/>
            </p:nvSpPr>
            <p:spPr>
              <a:xfrm>
                <a:off x="6078197" y="2713983"/>
                <a:ext cx="74146" cy="85623"/>
              </a:xfrm>
              <a:custGeom>
                <a:avLst/>
                <a:gdLst/>
                <a:ahLst/>
                <a:cxnLst/>
                <a:rect l="l" t="t" r="r" b="b"/>
                <a:pathLst>
                  <a:path w="1809" h="2089" extrusionOk="0">
                    <a:moveTo>
                      <a:pt x="1207" y="1"/>
                    </a:moveTo>
                    <a:lnTo>
                      <a:pt x="12" y="1290"/>
                    </a:lnTo>
                    <a:lnTo>
                      <a:pt x="1" y="1443"/>
                    </a:lnTo>
                    <a:lnTo>
                      <a:pt x="1166" y="1528"/>
                    </a:lnTo>
                    <a:lnTo>
                      <a:pt x="1129" y="2074"/>
                    </a:lnTo>
                    <a:lnTo>
                      <a:pt x="1342" y="2089"/>
                    </a:lnTo>
                    <a:lnTo>
                      <a:pt x="1379" y="1544"/>
                    </a:lnTo>
                    <a:lnTo>
                      <a:pt x="1794" y="1573"/>
                    </a:lnTo>
                    <a:lnTo>
                      <a:pt x="1808" y="1387"/>
                    </a:lnTo>
                    <a:lnTo>
                      <a:pt x="1394" y="1357"/>
                    </a:lnTo>
                    <a:lnTo>
                      <a:pt x="1427" y="875"/>
                    </a:lnTo>
                    <a:lnTo>
                      <a:pt x="1222" y="864"/>
                    </a:lnTo>
                    <a:lnTo>
                      <a:pt x="1185" y="1342"/>
                    </a:lnTo>
                    <a:lnTo>
                      <a:pt x="289" y="1275"/>
                    </a:lnTo>
                    <a:lnTo>
                      <a:pt x="1442" y="16"/>
                    </a:lnTo>
                    <a:lnTo>
                      <a:pt x="12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4"/>
              <p:cNvSpPr/>
              <p:nvPr/>
            </p:nvSpPr>
            <p:spPr>
              <a:xfrm>
                <a:off x="6208165" y="2723327"/>
                <a:ext cx="74146" cy="85787"/>
              </a:xfrm>
              <a:custGeom>
                <a:avLst/>
                <a:gdLst/>
                <a:ahLst/>
                <a:cxnLst/>
                <a:rect l="l" t="t" r="r" b="b"/>
                <a:pathLst>
                  <a:path w="1809" h="2093" extrusionOk="0">
                    <a:moveTo>
                      <a:pt x="1207" y="1"/>
                    </a:moveTo>
                    <a:lnTo>
                      <a:pt x="12" y="1293"/>
                    </a:lnTo>
                    <a:lnTo>
                      <a:pt x="1" y="1447"/>
                    </a:lnTo>
                    <a:lnTo>
                      <a:pt x="1166" y="1533"/>
                    </a:lnTo>
                    <a:lnTo>
                      <a:pt x="1129" y="2078"/>
                    </a:lnTo>
                    <a:lnTo>
                      <a:pt x="1342" y="2093"/>
                    </a:lnTo>
                    <a:lnTo>
                      <a:pt x="1379" y="1547"/>
                    </a:lnTo>
                    <a:lnTo>
                      <a:pt x="1793" y="1577"/>
                    </a:lnTo>
                    <a:lnTo>
                      <a:pt x="1809" y="1390"/>
                    </a:lnTo>
                    <a:lnTo>
                      <a:pt x="1394" y="1361"/>
                    </a:lnTo>
                    <a:lnTo>
                      <a:pt x="1428" y="879"/>
                    </a:lnTo>
                    <a:lnTo>
                      <a:pt x="1222" y="864"/>
                    </a:lnTo>
                    <a:lnTo>
                      <a:pt x="1185" y="1345"/>
                    </a:lnTo>
                    <a:lnTo>
                      <a:pt x="288" y="1278"/>
                    </a:lnTo>
                    <a:lnTo>
                      <a:pt x="1443" y="19"/>
                    </a:lnTo>
                    <a:lnTo>
                      <a:pt x="12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4"/>
              <p:cNvSpPr/>
              <p:nvPr/>
            </p:nvSpPr>
            <p:spPr>
              <a:xfrm>
                <a:off x="6293745" y="2727180"/>
                <a:ext cx="63408" cy="87139"/>
              </a:xfrm>
              <a:custGeom>
                <a:avLst/>
                <a:gdLst/>
                <a:ahLst/>
                <a:cxnLst/>
                <a:rect l="l" t="t" r="r" b="b"/>
                <a:pathLst>
                  <a:path w="1547" h="2126" extrusionOk="0">
                    <a:moveTo>
                      <a:pt x="386" y="1"/>
                    </a:moveTo>
                    <a:lnTo>
                      <a:pt x="202" y="1032"/>
                    </a:lnTo>
                    <a:lnTo>
                      <a:pt x="643" y="1061"/>
                    </a:lnTo>
                    <a:cubicBezTo>
                      <a:pt x="1170" y="1103"/>
                      <a:pt x="1323" y="1278"/>
                      <a:pt x="1305" y="1543"/>
                    </a:cubicBezTo>
                    <a:cubicBezTo>
                      <a:pt x="1287" y="1779"/>
                      <a:pt x="1112" y="1931"/>
                      <a:pt x="807" y="1931"/>
                    </a:cubicBezTo>
                    <a:cubicBezTo>
                      <a:pt x="783" y="1931"/>
                      <a:pt x="758" y="1930"/>
                      <a:pt x="733" y="1928"/>
                    </a:cubicBezTo>
                    <a:cubicBezTo>
                      <a:pt x="467" y="1909"/>
                      <a:pt x="240" y="1789"/>
                      <a:pt x="117" y="1644"/>
                    </a:cubicBezTo>
                    <a:lnTo>
                      <a:pt x="0" y="1804"/>
                    </a:lnTo>
                    <a:cubicBezTo>
                      <a:pt x="146" y="1977"/>
                      <a:pt x="423" y="2099"/>
                      <a:pt x="722" y="2122"/>
                    </a:cubicBezTo>
                    <a:cubicBezTo>
                      <a:pt x="755" y="2124"/>
                      <a:pt x="787" y="2125"/>
                      <a:pt x="818" y="2125"/>
                    </a:cubicBezTo>
                    <a:cubicBezTo>
                      <a:pt x="1263" y="2125"/>
                      <a:pt x="1496" y="1878"/>
                      <a:pt x="1517" y="1551"/>
                    </a:cubicBezTo>
                    <a:cubicBezTo>
                      <a:pt x="1547" y="1184"/>
                      <a:pt x="1327" y="923"/>
                      <a:pt x="703" y="878"/>
                    </a:cubicBezTo>
                    <a:lnTo>
                      <a:pt x="438" y="856"/>
                    </a:lnTo>
                    <a:lnTo>
                      <a:pt x="557" y="202"/>
                    </a:lnTo>
                    <a:lnTo>
                      <a:pt x="1502" y="273"/>
                    </a:lnTo>
                    <a:lnTo>
                      <a:pt x="1517" y="82"/>
                    </a:ln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4"/>
              <p:cNvSpPr/>
              <p:nvPr/>
            </p:nvSpPr>
            <p:spPr>
              <a:xfrm>
                <a:off x="6375349" y="2734230"/>
                <a:ext cx="65744" cy="86320"/>
              </a:xfrm>
              <a:custGeom>
                <a:avLst/>
                <a:gdLst/>
                <a:ahLst/>
                <a:cxnLst/>
                <a:rect l="l" t="t" r="r" b="b"/>
                <a:pathLst>
                  <a:path w="1604" h="2106" extrusionOk="0">
                    <a:moveTo>
                      <a:pt x="815" y="1025"/>
                    </a:moveTo>
                    <a:cubicBezTo>
                      <a:pt x="834" y="1025"/>
                      <a:pt x="854" y="1026"/>
                      <a:pt x="874" y="1027"/>
                    </a:cubicBezTo>
                    <a:cubicBezTo>
                      <a:pt x="1196" y="1050"/>
                      <a:pt x="1383" y="1236"/>
                      <a:pt x="1364" y="1510"/>
                    </a:cubicBezTo>
                    <a:cubicBezTo>
                      <a:pt x="1346" y="1771"/>
                      <a:pt x="1148" y="1925"/>
                      <a:pt x="874" y="1925"/>
                    </a:cubicBezTo>
                    <a:cubicBezTo>
                      <a:pt x="858" y="1925"/>
                      <a:pt x="842" y="1925"/>
                      <a:pt x="826" y="1924"/>
                    </a:cubicBezTo>
                    <a:cubicBezTo>
                      <a:pt x="467" y="1898"/>
                      <a:pt x="295" y="1666"/>
                      <a:pt x="310" y="1438"/>
                    </a:cubicBezTo>
                    <a:cubicBezTo>
                      <a:pt x="328" y="1197"/>
                      <a:pt x="532" y="1025"/>
                      <a:pt x="815" y="1025"/>
                    </a:cubicBezTo>
                    <a:close/>
                    <a:moveTo>
                      <a:pt x="991" y="1"/>
                    </a:moveTo>
                    <a:cubicBezTo>
                      <a:pt x="472" y="1"/>
                      <a:pt x="96" y="338"/>
                      <a:pt x="49" y="1008"/>
                    </a:cubicBezTo>
                    <a:cubicBezTo>
                      <a:pt x="0" y="1658"/>
                      <a:pt x="273" y="2062"/>
                      <a:pt x="822" y="2103"/>
                    </a:cubicBezTo>
                    <a:cubicBezTo>
                      <a:pt x="846" y="2105"/>
                      <a:pt x="869" y="2106"/>
                      <a:pt x="891" y="2106"/>
                    </a:cubicBezTo>
                    <a:cubicBezTo>
                      <a:pt x="1259" y="2106"/>
                      <a:pt x="1548" y="1883"/>
                      <a:pt x="1573" y="1520"/>
                    </a:cubicBezTo>
                    <a:cubicBezTo>
                      <a:pt x="1603" y="1139"/>
                      <a:pt x="1334" y="878"/>
                      <a:pt x="923" y="848"/>
                    </a:cubicBezTo>
                    <a:cubicBezTo>
                      <a:pt x="899" y="846"/>
                      <a:pt x="875" y="845"/>
                      <a:pt x="851" y="845"/>
                    </a:cubicBezTo>
                    <a:cubicBezTo>
                      <a:pt x="594" y="845"/>
                      <a:pt x="371" y="956"/>
                      <a:pt x="262" y="1158"/>
                    </a:cubicBezTo>
                    <a:cubicBezTo>
                      <a:pt x="262" y="1095"/>
                      <a:pt x="262" y="1034"/>
                      <a:pt x="266" y="986"/>
                    </a:cubicBezTo>
                    <a:cubicBezTo>
                      <a:pt x="305" y="455"/>
                      <a:pt x="586" y="189"/>
                      <a:pt x="994" y="189"/>
                    </a:cubicBezTo>
                    <a:cubicBezTo>
                      <a:pt x="1016" y="189"/>
                      <a:pt x="1039" y="189"/>
                      <a:pt x="1062" y="191"/>
                    </a:cubicBezTo>
                    <a:cubicBezTo>
                      <a:pt x="1214" y="202"/>
                      <a:pt x="1357" y="239"/>
                      <a:pt x="1457" y="317"/>
                    </a:cubicBezTo>
                    <a:lnTo>
                      <a:pt x="1555" y="153"/>
                    </a:lnTo>
                    <a:cubicBezTo>
                      <a:pt x="1431" y="64"/>
                      <a:pt x="1259" y="19"/>
                      <a:pt x="1072" y="4"/>
                    </a:cubicBezTo>
                    <a:cubicBezTo>
                      <a:pt x="1045" y="2"/>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4"/>
              <p:cNvSpPr/>
              <p:nvPr/>
            </p:nvSpPr>
            <p:spPr>
              <a:xfrm>
                <a:off x="6493554" y="2741279"/>
                <a:ext cx="63408" cy="87590"/>
              </a:xfrm>
              <a:custGeom>
                <a:avLst/>
                <a:gdLst/>
                <a:ahLst/>
                <a:cxnLst/>
                <a:rect l="l" t="t" r="r" b="b"/>
                <a:pathLst>
                  <a:path w="1547" h="2137" extrusionOk="0">
                    <a:moveTo>
                      <a:pt x="217" y="0"/>
                    </a:moveTo>
                    <a:lnTo>
                      <a:pt x="202" y="187"/>
                    </a:lnTo>
                    <a:lnTo>
                      <a:pt x="1262" y="265"/>
                    </a:lnTo>
                    <a:lnTo>
                      <a:pt x="635" y="941"/>
                    </a:lnTo>
                    <a:lnTo>
                      <a:pt x="624" y="1098"/>
                    </a:lnTo>
                    <a:lnTo>
                      <a:pt x="773" y="1109"/>
                    </a:lnTo>
                    <a:cubicBezTo>
                      <a:pt x="1154" y="1139"/>
                      <a:pt x="1319" y="1315"/>
                      <a:pt x="1300" y="1562"/>
                    </a:cubicBezTo>
                    <a:cubicBezTo>
                      <a:pt x="1283" y="1799"/>
                      <a:pt x="1110" y="1941"/>
                      <a:pt x="817" y="1941"/>
                    </a:cubicBezTo>
                    <a:cubicBezTo>
                      <a:pt x="792" y="1941"/>
                      <a:pt x="766" y="1940"/>
                      <a:pt x="740" y="1938"/>
                    </a:cubicBezTo>
                    <a:cubicBezTo>
                      <a:pt x="471" y="1920"/>
                      <a:pt x="239" y="1800"/>
                      <a:pt x="116" y="1655"/>
                    </a:cubicBezTo>
                    <a:lnTo>
                      <a:pt x="0" y="1815"/>
                    </a:lnTo>
                    <a:cubicBezTo>
                      <a:pt x="145" y="1988"/>
                      <a:pt x="426" y="2114"/>
                      <a:pt x="724" y="2133"/>
                    </a:cubicBezTo>
                    <a:cubicBezTo>
                      <a:pt x="758" y="2135"/>
                      <a:pt x="791" y="2137"/>
                      <a:pt x="823" y="2137"/>
                    </a:cubicBezTo>
                    <a:cubicBezTo>
                      <a:pt x="1261" y="2137"/>
                      <a:pt x="1496" y="1900"/>
                      <a:pt x="1520" y="1576"/>
                    </a:cubicBezTo>
                    <a:cubicBezTo>
                      <a:pt x="1543" y="1248"/>
                      <a:pt x="1338" y="997"/>
                      <a:pt x="897" y="941"/>
                    </a:cubicBezTo>
                    <a:lnTo>
                      <a:pt x="1535" y="247"/>
                    </a:lnTo>
                    <a:lnTo>
                      <a:pt x="1546" y="97"/>
                    </a:lnTo>
                    <a:lnTo>
                      <a:pt x="2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4"/>
              <p:cNvSpPr/>
              <p:nvPr/>
            </p:nvSpPr>
            <p:spPr>
              <a:xfrm>
                <a:off x="6576347" y="2748903"/>
                <a:ext cx="65744" cy="86361"/>
              </a:xfrm>
              <a:custGeom>
                <a:avLst/>
                <a:gdLst/>
                <a:ahLst/>
                <a:cxnLst/>
                <a:rect l="l" t="t" r="r" b="b"/>
                <a:pathLst>
                  <a:path w="1604" h="2107" extrusionOk="0">
                    <a:moveTo>
                      <a:pt x="825" y="1022"/>
                    </a:moveTo>
                    <a:cubicBezTo>
                      <a:pt x="843" y="1022"/>
                      <a:pt x="860" y="1023"/>
                      <a:pt x="878" y="1024"/>
                    </a:cubicBezTo>
                    <a:cubicBezTo>
                      <a:pt x="1196" y="1047"/>
                      <a:pt x="1387" y="1237"/>
                      <a:pt x="1364" y="1510"/>
                    </a:cubicBezTo>
                    <a:cubicBezTo>
                      <a:pt x="1346" y="1766"/>
                      <a:pt x="1151" y="1923"/>
                      <a:pt x="881" y="1923"/>
                    </a:cubicBezTo>
                    <a:cubicBezTo>
                      <a:pt x="863" y="1923"/>
                      <a:pt x="845" y="1922"/>
                      <a:pt x="826" y="1921"/>
                    </a:cubicBezTo>
                    <a:cubicBezTo>
                      <a:pt x="471" y="1895"/>
                      <a:pt x="296" y="1667"/>
                      <a:pt x="314" y="1438"/>
                    </a:cubicBezTo>
                    <a:cubicBezTo>
                      <a:pt x="332" y="1196"/>
                      <a:pt x="536" y="1022"/>
                      <a:pt x="825" y="1022"/>
                    </a:cubicBezTo>
                    <a:close/>
                    <a:moveTo>
                      <a:pt x="985" y="1"/>
                    </a:moveTo>
                    <a:cubicBezTo>
                      <a:pt x="470" y="1"/>
                      <a:pt x="99" y="341"/>
                      <a:pt x="49" y="1005"/>
                    </a:cubicBezTo>
                    <a:cubicBezTo>
                      <a:pt x="1" y="1659"/>
                      <a:pt x="273" y="2062"/>
                      <a:pt x="823" y="2104"/>
                    </a:cubicBezTo>
                    <a:cubicBezTo>
                      <a:pt x="846" y="2105"/>
                      <a:pt x="869" y="2106"/>
                      <a:pt x="892" y="2106"/>
                    </a:cubicBezTo>
                    <a:cubicBezTo>
                      <a:pt x="1262" y="2106"/>
                      <a:pt x="1549" y="1883"/>
                      <a:pt x="1577" y="1517"/>
                    </a:cubicBezTo>
                    <a:cubicBezTo>
                      <a:pt x="1603" y="1140"/>
                      <a:pt x="1335" y="878"/>
                      <a:pt x="923" y="849"/>
                    </a:cubicBezTo>
                    <a:cubicBezTo>
                      <a:pt x="898" y="847"/>
                      <a:pt x="874" y="846"/>
                      <a:pt x="850" y="846"/>
                    </a:cubicBezTo>
                    <a:cubicBezTo>
                      <a:pt x="593" y="846"/>
                      <a:pt x="375" y="954"/>
                      <a:pt x="266" y="1155"/>
                    </a:cubicBezTo>
                    <a:cubicBezTo>
                      <a:pt x="262" y="1092"/>
                      <a:pt x="266" y="1035"/>
                      <a:pt x="270" y="987"/>
                    </a:cubicBezTo>
                    <a:cubicBezTo>
                      <a:pt x="308" y="458"/>
                      <a:pt x="584" y="189"/>
                      <a:pt x="988" y="189"/>
                    </a:cubicBezTo>
                    <a:cubicBezTo>
                      <a:pt x="1012" y="189"/>
                      <a:pt x="1036" y="190"/>
                      <a:pt x="1061" y="192"/>
                    </a:cubicBezTo>
                    <a:cubicBezTo>
                      <a:pt x="1218" y="202"/>
                      <a:pt x="1357" y="240"/>
                      <a:pt x="1457" y="318"/>
                    </a:cubicBezTo>
                    <a:lnTo>
                      <a:pt x="1554" y="154"/>
                    </a:lnTo>
                    <a:cubicBezTo>
                      <a:pt x="1431" y="64"/>
                      <a:pt x="1259" y="19"/>
                      <a:pt x="1073" y="4"/>
                    </a:cubicBezTo>
                    <a:cubicBezTo>
                      <a:pt x="1043" y="2"/>
                      <a:pt x="1014" y="1"/>
                      <a:pt x="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4"/>
              <p:cNvSpPr/>
              <p:nvPr/>
            </p:nvSpPr>
            <p:spPr>
              <a:xfrm>
                <a:off x="6659304" y="2752715"/>
                <a:ext cx="64063" cy="86894"/>
              </a:xfrm>
              <a:custGeom>
                <a:avLst/>
                <a:gdLst/>
                <a:ahLst/>
                <a:cxnLst/>
                <a:rect l="l" t="t" r="r" b="b"/>
                <a:pathLst>
                  <a:path w="1563" h="2120" extrusionOk="0">
                    <a:moveTo>
                      <a:pt x="42" y="1"/>
                    </a:moveTo>
                    <a:lnTo>
                      <a:pt x="1" y="580"/>
                    </a:lnTo>
                    <a:lnTo>
                      <a:pt x="211" y="595"/>
                    </a:lnTo>
                    <a:lnTo>
                      <a:pt x="237" y="207"/>
                    </a:lnTo>
                    <a:lnTo>
                      <a:pt x="1301" y="285"/>
                    </a:lnTo>
                    <a:lnTo>
                      <a:pt x="315" y="2100"/>
                    </a:lnTo>
                    <a:lnTo>
                      <a:pt x="543" y="2119"/>
                    </a:lnTo>
                    <a:lnTo>
                      <a:pt x="1552" y="263"/>
                    </a:lnTo>
                    <a:lnTo>
                      <a:pt x="1562" y="113"/>
                    </a:lnTo>
                    <a:lnTo>
                      <a:pt x="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4"/>
              <p:cNvSpPr/>
              <p:nvPr/>
            </p:nvSpPr>
            <p:spPr>
              <a:xfrm>
                <a:off x="6780583" y="2761609"/>
                <a:ext cx="64022" cy="86853"/>
              </a:xfrm>
              <a:custGeom>
                <a:avLst/>
                <a:gdLst/>
                <a:ahLst/>
                <a:cxnLst/>
                <a:rect l="l" t="t" r="r" b="b"/>
                <a:pathLst>
                  <a:path w="1562" h="2119" extrusionOk="0">
                    <a:moveTo>
                      <a:pt x="41" y="1"/>
                    </a:moveTo>
                    <a:lnTo>
                      <a:pt x="0" y="576"/>
                    </a:lnTo>
                    <a:lnTo>
                      <a:pt x="210" y="591"/>
                    </a:lnTo>
                    <a:lnTo>
                      <a:pt x="236" y="206"/>
                    </a:lnTo>
                    <a:lnTo>
                      <a:pt x="1300" y="281"/>
                    </a:lnTo>
                    <a:lnTo>
                      <a:pt x="314" y="2100"/>
                    </a:lnTo>
                    <a:lnTo>
                      <a:pt x="542" y="2119"/>
                    </a:lnTo>
                    <a:lnTo>
                      <a:pt x="1551" y="263"/>
                    </a:lnTo>
                    <a:lnTo>
                      <a:pt x="1562" y="113"/>
                    </a:lnTo>
                    <a:lnTo>
                      <a:pt x="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4"/>
              <p:cNvSpPr/>
              <p:nvPr/>
            </p:nvSpPr>
            <p:spPr>
              <a:xfrm>
                <a:off x="6856818" y="2768945"/>
                <a:ext cx="67547" cy="86607"/>
              </a:xfrm>
              <a:custGeom>
                <a:avLst/>
                <a:gdLst/>
                <a:ahLst/>
                <a:cxnLst/>
                <a:rect l="l" t="t" r="r" b="b"/>
                <a:pathLst>
                  <a:path w="1648" h="2113" extrusionOk="0">
                    <a:moveTo>
                      <a:pt x="850" y="181"/>
                    </a:moveTo>
                    <a:cubicBezTo>
                      <a:pt x="872" y="181"/>
                      <a:pt x="895" y="182"/>
                      <a:pt x="919" y="184"/>
                    </a:cubicBezTo>
                    <a:cubicBezTo>
                      <a:pt x="1229" y="206"/>
                      <a:pt x="1424" y="363"/>
                      <a:pt x="1408" y="599"/>
                    </a:cubicBezTo>
                    <a:cubicBezTo>
                      <a:pt x="1391" y="806"/>
                      <a:pt x="1217" y="934"/>
                      <a:pt x="936" y="934"/>
                    </a:cubicBezTo>
                    <a:cubicBezTo>
                      <a:pt x="914" y="934"/>
                      <a:pt x="891" y="933"/>
                      <a:pt x="867" y="932"/>
                    </a:cubicBezTo>
                    <a:cubicBezTo>
                      <a:pt x="546" y="905"/>
                      <a:pt x="367" y="748"/>
                      <a:pt x="381" y="520"/>
                    </a:cubicBezTo>
                    <a:cubicBezTo>
                      <a:pt x="398" y="306"/>
                      <a:pt x="575" y="181"/>
                      <a:pt x="850" y="181"/>
                    </a:cubicBezTo>
                    <a:close/>
                    <a:moveTo>
                      <a:pt x="772" y="1096"/>
                    </a:moveTo>
                    <a:cubicBezTo>
                      <a:pt x="799" y="1096"/>
                      <a:pt x="827" y="1097"/>
                      <a:pt x="856" y="1099"/>
                    </a:cubicBezTo>
                    <a:cubicBezTo>
                      <a:pt x="1222" y="1125"/>
                      <a:pt x="1427" y="1301"/>
                      <a:pt x="1408" y="1555"/>
                    </a:cubicBezTo>
                    <a:cubicBezTo>
                      <a:pt x="1391" y="1792"/>
                      <a:pt x="1193" y="1931"/>
                      <a:pt x="876" y="1931"/>
                    </a:cubicBezTo>
                    <a:cubicBezTo>
                      <a:pt x="849" y="1931"/>
                      <a:pt x="821" y="1930"/>
                      <a:pt x="793" y="1928"/>
                    </a:cubicBezTo>
                    <a:cubicBezTo>
                      <a:pt x="426" y="1902"/>
                      <a:pt x="224" y="1727"/>
                      <a:pt x="243" y="1469"/>
                    </a:cubicBezTo>
                    <a:cubicBezTo>
                      <a:pt x="260" y="1235"/>
                      <a:pt x="452" y="1096"/>
                      <a:pt x="772" y="1096"/>
                    </a:cubicBezTo>
                    <a:close/>
                    <a:moveTo>
                      <a:pt x="838" y="1"/>
                    </a:moveTo>
                    <a:cubicBezTo>
                      <a:pt x="454" y="1"/>
                      <a:pt x="193" y="187"/>
                      <a:pt x="169" y="498"/>
                    </a:cubicBezTo>
                    <a:cubicBezTo>
                      <a:pt x="153" y="715"/>
                      <a:pt x="258" y="879"/>
                      <a:pt x="464" y="976"/>
                    </a:cubicBezTo>
                    <a:cubicBezTo>
                      <a:pt x="198" y="1044"/>
                      <a:pt x="45" y="1208"/>
                      <a:pt x="27" y="1458"/>
                    </a:cubicBezTo>
                    <a:cubicBezTo>
                      <a:pt x="0" y="1823"/>
                      <a:pt x="284" y="2074"/>
                      <a:pt x="781" y="2108"/>
                    </a:cubicBezTo>
                    <a:cubicBezTo>
                      <a:pt x="820" y="2111"/>
                      <a:pt x="857" y="2112"/>
                      <a:pt x="894" y="2112"/>
                    </a:cubicBezTo>
                    <a:cubicBezTo>
                      <a:pt x="1324" y="2112"/>
                      <a:pt x="1605" y="1911"/>
                      <a:pt x="1629" y="1573"/>
                    </a:cubicBezTo>
                    <a:cubicBezTo>
                      <a:pt x="1644" y="1327"/>
                      <a:pt x="1513" y="1140"/>
                      <a:pt x="1260" y="1036"/>
                    </a:cubicBezTo>
                    <a:cubicBezTo>
                      <a:pt x="1479" y="968"/>
                      <a:pt x="1606" y="819"/>
                      <a:pt x="1625" y="606"/>
                    </a:cubicBezTo>
                    <a:cubicBezTo>
                      <a:pt x="1648" y="266"/>
                      <a:pt x="1372" y="35"/>
                      <a:pt x="934" y="5"/>
                    </a:cubicBezTo>
                    <a:cubicBezTo>
                      <a:pt x="901" y="2"/>
                      <a:pt x="869" y="1"/>
                      <a:pt x="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6943627" y="2774847"/>
                <a:ext cx="65703" cy="86320"/>
              </a:xfrm>
              <a:custGeom>
                <a:avLst/>
                <a:gdLst/>
                <a:ahLst/>
                <a:cxnLst/>
                <a:rect l="l" t="t" r="r" b="b"/>
                <a:pathLst>
                  <a:path w="1603" h="2106" extrusionOk="0">
                    <a:moveTo>
                      <a:pt x="723" y="184"/>
                    </a:moveTo>
                    <a:cubicBezTo>
                      <a:pt x="741" y="184"/>
                      <a:pt x="759" y="185"/>
                      <a:pt x="778" y="186"/>
                    </a:cubicBezTo>
                    <a:cubicBezTo>
                      <a:pt x="1136" y="212"/>
                      <a:pt x="1307" y="440"/>
                      <a:pt x="1293" y="667"/>
                    </a:cubicBezTo>
                    <a:cubicBezTo>
                      <a:pt x="1275" y="911"/>
                      <a:pt x="1068" y="1084"/>
                      <a:pt x="778" y="1084"/>
                    </a:cubicBezTo>
                    <a:cubicBezTo>
                      <a:pt x="760" y="1084"/>
                      <a:pt x="743" y="1084"/>
                      <a:pt x="725" y="1082"/>
                    </a:cubicBezTo>
                    <a:cubicBezTo>
                      <a:pt x="407" y="1060"/>
                      <a:pt x="221" y="869"/>
                      <a:pt x="240" y="597"/>
                    </a:cubicBezTo>
                    <a:cubicBezTo>
                      <a:pt x="257" y="341"/>
                      <a:pt x="452" y="184"/>
                      <a:pt x="723" y="184"/>
                    </a:cubicBezTo>
                    <a:close/>
                    <a:moveTo>
                      <a:pt x="710" y="0"/>
                    </a:moveTo>
                    <a:cubicBezTo>
                      <a:pt x="340" y="0"/>
                      <a:pt x="54" y="224"/>
                      <a:pt x="30" y="589"/>
                    </a:cubicBezTo>
                    <a:cubicBezTo>
                      <a:pt x="0" y="967"/>
                      <a:pt x="269" y="1228"/>
                      <a:pt x="680" y="1258"/>
                    </a:cubicBezTo>
                    <a:cubicBezTo>
                      <a:pt x="705" y="1260"/>
                      <a:pt x="729" y="1261"/>
                      <a:pt x="753" y="1261"/>
                    </a:cubicBezTo>
                    <a:cubicBezTo>
                      <a:pt x="1010" y="1261"/>
                      <a:pt x="1228" y="1153"/>
                      <a:pt x="1338" y="952"/>
                    </a:cubicBezTo>
                    <a:cubicBezTo>
                      <a:pt x="1341" y="1012"/>
                      <a:pt x="1338" y="1071"/>
                      <a:pt x="1338" y="1119"/>
                    </a:cubicBezTo>
                    <a:cubicBezTo>
                      <a:pt x="1299" y="1649"/>
                      <a:pt x="1020" y="1918"/>
                      <a:pt x="614" y="1918"/>
                    </a:cubicBezTo>
                    <a:cubicBezTo>
                      <a:pt x="590" y="1918"/>
                      <a:pt x="566" y="1917"/>
                      <a:pt x="542" y="1915"/>
                    </a:cubicBezTo>
                    <a:cubicBezTo>
                      <a:pt x="389" y="1904"/>
                      <a:pt x="247" y="1867"/>
                      <a:pt x="146" y="1788"/>
                    </a:cubicBezTo>
                    <a:lnTo>
                      <a:pt x="49" y="1953"/>
                    </a:lnTo>
                    <a:cubicBezTo>
                      <a:pt x="172" y="2043"/>
                      <a:pt x="344" y="2087"/>
                      <a:pt x="531" y="2102"/>
                    </a:cubicBezTo>
                    <a:cubicBezTo>
                      <a:pt x="561" y="2104"/>
                      <a:pt x="591" y="2105"/>
                      <a:pt x="621" y="2105"/>
                    </a:cubicBezTo>
                    <a:cubicBezTo>
                      <a:pt x="1135" y="2105"/>
                      <a:pt x="1505" y="1765"/>
                      <a:pt x="1554" y="1101"/>
                    </a:cubicBezTo>
                    <a:cubicBezTo>
                      <a:pt x="1602" y="447"/>
                      <a:pt x="1330" y="43"/>
                      <a:pt x="781" y="3"/>
                    </a:cubicBezTo>
                    <a:cubicBezTo>
                      <a:pt x="757" y="1"/>
                      <a:pt x="733"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4"/>
              <p:cNvSpPr/>
              <p:nvPr/>
            </p:nvSpPr>
            <p:spPr>
              <a:xfrm>
                <a:off x="7066997" y="2782470"/>
                <a:ext cx="29429" cy="86812"/>
              </a:xfrm>
              <a:custGeom>
                <a:avLst/>
                <a:gdLst/>
                <a:ahLst/>
                <a:cxnLst/>
                <a:rect l="l" t="t" r="r" b="b"/>
                <a:pathLst>
                  <a:path w="718" h="2118" extrusionOk="0">
                    <a:moveTo>
                      <a:pt x="16" y="0"/>
                    </a:moveTo>
                    <a:lnTo>
                      <a:pt x="1" y="186"/>
                    </a:lnTo>
                    <a:lnTo>
                      <a:pt x="490" y="224"/>
                    </a:lnTo>
                    <a:lnTo>
                      <a:pt x="352" y="2103"/>
                    </a:lnTo>
                    <a:lnTo>
                      <a:pt x="564" y="2117"/>
                    </a:lnTo>
                    <a:lnTo>
                      <a:pt x="718" y="48"/>
                    </a:ln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4"/>
              <p:cNvSpPr/>
              <p:nvPr/>
            </p:nvSpPr>
            <p:spPr>
              <a:xfrm>
                <a:off x="7117861" y="2787676"/>
                <a:ext cx="61235" cy="88041"/>
              </a:xfrm>
              <a:custGeom>
                <a:avLst/>
                <a:gdLst/>
                <a:ahLst/>
                <a:cxnLst/>
                <a:rect l="l" t="t" r="r" b="b"/>
                <a:pathLst>
                  <a:path w="1494" h="2148" extrusionOk="0">
                    <a:moveTo>
                      <a:pt x="727" y="0"/>
                    </a:moveTo>
                    <a:cubicBezTo>
                      <a:pt x="453" y="0"/>
                      <a:pt x="224" y="85"/>
                      <a:pt x="71" y="246"/>
                    </a:cubicBezTo>
                    <a:lnTo>
                      <a:pt x="213" y="388"/>
                    </a:lnTo>
                    <a:cubicBezTo>
                      <a:pt x="341" y="256"/>
                      <a:pt x="504" y="194"/>
                      <a:pt x="708" y="194"/>
                    </a:cubicBezTo>
                    <a:cubicBezTo>
                      <a:pt x="735" y="194"/>
                      <a:pt x="763" y="195"/>
                      <a:pt x="792" y="198"/>
                    </a:cubicBezTo>
                    <a:cubicBezTo>
                      <a:pt x="1109" y="220"/>
                      <a:pt x="1266" y="380"/>
                      <a:pt x="1247" y="620"/>
                    </a:cubicBezTo>
                    <a:cubicBezTo>
                      <a:pt x="1240" y="761"/>
                      <a:pt x="1183" y="896"/>
                      <a:pt x="933" y="1109"/>
                    </a:cubicBezTo>
                    <a:lnTo>
                      <a:pt x="11" y="1890"/>
                    </a:lnTo>
                    <a:lnTo>
                      <a:pt x="0" y="2043"/>
                    </a:lnTo>
                    <a:lnTo>
                      <a:pt x="1452" y="2147"/>
                    </a:lnTo>
                    <a:lnTo>
                      <a:pt x="1468" y="1957"/>
                    </a:lnTo>
                    <a:lnTo>
                      <a:pt x="328" y="1875"/>
                    </a:lnTo>
                    <a:lnTo>
                      <a:pt x="1083" y="1236"/>
                    </a:lnTo>
                    <a:cubicBezTo>
                      <a:pt x="1378" y="982"/>
                      <a:pt x="1457" y="811"/>
                      <a:pt x="1468" y="613"/>
                    </a:cubicBezTo>
                    <a:cubicBezTo>
                      <a:pt x="1494" y="265"/>
                      <a:pt x="1244" y="33"/>
                      <a:pt x="825" y="4"/>
                    </a:cubicBezTo>
                    <a:cubicBezTo>
                      <a:pt x="792" y="2"/>
                      <a:pt x="759"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4"/>
              <p:cNvSpPr/>
              <p:nvPr/>
            </p:nvSpPr>
            <p:spPr>
              <a:xfrm>
                <a:off x="7192825" y="2792225"/>
                <a:ext cx="63572" cy="87631"/>
              </a:xfrm>
              <a:custGeom>
                <a:avLst/>
                <a:gdLst/>
                <a:ahLst/>
                <a:cxnLst/>
                <a:rect l="l" t="t" r="r" b="b"/>
                <a:pathLst>
                  <a:path w="1551" h="2138" extrusionOk="0">
                    <a:moveTo>
                      <a:pt x="221" y="0"/>
                    </a:moveTo>
                    <a:lnTo>
                      <a:pt x="206" y="188"/>
                    </a:lnTo>
                    <a:lnTo>
                      <a:pt x="1264" y="266"/>
                    </a:lnTo>
                    <a:lnTo>
                      <a:pt x="640" y="942"/>
                    </a:lnTo>
                    <a:lnTo>
                      <a:pt x="628" y="1099"/>
                    </a:lnTo>
                    <a:lnTo>
                      <a:pt x="774" y="1110"/>
                    </a:lnTo>
                    <a:cubicBezTo>
                      <a:pt x="1159" y="1136"/>
                      <a:pt x="1323" y="1312"/>
                      <a:pt x="1304" y="1562"/>
                    </a:cubicBezTo>
                    <a:cubicBezTo>
                      <a:pt x="1288" y="1800"/>
                      <a:pt x="1115" y="1942"/>
                      <a:pt x="817" y="1942"/>
                    </a:cubicBezTo>
                    <a:cubicBezTo>
                      <a:pt x="792" y="1942"/>
                      <a:pt x="767" y="1941"/>
                      <a:pt x="740" y="1939"/>
                    </a:cubicBezTo>
                    <a:cubicBezTo>
                      <a:pt x="471" y="1921"/>
                      <a:pt x="240" y="1801"/>
                      <a:pt x="116" y="1652"/>
                    </a:cubicBezTo>
                    <a:lnTo>
                      <a:pt x="1" y="1812"/>
                    </a:lnTo>
                    <a:cubicBezTo>
                      <a:pt x="151" y="1988"/>
                      <a:pt x="430" y="2112"/>
                      <a:pt x="730" y="2134"/>
                    </a:cubicBezTo>
                    <a:cubicBezTo>
                      <a:pt x="763" y="2136"/>
                      <a:pt x="794" y="2138"/>
                      <a:pt x="825" y="2138"/>
                    </a:cubicBezTo>
                    <a:cubicBezTo>
                      <a:pt x="1261" y="2138"/>
                      <a:pt x="1500" y="1901"/>
                      <a:pt x="1521" y="1577"/>
                    </a:cubicBezTo>
                    <a:cubicBezTo>
                      <a:pt x="1547" y="1245"/>
                      <a:pt x="1342" y="998"/>
                      <a:pt x="901" y="942"/>
                    </a:cubicBezTo>
                    <a:lnTo>
                      <a:pt x="1540" y="247"/>
                    </a:lnTo>
                    <a:lnTo>
                      <a:pt x="1551" y="98"/>
                    </a:lnTo>
                    <a:lnTo>
                      <a:pt x="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4"/>
              <p:cNvSpPr/>
              <p:nvPr/>
            </p:nvSpPr>
            <p:spPr>
              <a:xfrm>
                <a:off x="6594586" y="2896781"/>
                <a:ext cx="682032" cy="86402"/>
              </a:xfrm>
              <a:custGeom>
                <a:avLst/>
                <a:gdLst/>
                <a:ahLst/>
                <a:cxnLst/>
                <a:rect l="l" t="t" r="r" b="b"/>
                <a:pathLst>
                  <a:path w="16640" h="2108" extrusionOk="0">
                    <a:moveTo>
                      <a:pt x="68" y="1"/>
                    </a:moveTo>
                    <a:lnTo>
                      <a:pt x="0" y="901"/>
                    </a:lnTo>
                    <a:lnTo>
                      <a:pt x="16577" y="2107"/>
                    </a:lnTo>
                    <a:lnTo>
                      <a:pt x="16640" y="1207"/>
                    </a:lnTo>
                    <a:lnTo>
                      <a:pt x="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4"/>
              <p:cNvSpPr/>
              <p:nvPr/>
            </p:nvSpPr>
            <p:spPr>
              <a:xfrm>
                <a:off x="6920183" y="2994492"/>
                <a:ext cx="351099" cy="62178"/>
              </a:xfrm>
              <a:custGeom>
                <a:avLst/>
                <a:gdLst/>
                <a:ahLst/>
                <a:cxnLst/>
                <a:rect l="l" t="t" r="r" b="b"/>
                <a:pathLst>
                  <a:path w="8566" h="1517" extrusionOk="0">
                    <a:moveTo>
                      <a:pt x="64" y="0"/>
                    </a:moveTo>
                    <a:lnTo>
                      <a:pt x="0" y="897"/>
                    </a:lnTo>
                    <a:lnTo>
                      <a:pt x="8502" y="1516"/>
                    </a:lnTo>
                    <a:lnTo>
                      <a:pt x="8566" y="620"/>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5934580" y="2416915"/>
                <a:ext cx="297528" cy="227153"/>
              </a:xfrm>
              <a:custGeom>
                <a:avLst/>
                <a:gdLst/>
                <a:ahLst/>
                <a:cxnLst/>
                <a:rect l="l" t="t" r="r" b="b"/>
                <a:pathLst>
                  <a:path w="7259" h="5542" extrusionOk="0">
                    <a:moveTo>
                      <a:pt x="1402" y="0"/>
                    </a:moveTo>
                    <a:cubicBezTo>
                      <a:pt x="805" y="0"/>
                      <a:pt x="302" y="460"/>
                      <a:pt x="259" y="1064"/>
                    </a:cubicBezTo>
                    <a:lnTo>
                      <a:pt x="46" y="3973"/>
                    </a:lnTo>
                    <a:cubicBezTo>
                      <a:pt x="1" y="4605"/>
                      <a:pt x="476" y="5154"/>
                      <a:pt x="1107" y="5199"/>
                    </a:cubicBezTo>
                    <a:lnTo>
                      <a:pt x="5776" y="5539"/>
                    </a:lnTo>
                    <a:cubicBezTo>
                      <a:pt x="5803" y="5541"/>
                      <a:pt x="5831" y="5542"/>
                      <a:pt x="5859" y="5542"/>
                    </a:cubicBezTo>
                    <a:cubicBezTo>
                      <a:pt x="6454" y="5542"/>
                      <a:pt x="6958" y="5085"/>
                      <a:pt x="7001" y="4482"/>
                    </a:cubicBezTo>
                    <a:lnTo>
                      <a:pt x="7213" y="1568"/>
                    </a:lnTo>
                    <a:cubicBezTo>
                      <a:pt x="7258" y="937"/>
                      <a:pt x="6784" y="391"/>
                      <a:pt x="6157" y="343"/>
                    </a:cubicBezTo>
                    <a:lnTo>
                      <a:pt x="1484" y="3"/>
                    </a:lnTo>
                    <a:cubicBezTo>
                      <a:pt x="1457" y="1"/>
                      <a:pt x="1429" y="0"/>
                      <a:pt x="1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4" name="Google Shape;2704;p44"/>
              <p:cNvGrpSpPr/>
              <p:nvPr/>
            </p:nvGrpSpPr>
            <p:grpSpPr>
              <a:xfrm>
                <a:off x="5937326" y="2478845"/>
                <a:ext cx="288793" cy="99682"/>
                <a:chOff x="5937326" y="2478845"/>
                <a:chExt cx="288793" cy="99682"/>
              </a:xfrm>
            </p:grpSpPr>
            <p:sp>
              <p:nvSpPr>
                <p:cNvPr id="2705" name="Google Shape;2705;p44"/>
                <p:cNvSpPr/>
                <p:nvPr/>
              </p:nvSpPr>
              <p:spPr>
                <a:xfrm>
                  <a:off x="5937326" y="2478845"/>
                  <a:ext cx="196207" cy="99682"/>
                </a:xfrm>
                <a:custGeom>
                  <a:avLst/>
                  <a:gdLst/>
                  <a:ahLst/>
                  <a:cxnLst/>
                  <a:rect l="l" t="t" r="r" b="b"/>
                  <a:pathLst>
                    <a:path w="4787" h="2432" extrusionOk="0">
                      <a:moveTo>
                        <a:pt x="158" y="1"/>
                      </a:moveTo>
                      <a:lnTo>
                        <a:pt x="135" y="333"/>
                      </a:lnTo>
                      <a:lnTo>
                        <a:pt x="3714" y="595"/>
                      </a:lnTo>
                      <a:cubicBezTo>
                        <a:pt x="4125" y="621"/>
                        <a:pt x="4438" y="987"/>
                        <a:pt x="4409" y="1398"/>
                      </a:cubicBezTo>
                      <a:cubicBezTo>
                        <a:pt x="4380" y="1794"/>
                        <a:pt x="4052" y="2095"/>
                        <a:pt x="3660" y="2095"/>
                      </a:cubicBezTo>
                      <a:cubicBezTo>
                        <a:pt x="3642" y="2095"/>
                        <a:pt x="3624" y="2094"/>
                        <a:pt x="3606" y="2093"/>
                      </a:cubicBezTo>
                      <a:lnTo>
                        <a:pt x="28" y="1831"/>
                      </a:lnTo>
                      <a:lnTo>
                        <a:pt x="1" y="2167"/>
                      </a:lnTo>
                      <a:lnTo>
                        <a:pt x="3583" y="2429"/>
                      </a:lnTo>
                      <a:cubicBezTo>
                        <a:pt x="3608" y="2431"/>
                        <a:pt x="3633" y="2432"/>
                        <a:pt x="3658" y="2432"/>
                      </a:cubicBezTo>
                      <a:cubicBezTo>
                        <a:pt x="4224" y="2432"/>
                        <a:pt x="4702" y="1996"/>
                        <a:pt x="4745" y="1424"/>
                      </a:cubicBezTo>
                      <a:cubicBezTo>
                        <a:pt x="4786" y="826"/>
                        <a:pt x="4338" y="304"/>
                        <a:pt x="3740" y="263"/>
                      </a:cubicBez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4"/>
                <p:cNvSpPr/>
                <p:nvPr/>
              </p:nvSpPr>
              <p:spPr>
                <a:xfrm>
                  <a:off x="6124430" y="2529873"/>
                  <a:ext cx="101690" cy="20986"/>
                </a:xfrm>
                <a:custGeom>
                  <a:avLst/>
                  <a:gdLst/>
                  <a:ahLst/>
                  <a:cxnLst/>
                  <a:rect l="l" t="t" r="r" b="b"/>
                  <a:pathLst>
                    <a:path w="2481" h="512" extrusionOk="0">
                      <a:moveTo>
                        <a:pt x="23" y="0"/>
                      </a:moveTo>
                      <a:lnTo>
                        <a:pt x="1" y="333"/>
                      </a:lnTo>
                      <a:lnTo>
                        <a:pt x="2459" y="512"/>
                      </a:lnTo>
                      <a:lnTo>
                        <a:pt x="2481" y="179"/>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 name="Google Shape;2707;p44"/>
              <p:cNvSpPr/>
              <p:nvPr/>
            </p:nvSpPr>
            <p:spPr>
              <a:xfrm>
                <a:off x="5990486" y="2240797"/>
                <a:ext cx="737611" cy="116404"/>
              </a:xfrm>
              <a:custGeom>
                <a:avLst/>
                <a:gdLst/>
                <a:ahLst/>
                <a:cxnLst/>
                <a:rect l="l" t="t" r="r" b="b"/>
                <a:pathLst>
                  <a:path w="17996" h="2840" extrusionOk="0">
                    <a:moveTo>
                      <a:pt x="112" y="1"/>
                    </a:moveTo>
                    <a:lnTo>
                      <a:pt x="0" y="1536"/>
                    </a:lnTo>
                    <a:lnTo>
                      <a:pt x="17884" y="2840"/>
                    </a:lnTo>
                    <a:lnTo>
                      <a:pt x="17996" y="1304"/>
                    </a:lnTo>
                    <a:lnTo>
                      <a:pt x="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0" name="Google Shape;2710;p44"/>
            <p:cNvSpPr/>
            <p:nvPr/>
          </p:nvSpPr>
          <p:spPr>
            <a:xfrm>
              <a:off x="7713641" y="2152636"/>
              <a:ext cx="15083" cy="15206"/>
            </a:xfrm>
            <a:custGeom>
              <a:avLst/>
              <a:gdLst/>
              <a:ahLst/>
              <a:cxnLst/>
              <a:rect l="l" t="t" r="r" b="b"/>
              <a:pathLst>
                <a:path w="368" h="371" extrusionOk="0">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4"/>
            <p:cNvSpPr/>
            <p:nvPr/>
          </p:nvSpPr>
          <p:spPr>
            <a:xfrm>
              <a:off x="7698353" y="2142963"/>
              <a:ext cx="30495" cy="9222"/>
            </a:xfrm>
            <a:custGeom>
              <a:avLst/>
              <a:gdLst/>
              <a:ahLst/>
              <a:cxnLst/>
              <a:rect l="l" t="t" r="r" b="b"/>
              <a:pathLst>
                <a:path w="744" h="225" extrusionOk="0">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4"/>
            <p:cNvSpPr/>
            <p:nvPr/>
          </p:nvSpPr>
          <p:spPr>
            <a:xfrm>
              <a:off x="7800778" y="2152636"/>
              <a:ext cx="15206" cy="15206"/>
            </a:xfrm>
            <a:custGeom>
              <a:avLst/>
              <a:gdLst/>
              <a:ahLst/>
              <a:cxnLst/>
              <a:rect l="l" t="t" r="r" b="b"/>
              <a:pathLst>
                <a:path w="371" h="371" extrusionOk="0">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4"/>
            <p:cNvSpPr/>
            <p:nvPr/>
          </p:nvSpPr>
          <p:spPr>
            <a:xfrm>
              <a:off x="7788196" y="2142963"/>
              <a:ext cx="30536" cy="9222"/>
            </a:xfrm>
            <a:custGeom>
              <a:avLst/>
              <a:gdLst/>
              <a:ahLst/>
              <a:cxnLst/>
              <a:rect l="l" t="t" r="r" b="b"/>
              <a:pathLst>
                <a:path w="745" h="225" extrusionOk="0">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4"/>
            <p:cNvSpPr/>
            <p:nvPr/>
          </p:nvSpPr>
          <p:spPr>
            <a:xfrm>
              <a:off x="7747045" y="2228091"/>
              <a:ext cx="44266" cy="22912"/>
            </a:xfrm>
            <a:custGeom>
              <a:avLst/>
              <a:gdLst/>
              <a:ahLst/>
              <a:cxnLst/>
              <a:rect l="l" t="t" r="r" b="b"/>
              <a:pathLst>
                <a:path w="1080" h="559" extrusionOk="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4"/>
            <p:cNvSpPr/>
            <p:nvPr/>
          </p:nvSpPr>
          <p:spPr>
            <a:xfrm>
              <a:off x="7757169" y="2294571"/>
              <a:ext cx="77917" cy="40865"/>
            </a:xfrm>
            <a:custGeom>
              <a:avLst/>
              <a:gdLst/>
              <a:ahLst/>
              <a:cxnLst/>
              <a:rect l="l" t="t" r="r" b="b"/>
              <a:pathLst>
                <a:path w="1901" h="997" extrusionOk="0">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4"/>
            <p:cNvSpPr/>
            <p:nvPr/>
          </p:nvSpPr>
          <p:spPr>
            <a:xfrm>
              <a:off x="7929107" y="2168784"/>
              <a:ext cx="21887" cy="29593"/>
            </a:xfrm>
            <a:custGeom>
              <a:avLst/>
              <a:gdLst/>
              <a:ahLst/>
              <a:cxnLst/>
              <a:rect l="l" t="t" r="r" b="b"/>
              <a:pathLst>
                <a:path w="534" h="722" extrusionOk="0">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4"/>
            <p:cNvSpPr/>
            <p:nvPr/>
          </p:nvSpPr>
          <p:spPr>
            <a:xfrm>
              <a:off x="7910376" y="2196737"/>
              <a:ext cx="37299" cy="36766"/>
            </a:xfrm>
            <a:custGeom>
              <a:avLst/>
              <a:gdLst/>
              <a:ahLst/>
              <a:cxnLst/>
              <a:rect l="l" t="t" r="r" b="b"/>
              <a:pathLst>
                <a:path w="910" h="897" extrusionOk="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4"/>
            <p:cNvSpPr/>
            <p:nvPr/>
          </p:nvSpPr>
          <p:spPr>
            <a:xfrm>
              <a:off x="7760202" y="2565981"/>
              <a:ext cx="14264" cy="114560"/>
            </a:xfrm>
            <a:custGeom>
              <a:avLst/>
              <a:gdLst/>
              <a:ahLst/>
              <a:cxnLst/>
              <a:rect l="l" t="t" r="r" b="b"/>
              <a:pathLst>
                <a:path w="348" h="2795" extrusionOk="0">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4"/>
            <p:cNvSpPr/>
            <p:nvPr/>
          </p:nvSpPr>
          <p:spPr>
            <a:xfrm>
              <a:off x="7781761" y="2575162"/>
              <a:ext cx="6476" cy="92181"/>
            </a:xfrm>
            <a:custGeom>
              <a:avLst/>
              <a:gdLst/>
              <a:ahLst/>
              <a:cxnLst/>
              <a:rect l="l" t="t" r="r" b="b"/>
              <a:pathLst>
                <a:path w="158" h="2249" extrusionOk="0">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4"/>
            <p:cNvSpPr/>
            <p:nvPr/>
          </p:nvSpPr>
          <p:spPr>
            <a:xfrm>
              <a:off x="7749176" y="2681644"/>
              <a:ext cx="10001" cy="14796"/>
            </a:xfrm>
            <a:custGeom>
              <a:avLst/>
              <a:gdLst/>
              <a:ahLst/>
              <a:cxnLst/>
              <a:rect l="l" t="t" r="r" b="b"/>
              <a:pathLst>
                <a:path w="244" h="361" extrusionOk="0">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4"/>
            <p:cNvSpPr/>
            <p:nvPr/>
          </p:nvSpPr>
          <p:spPr>
            <a:xfrm>
              <a:off x="7754997" y="2683243"/>
              <a:ext cx="6312" cy="13239"/>
            </a:xfrm>
            <a:custGeom>
              <a:avLst/>
              <a:gdLst/>
              <a:ahLst/>
              <a:cxnLst/>
              <a:rect l="l" t="t" r="r" b="b"/>
              <a:pathLst>
                <a:path w="154" h="323" extrusionOk="0">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4"/>
            <p:cNvSpPr/>
            <p:nvPr/>
          </p:nvSpPr>
          <p:spPr>
            <a:xfrm>
              <a:off x="7758357" y="2683243"/>
              <a:ext cx="5697" cy="13198"/>
            </a:xfrm>
            <a:custGeom>
              <a:avLst/>
              <a:gdLst/>
              <a:ahLst/>
              <a:cxnLst/>
              <a:rect l="l" t="t" r="r" b="b"/>
              <a:pathLst>
                <a:path w="139" h="322" extrusionOk="0">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4"/>
            <p:cNvSpPr/>
            <p:nvPr/>
          </p:nvSpPr>
          <p:spPr>
            <a:xfrm>
              <a:off x="7759915" y="2679021"/>
              <a:ext cx="12665" cy="20043"/>
            </a:xfrm>
            <a:custGeom>
              <a:avLst/>
              <a:gdLst/>
              <a:ahLst/>
              <a:cxnLst/>
              <a:rect l="l" t="t" r="r" b="b"/>
              <a:pathLst>
                <a:path w="309" h="489" extrusionOk="0">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4"/>
            <p:cNvSpPr/>
            <p:nvPr/>
          </p:nvSpPr>
          <p:spPr>
            <a:xfrm>
              <a:off x="7783318" y="2663447"/>
              <a:ext cx="5246" cy="18485"/>
            </a:xfrm>
            <a:custGeom>
              <a:avLst/>
              <a:gdLst/>
              <a:ahLst/>
              <a:cxnLst/>
              <a:rect l="l" t="t" r="r" b="b"/>
              <a:pathLst>
                <a:path w="128" h="451" extrusionOk="0">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4"/>
            <p:cNvSpPr/>
            <p:nvPr/>
          </p:nvSpPr>
          <p:spPr>
            <a:xfrm>
              <a:off x="7788810" y="2664717"/>
              <a:ext cx="5574" cy="14592"/>
            </a:xfrm>
            <a:custGeom>
              <a:avLst/>
              <a:gdLst/>
              <a:ahLst/>
              <a:cxnLst/>
              <a:rect l="l" t="t" r="r" b="b"/>
              <a:pathLst>
                <a:path w="136" h="356" extrusionOk="0">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4"/>
            <p:cNvSpPr/>
            <p:nvPr/>
          </p:nvSpPr>
          <p:spPr>
            <a:xfrm>
              <a:off x="7790040" y="2665865"/>
              <a:ext cx="11395" cy="12296"/>
            </a:xfrm>
            <a:custGeom>
              <a:avLst/>
              <a:gdLst/>
              <a:ahLst/>
              <a:cxnLst/>
              <a:rect l="l" t="t" r="r" b="b"/>
              <a:pathLst>
                <a:path w="278" h="300" extrusionOk="0">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4"/>
            <p:cNvSpPr/>
            <p:nvPr/>
          </p:nvSpPr>
          <p:spPr>
            <a:xfrm>
              <a:off x="7790655" y="2664020"/>
              <a:ext cx="13526" cy="11395"/>
            </a:xfrm>
            <a:custGeom>
              <a:avLst/>
              <a:gdLst/>
              <a:ahLst/>
              <a:cxnLst/>
              <a:rect l="l" t="t" r="r" b="b"/>
              <a:pathLst>
                <a:path w="330" h="278" extrusionOk="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4"/>
            <p:cNvSpPr/>
            <p:nvPr/>
          </p:nvSpPr>
          <p:spPr>
            <a:xfrm>
              <a:off x="7731716" y="2413267"/>
              <a:ext cx="17338" cy="15329"/>
            </a:xfrm>
            <a:custGeom>
              <a:avLst/>
              <a:gdLst/>
              <a:ahLst/>
              <a:cxnLst/>
              <a:rect l="l" t="t" r="r" b="b"/>
              <a:pathLst>
                <a:path w="423" h="374" extrusionOk="0">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4"/>
            <p:cNvSpPr/>
            <p:nvPr/>
          </p:nvSpPr>
          <p:spPr>
            <a:xfrm>
              <a:off x="7733561" y="2437449"/>
              <a:ext cx="10903" cy="7706"/>
            </a:xfrm>
            <a:custGeom>
              <a:avLst/>
              <a:gdLst/>
              <a:ahLst/>
              <a:cxnLst/>
              <a:rect l="l" t="t" r="r" b="b"/>
              <a:pathLst>
                <a:path w="266" h="188" extrusionOk="0">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4"/>
            <p:cNvSpPr/>
            <p:nvPr/>
          </p:nvSpPr>
          <p:spPr>
            <a:xfrm>
              <a:off x="7735487" y="2450769"/>
              <a:ext cx="11763" cy="6476"/>
            </a:xfrm>
            <a:custGeom>
              <a:avLst/>
              <a:gdLst/>
              <a:ahLst/>
              <a:cxnLst/>
              <a:rect l="l" t="t" r="r" b="b"/>
              <a:pathLst>
                <a:path w="287" h="158" extrusionOk="0">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4"/>
            <p:cNvSpPr/>
            <p:nvPr/>
          </p:nvSpPr>
          <p:spPr>
            <a:xfrm>
              <a:off x="7738602" y="2466672"/>
              <a:ext cx="8771" cy="8607"/>
            </a:xfrm>
            <a:custGeom>
              <a:avLst/>
              <a:gdLst/>
              <a:ahLst/>
              <a:cxnLst/>
              <a:rect l="l" t="t" r="r" b="b"/>
              <a:pathLst>
                <a:path w="214" h="210" extrusionOk="0">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4"/>
            <p:cNvSpPr/>
            <p:nvPr/>
          </p:nvSpPr>
          <p:spPr>
            <a:xfrm>
              <a:off x="7732167" y="2483681"/>
              <a:ext cx="22256" cy="20494"/>
            </a:xfrm>
            <a:custGeom>
              <a:avLst/>
              <a:gdLst/>
              <a:ahLst/>
              <a:cxnLst/>
              <a:rect l="l" t="t" r="r" b="b"/>
              <a:pathLst>
                <a:path w="543" h="500" extrusionOk="0">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4"/>
            <p:cNvSpPr/>
            <p:nvPr/>
          </p:nvSpPr>
          <p:spPr>
            <a:xfrm>
              <a:off x="7742291" y="2511224"/>
              <a:ext cx="11231" cy="11231"/>
            </a:xfrm>
            <a:custGeom>
              <a:avLst/>
              <a:gdLst/>
              <a:ahLst/>
              <a:cxnLst/>
              <a:rect l="l" t="t" r="r" b="b"/>
              <a:pathLst>
                <a:path w="274" h="274" extrusionOk="0">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4"/>
            <p:cNvSpPr/>
            <p:nvPr/>
          </p:nvSpPr>
          <p:spPr>
            <a:xfrm>
              <a:off x="7748275" y="2528889"/>
              <a:ext cx="11190" cy="11190"/>
            </a:xfrm>
            <a:custGeom>
              <a:avLst/>
              <a:gdLst/>
              <a:ahLst/>
              <a:cxnLst/>
              <a:rect l="l" t="t" r="r" b="b"/>
              <a:pathLst>
                <a:path w="273" h="273" extrusionOk="0">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4"/>
            <p:cNvSpPr/>
            <p:nvPr/>
          </p:nvSpPr>
          <p:spPr>
            <a:xfrm>
              <a:off x="7757579" y="2542086"/>
              <a:ext cx="5574" cy="14592"/>
            </a:xfrm>
            <a:custGeom>
              <a:avLst/>
              <a:gdLst/>
              <a:ahLst/>
              <a:cxnLst/>
              <a:rect l="l" t="t" r="r" b="b"/>
              <a:pathLst>
                <a:path w="136" h="356" extrusionOk="0">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4"/>
            <p:cNvSpPr/>
            <p:nvPr/>
          </p:nvSpPr>
          <p:spPr>
            <a:xfrm>
              <a:off x="7796926" y="2554546"/>
              <a:ext cx="10780" cy="6886"/>
            </a:xfrm>
            <a:custGeom>
              <a:avLst/>
              <a:gdLst/>
              <a:ahLst/>
              <a:cxnLst/>
              <a:rect l="l" t="t" r="r" b="b"/>
              <a:pathLst>
                <a:path w="263" h="168" extrusionOk="0">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4"/>
            <p:cNvSpPr/>
            <p:nvPr/>
          </p:nvSpPr>
          <p:spPr>
            <a:xfrm>
              <a:off x="7811353" y="2541963"/>
              <a:ext cx="12419" cy="11231"/>
            </a:xfrm>
            <a:custGeom>
              <a:avLst/>
              <a:gdLst/>
              <a:ahLst/>
              <a:cxnLst/>
              <a:rect l="l" t="t" r="r" b="b"/>
              <a:pathLst>
                <a:path w="303" h="274" extrusionOk="0">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4"/>
            <p:cNvSpPr/>
            <p:nvPr/>
          </p:nvSpPr>
          <p:spPr>
            <a:xfrm>
              <a:off x="7830002" y="2529914"/>
              <a:ext cx="15657" cy="13444"/>
            </a:xfrm>
            <a:custGeom>
              <a:avLst/>
              <a:gdLst/>
              <a:ahLst/>
              <a:cxnLst/>
              <a:rect l="l" t="t" r="r" b="b"/>
              <a:pathLst>
                <a:path w="382" h="328" extrusionOk="0">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4"/>
            <p:cNvSpPr/>
            <p:nvPr/>
          </p:nvSpPr>
          <p:spPr>
            <a:xfrm>
              <a:off x="7847626" y="2515896"/>
              <a:ext cx="6312" cy="13239"/>
            </a:xfrm>
            <a:custGeom>
              <a:avLst/>
              <a:gdLst/>
              <a:ahLst/>
              <a:cxnLst/>
              <a:rect l="l" t="t" r="r" b="b"/>
              <a:pathLst>
                <a:path w="154" h="323" extrusionOk="0">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4"/>
            <p:cNvSpPr/>
            <p:nvPr/>
          </p:nvSpPr>
          <p:spPr>
            <a:xfrm>
              <a:off x="7857709" y="2508355"/>
              <a:ext cx="13034" cy="6968"/>
            </a:xfrm>
            <a:custGeom>
              <a:avLst/>
              <a:gdLst/>
              <a:ahLst/>
              <a:cxnLst/>
              <a:rect l="l" t="t" r="r" b="b"/>
              <a:pathLst>
                <a:path w="318" h="170" extrusionOk="0">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4"/>
            <p:cNvSpPr/>
            <p:nvPr/>
          </p:nvSpPr>
          <p:spPr>
            <a:xfrm>
              <a:off x="7870046" y="2492534"/>
              <a:ext cx="13280" cy="12583"/>
            </a:xfrm>
            <a:custGeom>
              <a:avLst/>
              <a:gdLst/>
              <a:ahLst/>
              <a:cxnLst/>
              <a:rect l="l" t="t" r="r" b="b"/>
              <a:pathLst>
                <a:path w="324" h="307" extrusionOk="0">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4"/>
            <p:cNvSpPr/>
            <p:nvPr/>
          </p:nvSpPr>
          <p:spPr>
            <a:xfrm>
              <a:off x="7882506" y="2473639"/>
              <a:ext cx="6189" cy="8116"/>
            </a:xfrm>
            <a:custGeom>
              <a:avLst/>
              <a:gdLst/>
              <a:ahLst/>
              <a:cxnLst/>
              <a:rect l="l" t="t" r="r" b="b"/>
              <a:pathLst>
                <a:path w="151" h="198" extrusionOk="0">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4"/>
            <p:cNvSpPr/>
            <p:nvPr/>
          </p:nvSpPr>
          <p:spPr>
            <a:xfrm>
              <a:off x="7890621" y="2462286"/>
              <a:ext cx="10616" cy="6845"/>
            </a:xfrm>
            <a:custGeom>
              <a:avLst/>
              <a:gdLst/>
              <a:ahLst/>
              <a:cxnLst/>
              <a:rect l="l" t="t" r="r" b="b"/>
              <a:pathLst>
                <a:path w="259" h="167" extrusionOk="0">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4"/>
            <p:cNvSpPr/>
            <p:nvPr/>
          </p:nvSpPr>
          <p:spPr>
            <a:xfrm>
              <a:off x="7897343" y="2447736"/>
              <a:ext cx="12911" cy="6886"/>
            </a:xfrm>
            <a:custGeom>
              <a:avLst/>
              <a:gdLst/>
              <a:ahLst/>
              <a:cxnLst/>
              <a:rect l="l" t="t" r="r" b="b"/>
              <a:pathLst>
                <a:path w="315" h="168" extrusionOk="0">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4"/>
            <p:cNvSpPr/>
            <p:nvPr/>
          </p:nvSpPr>
          <p:spPr>
            <a:xfrm>
              <a:off x="7908532" y="2423513"/>
              <a:ext cx="13977" cy="12911"/>
            </a:xfrm>
            <a:custGeom>
              <a:avLst/>
              <a:gdLst/>
              <a:ahLst/>
              <a:cxnLst/>
              <a:rect l="l" t="t" r="r" b="b"/>
              <a:pathLst>
                <a:path w="341" h="315" extrusionOk="0">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4"/>
            <p:cNvSpPr/>
            <p:nvPr/>
          </p:nvSpPr>
          <p:spPr>
            <a:xfrm>
              <a:off x="7914803" y="2402733"/>
              <a:ext cx="12460" cy="5533"/>
            </a:xfrm>
            <a:custGeom>
              <a:avLst/>
              <a:gdLst/>
              <a:ahLst/>
              <a:cxnLst/>
              <a:rect l="l" t="t" r="r" b="b"/>
              <a:pathLst>
                <a:path w="304" h="135" extrusionOk="0">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4"/>
            <p:cNvSpPr/>
            <p:nvPr/>
          </p:nvSpPr>
          <p:spPr>
            <a:xfrm>
              <a:off x="7913737" y="2393143"/>
              <a:ext cx="5246" cy="4017"/>
            </a:xfrm>
            <a:custGeom>
              <a:avLst/>
              <a:gdLst/>
              <a:ahLst/>
              <a:cxnLst/>
              <a:rect l="l" t="t" r="r" b="b"/>
              <a:pathLst>
                <a:path w="128" h="98" extrusionOk="0">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4"/>
            <p:cNvSpPr/>
            <p:nvPr/>
          </p:nvSpPr>
          <p:spPr>
            <a:xfrm>
              <a:off x="7482641" y="2523028"/>
              <a:ext cx="6353" cy="9099"/>
            </a:xfrm>
            <a:custGeom>
              <a:avLst/>
              <a:gdLst/>
              <a:ahLst/>
              <a:cxnLst/>
              <a:rect l="l" t="t" r="r" b="b"/>
              <a:pathLst>
                <a:path w="155" h="222" extrusionOk="0">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4"/>
            <p:cNvSpPr/>
            <p:nvPr/>
          </p:nvSpPr>
          <p:spPr>
            <a:xfrm>
              <a:off x="7490429" y="2544259"/>
              <a:ext cx="14592" cy="13567"/>
            </a:xfrm>
            <a:custGeom>
              <a:avLst/>
              <a:gdLst/>
              <a:ahLst/>
              <a:cxnLst/>
              <a:rect l="l" t="t" r="r" b="b"/>
              <a:pathLst>
                <a:path w="356" h="331" extrusionOk="0">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4"/>
            <p:cNvSpPr/>
            <p:nvPr/>
          </p:nvSpPr>
          <p:spPr>
            <a:xfrm>
              <a:off x="7498134" y="2571023"/>
              <a:ext cx="12132" cy="6517"/>
            </a:xfrm>
            <a:custGeom>
              <a:avLst/>
              <a:gdLst/>
              <a:ahLst/>
              <a:cxnLst/>
              <a:rect l="l" t="t" r="r" b="b"/>
              <a:pathLst>
                <a:path w="296" h="159" extrusionOk="0">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4"/>
            <p:cNvSpPr/>
            <p:nvPr/>
          </p:nvSpPr>
          <p:spPr>
            <a:xfrm>
              <a:off x="7503913" y="2591311"/>
              <a:ext cx="9878" cy="5574"/>
            </a:xfrm>
            <a:custGeom>
              <a:avLst/>
              <a:gdLst/>
              <a:ahLst/>
              <a:cxnLst/>
              <a:rect l="l" t="t" r="r" b="b"/>
              <a:pathLst>
                <a:path w="241" h="136" extrusionOk="0">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4"/>
            <p:cNvSpPr/>
            <p:nvPr/>
          </p:nvSpPr>
          <p:spPr>
            <a:xfrm>
              <a:off x="7512192" y="2608361"/>
              <a:ext cx="8034" cy="10042"/>
            </a:xfrm>
            <a:custGeom>
              <a:avLst/>
              <a:gdLst/>
              <a:ahLst/>
              <a:cxnLst/>
              <a:rect l="l" t="t" r="r" b="b"/>
              <a:pathLst>
                <a:path w="196" h="245" extrusionOk="0">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4"/>
            <p:cNvSpPr/>
            <p:nvPr/>
          </p:nvSpPr>
          <p:spPr>
            <a:xfrm>
              <a:off x="7517398" y="2618977"/>
              <a:ext cx="18731" cy="16026"/>
            </a:xfrm>
            <a:custGeom>
              <a:avLst/>
              <a:gdLst/>
              <a:ahLst/>
              <a:cxnLst/>
              <a:rect l="l" t="t" r="r" b="b"/>
              <a:pathLst>
                <a:path w="457" h="391" extrusionOk="0">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4"/>
            <p:cNvSpPr/>
            <p:nvPr/>
          </p:nvSpPr>
          <p:spPr>
            <a:xfrm>
              <a:off x="7528423" y="2645413"/>
              <a:ext cx="8607" cy="7050"/>
            </a:xfrm>
            <a:custGeom>
              <a:avLst/>
              <a:gdLst/>
              <a:ahLst/>
              <a:cxnLst/>
              <a:rect l="l" t="t" r="r" b="b"/>
              <a:pathLst>
                <a:path w="210" h="172" extrusionOk="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4"/>
            <p:cNvSpPr/>
            <p:nvPr/>
          </p:nvSpPr>
          <p:spPr>
            <a:xfrm>
              <a:off x="7533628" y="2662053"/>
              <a:ext cx="8935" cy="8116"/>
            </a:xfrm>
            <a:custGeom>
              <a:avLst/>
              <a:gdLst/>
              <a:ahLst/>
              <a:cxnLst/>
              <a:rect l="l" t="t" r="r" b="b"/>
              <a:pathLst>
                <a:path w="218" h="198" extrusionOk="0">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4"/>
            <p:cNvSpPr/>
            <p:nvPr/>
          </p:nvSpPr>
          <p:spPr>
            <a:xfrm>
              <a:off x="7630070" y="3071054"/>
              <a:ext cx="9222" cy="12501"/>
            </a:xfrm>
            <a:custGeom>
              <a:avLst/>
              <a:gdLst/>
              <a:ahLst/>
              <a:cxnLst/>
              <a:rect l="l" t="t" r="r" b="b"/>
              <a:pathLst>
                <a:path w="225" h="305" extrusionOk="0">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4"/>
            <p:cNvSpPr/>
            <p:nvPr/>
          </p:nvSpPr>
          <p:spPr>
            <a:xfrm>
              <a:off x="7639579" y="3071054"/>
              <a:ext cx="7993" cy="12501"/>
            </a:xfrm>
            <a:custGeom>
              <a:avLst/>
              <a:gdLst/>
              <a:ahLst/>
              <a:cxnLst/>
              <a:rect l="l" t="t" r="r" b="b"/>
              <a:pathLst>
                <a:path w="195" h="305" extrusionOk="0">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4"/>
            <p:cNvSpPr/>
            <p:nvPr/>
          </p:nvSpPr>
          <p:spPr>
            <a:xfrm>
              <a:off x="7654580" y="3087449"/>
              <a:ext cx="12583" cy="11558"/>
            </a:xfrm>
            <a:custGeom>
              <a:avLst/>
              <a:gdLst/>
              <a:ahLst/>
              <a:cxnLst/>
              <a:rect l="l" t="t" r="r" b="b"/>
              <a:pathLst>
                <a:path w="307" h="282" extrusionOk="0">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4"/>
            <p:cNvSpPr/>
            <p:nvPr/>
          </p:nvSpPr>
          <p:spPr>
            <a:xfrm>
              <a:off x="7675401" y="3095236"/>
              <a:ext cx="12583" cy="9017"/>
            </a:xfrm>
            <a:custGeom>
              <a:avLst/>
              <a:gdLst/>
              <a:ahLst/>
              <a:cxnLst/>
              <a:rect l="l" t="t" r="r" b="b"/>
              <a:pathLst>
                <a:path w="307" h="220" extrusionOk="0">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4"/>
            <p:cNvSpPr/>
            <p:nvPr/>
          </p:nvSpPr>
          <p:spPr>
            <a:xfrm>
              <a:off x="7687779" y="3104212"/>
              <a:ext cx="9386" cy="6066"/>
            </a:xfrm>
            <a:custGeom>
              <a:avLst/>
              <a:gdLst/>
              <a:ahLst/>
              <a:cxnLst/>
              <a:rect l="l" t="t" r="r" b="b"/>
              <a:pathLst>
                <a:path w="229" h="148" extrusionOk="0">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4"/>
            <p:cNvSpPr/>
            <p:nvPr/>
          </p:nvSpPr>
          <p:spPr>
            <a:xfrm>
              <a:off x="7706428" y="3110647"/>
              <a:ext cx="5738" cy="9550"/>
            </a:xfrm>
            <a:custGeom>
              <a:avLst/>
              <a:gdLst/>
              <a:ahLst/>
              <a:cxnLst/>
              <a:rect l="l" t="t" r="r" b="b"/>
              <a:pathLst>
                <a:path w="140" h="233" extrusionOk="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4"/>
            <p:cNvSpPr/>
            <p:nvPr/>
          </p:nvSpPr>
          <p:spPr>
            <a:xfrm>
              <a:off x="7727741" y="3117779"/>
              <a:ext cx="14264" cy="13157"/>
            </a:xfrm>
            <a:custGeom>
              <a:avLst/>
              <a:gdLst/>
              <a:ahLst/>
              <a:cxnLst/>
              <a:rect l="l" t="t" r="r" b="b"/>
              <a:pathLst>
                <a:path w="348" h="321" extrusionOk="0">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4"/>
            <p:cNvSpPr/>
            <p:nvPr/>
          </p:nvSpPr>
          <p:spPr>
            <a:xfrm>
              <a:off x="7747045" y="3129378"/>
              <a:ext cx="11354" cy="9099"/>
            </a:xfrm>
            <a:custGeom>
              <a:avLst/>
              <a:gdLst/>
              <a:ahLst/>
              <a:cxnLst/>
              <a:rect l="l" t="t" r="r" b="b"/>
              <a:pathLst>
                <a:path w="277" h="222" extrusionOk="0">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4"/>
            <p:cNvSpPr/>
            <p:nvPr/>
          </p:nvSpPr>
          <p:spPr>
            <a:xfrm>
              <a:off x="7763399" y="3139419"/>
              <a:ext cx="11968" cy="6886"/>
            </a:xfrm>
            <a:custGeom>
              <a:avLst/>
              <a:gdLst/>
              <a:ahLst/>
              <a:cxnLst/>
              <a:rect l="l" t="t" r="r" b="b"/>
              <a:pathLst>
                <a:path w="292" h="168" extrusionOk="0">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4"/>
            <p:cNvSpPr/>
            <p:nvPr/>
          </p:nvSpPr>
          <p:spPr>
            <a:xfrm>
              <a:off x="7782703" y="3150076"/>
              <a:ext cx="6312" cy="8484"/>
            </a:xfrm>
            <a:custGeom>
              <a:avLst/>
              <a:gdLst/>
              <a:ahLst/>
              <a:cxnLst/>
              <a:rect l="l" t="t" r="r" b="b"/>
              <a:pathLst>
                <a:path w="154" h="207" extrusionOk="0">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4"/>
            <p:cNvSpPr/>
            <p:nvPr/>
          </p:nvSpPr>
          <p:spPr>
            <a:xfrm>
              <a:off x="7798647" y="3147084"/>
              <a:ext cx="13649" cy="12050"/>
            </a:xfrm>
            <a:custGeom>
              <a:avLst/>
              <a:gdLst/>
              <a:ahLst/>
              <a:cxnLst/>
              <a:rect l="l" t="t" r="r" b="b"/>
              <a:pathLst>
                <a:path w="333" h="294" extrusionOk="0">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4"/>
            <p:cNvSpPr/>
            <p:nvPr/>
          </p:nvSpPr>
          <p:spPr>
            <a:xfrm>
              <a:off x="7809509" y="3129378"/>
              <a:ext cx="7050" cy="7337"/>
            </a:xfrm>
            <a:custGeom>
              <a:avLst/>
              <a:gdLst/>
              <a:ahLst/>
              <a:cxnLst/>
              <a:rect l="l" t="t" r="r" b="b"/>
              <a:pathLst>
                <a:path w="172" h="179" extrusionOk="0">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4"/>
            <p:cNvSpPr/>
            <p:nvPr/>
          </p:nvSpPr>
          <p:spPr>
            <a:xfrm>
              <a:off x="7815739" y="3119582"/>
              <a:ext cx="7419" cy="6558"/>
            </a:xfrm>
            <a:custGeom>
              <a:avLst/>
              <a:gdLst/>
              <a:ahLst/>
              <a:cxnLst/>
              <a:rect l="l" t="t" r="r" b="b"/>
              <a:pathLst>
                <a:path w="181" h="160" extrusionOk="0">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4"/>
            <p:cNvSpPr/>
            <p:nvPr/>
          </p:nvSpPr>
          <p:spPr>
            <a:xfrm>
              <a:off x="7825288" y="3102901"/>
              <a:ext cx="11354" cy="9796"/>
            </a:xfrm>
            <a:custGeom>
              <a:avLst/>
              <a:gdLst/>
              <a:ahLst/>
              <a:cxnLst/>
              <a:rect l="l" t="t" r="r" b="b"/>
              <a:pathLst>
                <a:path w="277" h="239" extrusionOk="0">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4"/>
            <p:cNvSpPr/>
            <p:nvPr/>
          </p:nvSpPr>
          <p:spPr>
            <a:xfrm>
              <a:off x="7842585" y="3113967"/>
              <a:ext cx="5533" cy="6271"/>
            </a:xfrm>
            <a:custGeom>
              <a:avLst/>
              <a:gdLst/>
              <a:ahLst/>
              <a:cxnLst/>
              <a:rect l="l" t="t" r="r" b="b"/>
              <a:pathLst>
                <a:path w="135" h="153" extrusionOk="0">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4"/>
            <p:cNvSpPr/>
            <p:nvPr/>
          </p:nvSpPr>
          <p:spPr>
            <a:xfrm>
              <a:off x="7850208" y="3120730"/>
              <a:ext cx="5533" cy="7788"/>
            </a:xfrm>
            <a:custGeom>
              <a:avLst/>
              <a:gdLst/>
              <a:ahLst/>
              <a:cxnLst/>
              <a:rect l="l" t="t" r="r" b="b"/>
              <a:pathLst>
                <a:path w="135" h="190" extrusionOk="0">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4"/>
            <p:cNvSpPr/>
            <p:nvPr/>
          </p:nvSpPr>
          <p:spPr>
            <a:xfrm>
              <a:off x="7853323" y="3135362"/>
              <a:ext cx="8402" cy="5164"/>
            </a:xfrm>
            <a:custGeom>
              <a:avLst/>
              <a:gdLst/>
              <a:ahLst/>
              <a:cxnLst/>
              <a:rect l="l" t="t" r="r" b="b"/>
              <a:pathLst>
                <a:path w="205" h="126" extrusionOk="0">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4"/>
            <p:cNvSpPr/>
            <p:nvPr/>
          </p:nvSpPr>
          <p:spPr>
            <a:xfrm>
              <a:off x="7865537" y="3146551"/>
              <a:ext cx="11968" cy="10821"/>
            </a:xfrm>
            <a:custGeom>
              <a:avLst/>
              <a:gdLst/>
              <a:ahLst/>
              <a:cxnLst/>
              <a:rect l="l" t="t" r="r" b="b"/>
              <a:pathLst>
                <a:path w="292" h="264" extrusionOk="0">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4"/>
            <p:cNvSpPr/>
            <p:nvPr/>
          </p:nvSpPr>
          <p:spPr>
            <a:xfrm>
              <a:off x="7878694" y="3161019"/>
              <a:ext cx="5246" cy="6189"/>
            </a:xfrm>
            <a:custGeom>
              <a:avLst/>
              <a:gdLst/>
              <a:ahLst/>
              <a:cxnLst/>
              <a:rect l="l" t="t" r="r" b="b"/>
              <a:pathLst>
                <a:path w="128" h="151" extrusionOk="0">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4"/>
            <p:cNvSpPr/>
            <p:nvPr/>
          </p:nvSpPr>
          <p:spPr>
            <a:xfrm>
              <a:off x="7889432" y="3153765"/>
              <a:ext cx="10288" cy="5410"/>
            </a:xfrm>
            <a:custGeom>
              <a:avLst/>
              <a:gdLst/>
              <a:ahLst/>
              <a:cxnLst/>
              <a:rect l="l" t="t" r="r" b="b"/>
              <a:pathLst>
                <a:path w="251" h="132" extrusionOk="0">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4"/>
            <p:cNvSpPr/>
            <p:nvPr/>
          </p:nvSpPr>
          <p:spPr>
            <a:xfrm>
              <a:off x="7916647" y="3137165"/>
              <a:ext cx="4959" cy="6886"/>
            </a:xfrm>
            <a:custGeom>
              <a:avLst/>
              <a:gdLst/>
              <a:ahLst/>
              <a:cxnLst/>
              <a:rect l="l" t="t" r="r" b="b"/>
              <a:pathLst>
                <a:path w="121" h="168" extrusionOk="0">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4"/>
            <p:cNvSpPr/>
            <p:nvPr/>
          </p:nvSpPr>
          <p:spPr>
            <a:xfrm>
              <a:off x="7924148" y="3128804"/>
              <a:ext cx="12583" cy="11190"/>
            </a:xfrm>
            <a:custGeom>
              <a:avLst/>
              <a:gdLst/>
              <a:ahLst/>
              <a:cxnLst/>
              <a:rect l="l" t="t" r="r" b="b"/>
              <a:pathLst>
                <a:path w="307" h="273" extrusionOk="0">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4"/>
            <p:cNvSpPr/>
            <p:nvPr/>
          </p:nvSpPr>
          <p:spPr>
            <a:xfrm>
              <a:off x="7955708" y="3110975"/>
              <a:ext cx="12419" cy="5410"/>
            </a:xfrm>
            <a:custGeom>
              <a:avLst/>
              <a:gdLst/>
              <a:ahLst/>
              <a:cxnLst/>
              <a:rect l="l" t="t" r="r" b="b"/>
              <a:pathLst>
                <a:path w="303" h="132" extrusionOk="0">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4"/>
            <p:cNvSpPr/>
            <p:nvPr/>
          </p:nvSpPr>
          <p:spPr>
            <a:xfrm>
              <a:off x="7972512" y="3102368"/>
              <a:ext cx="5410" cy="6804"/>
            </a:xfrm>
            <a:custGeom>
              <a:avLst/>
              <a:gdLst/>
              <a:ahLst/>
              <a:cxnLst/>
              <a:rect l="l" t="t" r="r" b="b"/>
              <a:pathLst>
                <a:path w="132" h="166" extrusionOk="0">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4"/>
            <p:cNvSpPr/>
            <p:nvPr/>
          </p:nvSpPr>
          <p:spPr>
            <a:xfrm>
              <a:off x="7982021" y="3089908"/>
              <a:ext cx="12747" cy="11558"/>
            </a:xfrm>
            <a:custGeom>
              <a:avLst/>
              <a:gdLst/>
              <a:ahLst/>
              <a:cxnLst/>
              <a:rect l="l" t="t" r="r" b="b"/>
              <a:pathLst>
                <a:path w="311" h="282" extrusionOk="0">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4"/>
            <p:cNvSpPr/>
            <p:nvPr/>
          </p:nvSpPr>
          <p:spPr>
            <a:xfrm>
              <a:off x="8000096" y="3084580"/>
              <a:ext cx="5533" cy="6886"/>
            </a:xfrm>
            <a:custGeom>
              <a:avLst/>
              <a:gdLst/>
              <a:ahLst/>
              <a:cxnLst/>
              <a:rect l="l" t="t" r="r" b="b"/>
              <a:pathLst>
                <a:path w="135" h="168" extrusionOk="0">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4"/>
            <p:cNvSpPr/>
            <p:nvPr/>
          </p:nvSpPr>
          <p:spPr>
            <a:xfrm>
              <a:off x="8013703" y="3073759"/>
              <a:ext cx="5287" cy="6189"/>
            </a:xfrm>
            <a:custGeom>
              <a:avLst/>
              <a:gdLst/>
              <a:ahLst/>
              <a:cxnLst/>
              <a:rect l="l" t="t" r="r" b="b"/>
              <a:pathLst>
                <a:path w="129" h="151" extrusionOk="0">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4"/>
            <p:cNvSpPr/>
            <p:nvPr/>
          </p:nvSpPr>
          <p:spPr>
            <a:xfrm>
              <a:off x="8024647" y="3064087"/>
              <a:ext cx="11313" cy="5533"/>
            </a:xfrm>
            <a:custGeom>
              <a:avLst/>
              <a:gdLst/>
              <a:ahLst/>
              <a:cxnLst/>
              <a:rect l="l" t="t" r="r" b="b"/>
              <a:pathLst>
                <a:path w="276" h="135" extrusionOk="0">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4"/>
            <p:cNvSpPr/>
            <p:nvPr/>
          </p:nvSpPr>
          <p:spPr>
            <a:xfrm>
              <a:off x="8041369" y="3056135"/>
              <a:ext cx="5615" cy="6148"/>
            </a:xfrm>
            <a:custGeom>
              <a:avLst/>
              <a:gdLst/>
              <a:ahLst/>
              <a:cxnLst/>
              <a:rect l="l" t="t" r="r" b="b"/>
              <a:pathLst>
                <a:path w="137" h="150" extrusionOk="0">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4"/>
            <p:cNvSpPr/>
            <p:nvPr/>
          </p:nvSpPr>
          <p:spPr>
            <a:xfrm>
              <a:off x="8053378" y="3045110"/>
              <a:ext cx="5369" cy="6189"/>
            </a:xfrm>
            <a:custGeom>
              <a:avLst/>
              <a:gdLst/>
              <a:ahLst/>
              <a:cxnLst/>
              <a:rect l="l" t="t" r="r" b="b"/>
              <a:pathLst>
                <a:path w="131" h="151" extrusionOk="0">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4"/>
            <p:cNvSpPr/>
            <p:nvPr/>
          </p:nvSpPr>
          <p:spPr>
            <a:xfrm>
              <a:off x="7891400" y="2604836"/>
              <a:ext cx="5574" cy="13239"/>
            </a:xfrm>
            <a:custGeom>
              <a:avLst/>
              <a:gdLst/>
              <a:ahLst/>
              <a:cxnLst/>
              <a:rect l="l" t="t" r="r" b="b"/>
              <a:pathLst>
                <a:path w="136" h="323" extrusionOk="0">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4"/>
            <p:cNvSpPr/>
            <p:nvPr/>
          </p:nvSpPr>
          <p:spPr>
            <a:xfrm>
              <a:off x="7898736" y="2618198"/>
              <a:ext cx="10616" cy="5041"/>
            </a:xfrm>
            <a:custGeom>
              <a:avLst/>
              <a:gdLst/>
              <a:ahLst/>
              <a:cxnLst/>
              <a:rect l="l" t="t" r="r" b="b"/>
              <a:pathLst>
                <a:path w="259" h="123" extrusionOk="0">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4"/>
            <p:cNvSpPr/>
            <p:nvPr/>
          </p:nvSpPr>
          <p:spPr>
            <a:xfrm>
              <a:off x="7912057" y="2631026"/>
              <a:ext cx="4959" cy="10944"/>
            </a:xfrm>
            <a:custGeom>
              <a:avLst/>
              <a:gdLst/>
              <a:ahLst/>
              <a:cxnLst/>
              <a:rect l="l" t="t" r="r" b="b"/>
              <a:pathLst>
                <a:path w="121" h="267" extrusionOk="0">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4"/>
            <p:cNvSpPr/>
            <p:nvPr/>
          </p:nvSpPr>
          <p:spPr>
            <a:xfrm>
              <a:off x="7921238" y="2641724"/>
              <a:ext cx="15985" cy="14059"/>
            </a:xfrm>
            <a:custGeom>
              <a:avLst/>
              <a:gdLst/>
              <a:ahLst/>
              <a:cxnLst/>
              <a:rect l="l" t="t" r="r" b="b"/>
              <a:pathLst>
                <a:path w="390" h="343" extrusionOk="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4"/>
            <p:cNvSpPr/>
            <p:nvPr/>
          </p:nvSpPr>
          <p:spPr>
            <a:xfrm>
              <a:off x="7940379" y="2661397"/>
              <a:ext cx="6189" cy="8034"/>
            </a:xfrm>
            <a:custGeom>
              <a:avLst/>
              <a:gdLst/>
              <a:ahLst/>
              <a:cxnLst/>
              <a:rect l="l" t="t" r="r" b="b"/>
              <a:pathLst>
                <a:path w="151" h="196" extrusionOk="0">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4"/>
            <p:cNvSpPr/>
            <p:nvPr/>
          </p:nvSpPr>
          <p:spPr>
            <a:xfrm>
              <a:off x="7951691" y="2666562"/>
              <a:ext cx="6476" cy="15821"/>
            </a:xfrm>
            <a:custGeom>
              <a:avLst/>
              <a:gdLst/>
              <a:ahLst/>
              <a:cxnLst/>
              <a:rect l="l" t="t" r="r" b="b"/>
              <a:pathLst>
                <a:path w="158" h="386" extrusionOk="0">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4"/>
            <p:cNvSpPr/>
            <p:nvPr/>
          </p:nvSpPr>
          <p:spPr>
            <a:xfrm>
              <a:off x="7959027" y="2681890"/>
              <a:ext cx="12173" cy="5123"/>
            </a:xfrm>
            <a:custGeom>
              <a:avLst/>
              <a:gdLst/>
              <a:ahLst/>
              <a:cxnLst/>
              <a:rect l="l" t="t" r="r" b="b"/>
              <a:pathLst>
                <a:path w="297" h="125" extrusionOk="0">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4"/>
            <p:cNvSpPr/>
            <p:nvPr/>
          </p:nvSpPr>
          <p:spPr>
            <a:xfrm>
              <a:off x="7972840" y="2689924"/>
              <a:ext cx="15493" cy="14837"/>
            </a:xfrm>
            <a:custGeom>
              <a:avLst/>
              <a:gdLst/>
              <a:ahLst/>
              <a:cxnLst/>
              <a:rect l="l" t="t" r="r" b="b"/>
              <a:pathLst>
                <a:path w="378" h="362" extrusionOk="0">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4"/>
            <p:cNvSpPr/>
            <p:nvPr/>
          </p:nvSpPr>
          <p:spPr>
            <a:xfrm>
              <a:off x="7990915" y="2708654"/>
              <a:ext cx="4918" cy="15821"/>
            </a:xfrm>
            <a:custGeom>
              <a:avLst/>
              <a:gdLst/>
              <a:ahLst/>
              <a:cxnLst/>
              <a:rect l="l" t="t" r="r" b="b"/>
              <a:pathLst>
                <a:path w="120" h="386" extrusionOk="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4"/>
            <p:cNvSpPr/>
            <p:nvPr/>
          </p:nvSpPr>
          <p:spPr>
            <a:xfrm>
              <a:off x="7861521" y="2484337"/>
              <a:ext cx="109519" cy="126078"/>
            </a:xfrm>
            <a:custGeom>
              <a:avLst/>
              <a:gdLst/>
              <a:ahLst/>
              <a:cxnLst/>
              <a:rect l="l" t="t" r="r" b="b"/>
              <a:pathLst>
                <a:path w="2672" h="3076" extrusionOk="0">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4"/>
            <p:cNvSpPr/>
            <p:nvPr/>
          </p:nvSpPr>
          <p:spPr>
            <a:xfrm>
              <a:off x="8066084" y="3046135"/>
              <a:ext cx="10903" cy="5451"/>
            </a:xfrm>
            <a:custGeom>
              <a:avLst/>
              <a:gdLst/>
              <a:ahLst/>
              <a:cxnLst/>
              <a:rect l="l" t="t" r="r" b="b"/>
              <a:pathLst>
                <a:path w="266" h="133" extrusionOk="0">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4"/>
            <p:cNvSpPr/>
            <p:nvPr/>
          </p:nvSpPr>
          <p:spPr>
            <a:xfrm>
              <a:off x="8079774" y="3036421"/>
              <a:ext cx="12214" cy="9427"/>
            </a:xfrm>
            <a:custGeom>
              <a:avLst/>
              <a:gdLst/>
              <a:ahLst/>
              <a:cxnLst/>
              <a:rect l="l" t="t" r="r" b="b"/>
              <a:pathLst>
                <a:path w="298" h="230" extrusionOk="0">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44"/>
          <p:cNvGrpSpPr/>
          <p:nvPr/>
        </p:nvGrpSpPr>
        <p:grpSpPr>
          <a:xfrm rot="756199">
            <a:off x="5892235" y="4165295"/>
            <a:ext cx="502396" cy="423275"/>
            <a:chOff x="2681574" y="1237063"/>
            <a:chExt cx="340338" cy="314998"/>
          </a:xfrm>
        </p:grpSpPr>
        <p:sp>
          <p:nvSpPr>
            <p:cNvPr id="2808" name="Google Shape;2808;p4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3321;p46">
            <a:extLst>
              <a:ext uri="{FF2B5EF4-FFF2-40B4-BE49-F238E27FC236}">
                <a16:creationId xmlns:a16="http://schemas.microsoft.com/office/drawing/2014/main" id="{D41B1746-B3C2-FE47-A4E6-93F7B49C451E}"/>
              </a:ext>
            </a:extLst>
          </p:cNvPr>
          <p:cNvGrpSpPr/>
          <p:nvPr/>
        </p:nvGrpSpPr>
        <p:grpSpPr>
          <a:xfrm>
            <a:off x="6772017" y="1626781"/>
            <a:ext cx="1789970" cy="3079719"/>
            <a:chOff x="7042300" y="1388275"/>
            <a:chExt cx="1255127" cy="3173775"/>
          </a:xfrm>
        </p:grpSpPr>
        <p:sp>
          <p:nvSpPr>
            <p:cNvPr id="299" name="Google Shape;3322;p46">
              <a:extLst>
                <a:ext uri="{FF2B5EF4-FFF2-40B4-BE49-F238E27FC236}">
                  <a16:creationId xmlns:a16="http://schemas.microsoft.com/office/drawing/2014/main" id="{8592C501-10B7-F24E-B9C5-B5C5245455D0}"/>
                </a:ext>
              </a:extLst>
            </p:cNvPr>
            <p:cNvSpPr/>
            <p:nvPr/>
          </p:nvSpPr>
          <p:spPr>
            <a:xfrm>
              <a:off x="8053138" y="4183691"/>
              <a:ext cx="244288" cy="328700"/>
            </a:xfrm>
            <a:custGeom>
              <a:avLst/>
              <a:gdLst/>
              <a:ahLst/>
              <a:cxnLst/>
              <a:rect l="l" t="t" r="r" b="b"/>
              <a:pathLst>
                <a:path w="4969" h="6686" extrusionOk="0">
                  <a:moveTo>
                    <a:pt x="2823" y="1"/>
                  </a:moveTo>
                  <a:lnTo>
                    <a:pt x="109" y="2736"/>
                  </a:lnTo>
                  <a:lnTo>
                    <a:pt x="1560" y="4196"/>
                  </a:lnTo>
                  <a:cubicBezTo>
                    <a:pt x="1560" y="4196"/>
                    <a:pt x="0" y="6686"/>
                    <a:pt x="396" y="6686"/>
                  </a:cubicBezTo>
                  <a:cubicBezTo>
                    <a:pt x="423" y="6686"/>
                    <a:pt x="460" y="6674"/>
                    <a:pt x="507" y="6649"/>
                  </a:cubicBezTo>
                  <a:cubicBezTo>
                    <a:pt x="1163" y="6294"/>
                    <a:pt x="4103" y="3091"/>
                    <a:pt x="4811" y="2291"/>
                  </a:cubicBezTo>
                  <a:lnTo>
                    <a:pt x="4969" y="2112"/>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323;p46">
              <a:extLst>
                <a:ext uri="{FF2B5EF4-FFF2-40B4-BE49-F238E27FC236}">
                  <a16:creationId xmlns:a16="http://schemas.microsoft.com/office/drawing/2014/main" id="{E773DD47-9779-DB4B-A2C7-4475F5BF6ABA}"/>
                </a:ext>
              </a:extLst>
            </p:cNvPr>
            <p:cNvSpPr/>
            <p:nvPr/>
          </p:nvSpPr>
          <p:spPr>
            <a:xfrm>
              <a:off x="8234451" y="4248390"/>
              <a:ext cx="60863" cy="86870"/>
            </a:xfrm>
            <a:custGeom>
              <a:avLst/>
              <a:gdLst/>
              <a:ahLst/>
              <a:cxnLst/>
              <a:rect l="l" t="t" r="r" b="b"/>
              <a:pathLst>
                <a:path w="1238" h="1767" extrusionOk="0">
                  <a:moveTo>
                    <a:pt x="472" y="0"/>
                  </a:moveTo>
                  <a:cubicBezTo>
                    <a:pt x="224" y="214"/>
                    <a:pt x="75" y="516"/>
                    <a:pt x="36" y="839"/>
                  </a:cubicBezTo>
                  <a:cubicBezTo>
                    <a:pt x="0" y="1163"/>
                    <a:pt x="84" y="1499"/>
                    <a:pt x="276" y="1766"/>
                  </a:cubicBezTo>
                  <a:lnTo>
                    <a:pt x="1238" y="761"/>
                  </a:lnTo>
                  <a:lnTo>
                    <a:pt x="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324;p46">
              <a:extLst>
                <a:ext uri="{FF2B5EF4-FFF2-40B4-BE49-F238E27FC236}">
                  <a16:creationId xmlns:a16="http://schemas.microsoft.com/office/drawing/2014/main" id="{88EA33EC-380E-1948-98D1-4A9EF91241EB}"/>
                </a:ext>
              </a:extLst>
            </p:cNvPr>
            <p:cNvSpPr/>
            <p:nvPr/>
          </p:nvSpPr>
          <p:spPr>
            <a:xfrm>
              <a:off x="8060857" y="4284672"/>
              <a:ext cx="236570" cy="228704"/>
            </a:xfrm>
            <a:custGeom>
              <a:avLst/>
              <a:gdLst/>
              <a:ahLst/>
              <a:cxnLst/>
              <a:rect l="l" t="t" r="r" b="b"/>
              <a:pathLst>
                <a:path w="4812" h="4652" extrusionOk="0">
                  <a:moveTo>
                    <a:pt x="4747" y="1"/>
                  </a:moveTo>
                  <a:lnTo>
                    <a:pt x="1163" y="3681"/>
                  </a:lnTo>
                  <a:cubicBezTo>
                    <a:pt x="1163" y="3681"/>
                    <a:pt x="909" y="3524"/>
                    <a:pt x="717" y="3524"/>
                  </a:cubicBezTo>
                  <a:cubicBezTo>
                    <a:pt x="661" y="3524"/>
                    <a:pt x="611" y="3537"/>
                    <a:pt x="573" y="3572"/>
                  </a:cubicBezTo>
                  <a:cubicBezTo>
                    <a:pt x="573" y="3572"/>
                    <a:pt x="1" y="4621"/>
                    <a:pt x="237" y="4651"/>
                  </a:cubicBezTo>
                  <a:cubicBezTo>
                    <a:pt x="238" y="4651"/>
                    <a:pt x="239" y="4651"/>
                    <a:pt x="240" y="4651"/>
                  </a:cubicBezTo>
                  <a:cubicBezTo>
                    <a:pt x="498" y="4651"/>
                    <a:pt x="3573" y="1550"/>
                    <a:pt x="4812" y="58"/>
                  </a:cubicBezTo>
                  <a:lnTo>
                    <a:pt x="4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325;p46">
              <a:extLst>
                <a:ext uri="{FF2B5EF4-FFF2-40B4-BE49-F238E27FC236}">
                  <a16:creationId xmlns:a16="http://schemas.microsoft.com/office/drawing/2014/main" id="{813B1CD0-4C85-3840-A305-4BC8BA6B3EE5}"/>
                </a:ext>
              </a:extLst>
            </p:cNvPr>
            <p:cNvSpPr/>
            <p:nvPr/>
          </p:nvSpPr>
          <p:spPr>
            <a:xfrm>
              <a:off x="8070099" y="4282558"/>
              <a:ext cx="226049" cy="228655"/>
            </a:xfrm>
            <a:custGeom>
              <a:avLst/>
              <a:gdLst/>
              <a:ahLst/>
              <a:cxnLst/>
              <a:rect l="l" t="t" r="r" b="b"/>
              <a:pathLst>
                <a:path w="4598" h="4651" extrusionOk="0">
                  <a:moveTo>
                    <a:pt x="4598" y="1"/>
                  </a:moveTo>
                  <a:cubicBezTo>
                    <a:pt x="4597" y="1"/>
                    <a:pt x="4581" y="13"/>
                    <a:pt x="4549" y="44"/>
                  </a:cubicBezTo>
                  <a:cubicBezTo>
                    <a:pt x="4510" y="88"/>
                    <a:pt x="4466" y="132"/>
                    <a:pt x="4418" y="184"/>
                  </a:cubicBezTo>
                  <a:cubicBezTo>
                    <a:pt x="4287" y="319"/>
                    <a:pt x="4126" y="489"/>
                    <a:pt x="3938" y="691"/>
                  </a:cubicBezTo>
                  <a:cubicBezTo>
                    <a:pt x="3527" y="1119"/>
                    <a:pt x="2963" y="1713"/>
                    <a:pt x="2330" y="2351"/>
                  </a:cubicBezTo>
                  <a:cubicBezTo>
                    <a:pt x="1691" y="2994"/>
                    <a:pt x="1110" y="3567"/>
                    <a:pt x="682" y="3982"/>
                  </a:cubicBezTo>
                  <a:cubicBezTo>
                    <a:pt x="485" y="4174"/>
                    <a:pt x="319" y="4335"/>
                    <a:pt x="180" y="4467"/>
                  </a:cubicBezTo>
                  <a:cubicBezTo>
                    <a:pt x="132" y="4519"/>
                    <a:pt x="88" y="4563"/>
                    <a:pt x="45" y="4602"/>
                  </a:cubicBezTo>
                  <a:cubicBezTo>
                    <a:pt x="13" y="4632"/>
                    <a:pt x="0" y="4650"/>
                    <a:pt x="0" y="4650"/>
                  </a:cubicBezTo>
                  <a:cubicBezTo>
                    <a:pt x="0" y="4650"/>
                    <a:pt x="18" y="4638"/>
                    <a:pt x="53" y="4606"/>
                  </a:cubicBezTo>
                  <a:cubicBezTo>
                    <a:pt x="92" y="4571"/>
                    <a:pt x="140" y="4527"/>
                    <a:pt x="192" y="4480"/>
                  </a:cubicBezTo>
                  <a:cubicBezTo>
                    <a:pt x="333" y="4353"/>
                    <a:pt x="503" y="4192"/>
                    <a:pt x="708" y="4003"/>
                  </a:cubicBezTo>
                  <a:cubicBezTo>
                    <a:pt x="1136" y="3597"/>
                    <a:pt x="1727" y="3029"/>
                    <a:pt x="2360" y="2387"/>
                  </a:cubicBezTo>
                  <a:cubicBezTo>
                    <a:pt x="2998" y="1744"/>
                    <a:pt x="3558" y="1150"/>
                    <a:pt x="3960" y="713"/>
                  </a:cubicBezTo>
                  <a:cubicBezTo>
                    <a:pt x="4148" y="511"/>
                    <a:pt x="4305" y="337"/>
                    <a:pt x="4432" y="197"/>
                  </a:cubicBezTo>
                  <a:cubicBezTo>
                    <a:pt x="4480" y="140"/>
                    <a:pt x="4519" y="96"/>
                    <a:pt x="4559" y="53"/>
                  </a:cubicBezTo>
                  <a:cubicBezTo>
                    <a:pt x="4585" y="17"/>
                    <a:pt x="4597" y="1"/>
                    <a:pt x="45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326;p46">
              <a:extLst>
                <a:ext uri="{FF2B5EF4-FFF2-40B4-BE49-F238E27FC236}">
                  <a16:creationId xmlns:a16="http://schemas.microsoft.com/office/drawing/2014/main" id="{FDB28DEC-884F-F241-BD72-FB7533B1138C}"/>
                </a:ext>
              </a:extLst>
            </p:cNvPr>
            <p:cNvSpPr/>
            <p:nvPr/>
          </p:nvSpPr>
          <p:spPr>
            <a:xfrm>
              <a:off x="8086077" y="4457431"/>
              <a:ext cx="34758" cy="10177"/>
            </a:xfrm>
            <a:custGeom>
              <a:avLst/>
              <a:gdLst/>
              <a:ahLst/>
              <a:cxnLst/>
              <a:rect l="l" t="t" r="r" b="b"/>
              <a:pathLst>
                <a:path w="707" h="207" extrusionOk="0">
                  <a:moveTo>
                    <a:pt x="223" y="1"/>
                  </a:moveTo>
                  <a:cubicBezTo>
                    <a:pt x="92" y="1"/>
                    <a:pt x="1" y="38"/>
                    <a:pt x="8" y="44"/>
                  </a:cubicBezTo>
                  <a:cubicBezTo>
                    <a:pt x="9" y="46"/>
                    <a:pt x="13" y="47"/>
                    <a:pt x="22" y="47"/>
                  </a:cubicBezTo>
                  <a:cubicBezTo>
                    <a:pt x="44" y="47"/>
                    <a:pt x="92" y="42"/>
                    <a:pt x="155" y="42"/>
                  </a:cubicBezTo>
                  <a:cubicBezTo>
                    <a:pt x="215" y="42"/>
                    <a:pt x="288" y="47"/>
                    <a:pt x="366" y="66"/>
                  </a:cubicBezTo>
                  <a:cubicBezTo>
                    <a:pt x="547" y="108"/>
                    <a:pt x="670" y="207"/>
                    <a:pt x="691" y="207"/>
                  </a:cubicBezTo>
                  <a:cubicBezTo>
                    <a:pt x="692" y="207"/>
                    <a:pt x="693" y="207"/>
                    <a:pt x="694" y="206"/>
                  </a:cubicBezTo>
                  <a:cubicBezTo>
                    <a:pt x="706" y="202"/>
                    <a:pt x="585" y="66"/>
                    <a:pt x="375" y="18"/>
                  </a:cubicBezTo>
                  <a:cubicBezTo>
                    <a:pt x="321" y="5"/>
                    <a:pt x="269" y="1"/>
                    <a:pt x="2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327;p46">
              <a:extLst>
                <a:ext uri="{FF2B5EF4-FFF2-40B4-BE49-F238E27FC236}">
                  <a16:creationId xmlns:a16="http://schemas.microsoft.com/office/drawing/2014/main" id="{D62DD6C5-48B6-8C41-81A1-C579C9F19D8A}"/>
                </a:ext>
              </a:extLst>
            </p:cNvPr>
            <p:cNvSpPr/>
            <p:nvPr/>
          </p:nvSpPr>
          <p:spPr>
            <a:xfrm>
              <a:off x="8120983" y="4403647"/>
              <a:ext cx="18583" cy="4523"/>
            </a:xfrm>
            <a:custGeom>
              <a:avLst/>
              <a:gdLst/>
              <a:ahLst/>
              <a:cxnLst/>
              <a:rect l="l" t="t" r="r" b="b"/>
              <a:pathLst>
                <a:path w="378" h="92" extrusionOk="0">
                  <a:moveTo>
                    <a:pt x="30" y="0"/>
                  </a:moveTo>
                  <a:cubicBezTo>
                    <a:pt x="15" y="0"/>
                    <a:pt x="6" y="2"/>
                    <a:pt x="6" y="7"/>
                  </a:cubicBezTo>
                  <a:cubicBezTo>
                    <a:pt x="1" y="19"/>
                    <a:pt x="85" y="45"/>
                    <a:pt x="184" y="67"/>
                  </a:cubicBezTo>
                  <a:cubicBezTo>
                    <a:pt x="256" y="82"/>
                    <a:pt x="318" y="91"/>
                    <a:pt x="351" y="91"/>
                  </a:cubicBezTo>
                  <a:cubicBezTo>
                    <a:pt x="367" y="91"/>
                    <a:pt x="376" y="89"/>
                    <a:pt x="377" y="85"/>
                  </a:cubicBezTo>
                  <a:cubicBezTo>
                    <a:pt x="377" y="72"/>
                    <a:pt x="299" y="45"/>
                    <a:pt x="194" y="24"/>
                  </a:cubicBezTo>
                  <a:cubicBezTo>
                    <a:pt x="125" y="9"/>
                    <a:pt x="63"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328;p46">
              <a:extLst>
                <a:ext uri="{FF2B5EF4-FFF2-40B4-BE49-F238E27FC236}">
                  <a16:creationId xmlns:a16="http://schemas.microsoft.com/office/drawing/2014/main" id="{71630AC0-F10A-6848-93D8-B7EDAF1D7FF6}"/>
                </a:ext>
              </a:extLst>
            </p:cNvPr>
            <p:cNvSpPr/>
            <p:nvPr/>
          </p:nvSpPr>
          <p:spPr>
            <a:xfrm>
              <a:off x="8128505" y="4390520"/>
              <a:ext cx="15978" cy="2556"/>
            </a:xfrm>
            <a:custGeom>
              <a:avLst/>
              <a:gdLst/>
              <a:ahLst/>
              <a:cxnLst/>
              <a:rect l="l" t="t" r="r" b="b"/>
              <a:pathLst>
                <a:path w="325" h="52" extrusionOk="0">
                  <a:moveTo>
                    <a:pt x="227" y="1"/>
                  </a:moveTo>
                  <a:cubicBezTo>
                    <a:pt x="207" y="1"/>
                    <a:pt x="185" y="2"/>
                    <a:pt x="162" y="3"/>
                  </a:cubicBezTo>
                  <a:cubicBezTo>
                    <a:pt x="71" y="7"/>
                    <a:pt x="1" y="20"/>
                    <a:pt x="1" y="33"/>
                  </a:cubicBezTo>
                  <a:cubicBezTo>
                    <a:pt x="1" y="44"/>
                    <a:pt x="49" y="52"/>
                    <a:pt x="114" y="52"/>
                  </a:cubicBezTo>
                  <a:cubicBezTo>
                    <a:pt x="129" y="52"/>
                    <a:pt x="146" y="51"/>
                    <a:pt x="162" y="50"/>
                  </a:cubicBezTo>
                  <a:cubicBezTo>
                    <a:pt x="255" y="42"/>
                    <a:pt x="325" y="29"/>
                    <a:pt x="325" y="16"/>
                  </a:cubicBezTo>
                  <a:cubicBezTo>
                    <a:pt x="325" y="6"/>
                    <a:pt x="284" y="1"/>
                    <a:pt x="2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329;p46">
              <a:extLst>
                <a:ext uri="{FF2B5EF4-FFF2-40B4-BE49-F238E27FC236}">
                  <a16:creationId xmlns:a16="http://schemas.microsoft.com/office/drawing/2014/main" id="{1A330A41-6053-3A46-B5FE-6A8280E5AF6D}"/>
                </a:ext>
              </a:extLst>
            </p:cNvPr>
            <p:cNvSpPr/>
            <p:nvPr/>
          </p:nvSpPr>
          <p:spPr>
            <a:xfrm>
              <a:off x="8124424" y="4371691"/>
              <a:ext cx="14650" cy="14503"/>
            </a:xfrm>
            <a:custGeom>
              <a:avLst/>
              <a:gdLst/>
              <a:ahLst/>
              <a:cxnLst/>
              <a:rect l="l" t="t" r="r" b="b"/>
              <a:pathLst>
                <a:path w="298" h="295" extrusionOk="0">
                  <a:moveTo>
                    <a:pt x="287" y="0"/>
                  </a:moveTo>
                  <a:cubicBezTo>
                    <a:pt x="272" y="0"/>
                    <a:pt x="206" y="58"/>
                    <a:pt x="132" y="132"/>
                  </a:cubicBezTo>
                  <a:cubicBezTo>
                    <a:pt x="53" y="211"/>
                    <a:pt x="1" y="285"/>
                    <a:pt x="9" y="294"/>
                  </a:cubicBezTo>
                  <a:cubicBezTo>
                    <a:pt x="10" y="294"/>
                    <a:pt x="11" y="294"/>
                    <a:pt x="12" y="294"/>
                  </a:cubicBezTo>
                  <a:cubicBezTo>
                    <a:pt x="28" y="294"/>
                    <a:pt x="93" y="240"/>
                    <a:pt x="167" y="163"/>
                  </a:cubicBezTo>
                  <a:cubicBezTo>
                    <a:pt x="241" y="84"/>
                    <a:pt x="298" y="9"/>
                    <a:pt x="289" y="1"/>
                  </a:cubicBezTo>
                  <a:cubicBezTo>
                    <a:pt x="289" y="1"/>
                    <a:pt x="288" y="0"/>
                    <a:pt x="2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330;p46">
              <a:extLst>
                <a:ext uri="{FF2B5EF4-FFF2-40B4-BE49-F238E27FC236}">
                  <a16:creationId xmlns:a16="http://schemas.microsoft.com/office/drawing/2014/main" id="{6DF584C8-B55B-4A40-BD73-F81B21A1D4E0}"/>
                </a:ext>
              </a:extLst>
            </p:cNvPr>
            <p:cNvSpPr/>
            <p:nvPr/>
          </p:nvSpPr>
          <p:spPr>
            <a:xfrm>
              <a:off x="8116903" y="4360531"/>
              <a:ext cx="15732" cy="17305"/>
            </a:xfrm>
            <a:custGeom>
              <a:avLst/>
              <a:gdLst/>
              <a:ahLst/>
              <a:cxnLst/>
              <a:rect l="l" t="t" r="r" b="b"/>
              <a:pathLst>
                <a:path w="320" h="352" extrusionOk="0">
                  <a:moveTo>
                    <a:pt x="306" y="0"/>
                  </a:moveTo>
                  <a:cubicBezTo>
                    <a:pt x="291" y="0"/>
                    <a:pt x="239" y="85"/>
                    <a:pt x="158" y="176"/>
                  </a:cubicBezTo>
                  <a:cubicBezTo>
                    <a:pt x="79" y="272"/>
                    <a:pt x="1" y="337"/>
                    <a:pt x="10" y="351"/>
                  </a:cubicBezTo>
                  <a:cubicBezTo>
                    <a:pt x="11" y="351"/>
                    <a:pt x="12" y="352"/>
                    <a:pt x="13" y="352"/>
                  </a:cubicBezTo>
                  <a:cubicBezTo>
                    <a:pt x="31" y="352"/>
                    <a:pt x="116" y="300"/>
                    <a:pt x="194" y="206"/>
                  </a:cubicBezTo>
                  <a:cubicBezTo>
                    <a:pt x="281" y="105"/>
                    <a:pt x="320" y="5"/>
                    <a:pt x="307" y="0"/>
                  </a:cubicBezTo>
                  <a:cubicBezTo>
                    <a:pt x="307" y="0"/>
                    <a:pt x="306" y="0"/>
                    <a:pt x="3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331;p46">
              <a:extLst>
                <a:ext uri="{FF2B5EF4-FFF2-40B4-BE49-F238E27FC236}">
                  <a16:creationId xmlns:a16="http://schemas.microsoft.com/office/drawing/2014/main" id="{CA160D57-4415-6343-8EE9-2572222EF9AE}"/>
                </a:ext>
              </a:extLst>
            </p:cNvPr>
            <p:cNvSpPr/>
            <p:nvPr/>
          </p:nvSpPr>
          <p:spPr>
            <a:xfrm>
              <a:off x="8088781" y="4399222"/>
              <a:ext cx="35495" cy="20845"/>
            </a:xfrm>
            <a:custGeom>
              <a:avLst/>
              <a:gdLst/>
              <a:ahLst/>
              <a:cxnLst/>
              <a:rect l="l" t="t" r="r" b="b"/>
              <a:pathLst>
                <a:path w="722" h="424" extrusionOk="0">
                  <a:moveTo>
                    <a:pt x="447" y="37"/>
                  </a:moveTo>
                  <a:cubicBezTo>
                    <a:pt x="462" y="37"/>
                    <a:pt x="476" y="38"/>
                    <a:pt x="490" y="40"/>
                  </a:cubicBezTo>
                  <a:cubicBezTo>
                    <a:pt x="556" y="44"/>
                    <a:pt x="607" y="58"/>
                    <a:pt x="645" y="73"/>
                  </a:cubicBezTo>
                  <a:lnTo>
                    <a:pt x="645" y="73"/>
                  </a:lnTo>
                  <a:cubicBezTo>
                    <a:pt x="612" y="100"/>
                    <a:pt x="564" y="138"/>
                    <a:pt x="504" y="179"/>
                  </a:cubicBezTo>
                  <a:cubicBezTo>
                    <a:pt x="442" y="223"/>
                    <a:pt x="367" y="272"/>
                    <a:pt x="276" y="315"/>
                  </a:cubicBezTo>
                  <a:cubicBezTo>
                    <a:pt x="232" y="337"/>
                    <a:pt x="184" y="363"/>
                    <a:pt x="137" y="371"/>
                  </a:cubicBezTo>
                  <a:cubicBezTo>
                    <a:pt x="127" y="374"/>
                    <a:pt x="118" y="375"/>
                    <a:pt x="109" y="375"/>
                  </a:cubicBezTo>
                  <a:cubicBezTo>
                    <a:pt x="73" y="375"/>
                    <a:pt x="46" y="353"/>
                    <a:pt x="53" y="315"/>
                  </a:cubicBezTo>
                  <a:cubicBezTo>
                    <a:pt x="75" y="219"/>
                    <a:pt x="167" y="135"/>
                    <a:pt x="246" y="92"/>
                  </a:cubicBezTo>
                  <a:cubicBezTo>
                    <a:pt x="312" y="54"/>
                    <a:pt x="384" y="37"/>
                    <a:pt x="447" y="37"/>
                  </a:cubicBezTo>
                  <a:close/>
                  <a:moveTo>
                    <a:pt x="444" y="1"/>
                  </a:moveTo>
                  <a:cubicBezTo>
                    <a:pt x="293" y="1"/>
                    <a:pt x="76" y="84"/>
                    <a:pt x="5" y="311"/>
                  </a:cubicBezTo>
                  <a:cubicBezTo>
                    <a:pt x="0" y="345"/>
                    <a:pt x="14" y="389"/>
                    <a:pt x="48" y="407"/>
                  </a:cubicBezTo>
                  <a:cubicBezTo>
                    <a:pt x="69" y="420"/>
                    <a:pt x="89" y="423"/>
                    <a:pt x="108" y="423"/>
                  </a:cubicBezTo>
                  <a:cubicBezTo>
                    <a:pt x="123" y="423"/>
                    <a:pt x="136" y="421"/>
                    <a:pt x="149" y="420"/>
                  </a:cubicBezTo>
                  <a:cubicBezTo>
                    <a:pt x="206" y="403"/>
                    <a:pt x="250" y="377"/>
                    <a:pt x="298" y="355"/>
                  </a:cubicBezTo>
                  <a:cubicBezTo>
                    <a:pt x="389" y="306"/>
                    <a:pt x="464" y="254"/>
                    <a:pt x="525" y="210"/>
                  </a:cubicBezTo>
                  <a:cubicBezTo>
                    <a:pt x="588" y="159"/>
                    <a:pt x="635" y="113"/>
                    <a:pt x="664" y="81"/>
                  </a:cubicBezTo>
                  <a:lnTo>
                    <a:pt x="664" y="81"/>
                  </a:lnTo>
                  <a:cubicBezTo>
                    <a:pt x="695" y="94"/>
                    <a:pt x="714" y="106"/>
                    <a:pt x="720" y="106"/>
                  </a:cubicBezTo>
                  <a:cubicBezTo>
                    <a:pt x="721" y="106"/>
                    <a:pt x="721" y="106"/>
                    <a:pt x="722" y="105"/>
                  </a:cubicBezTo>
                  <a:cubicBezTo>
                    <a:pt x="722" y="105"/>
                    <a:pt x="706" y="90"/>
                    <a:pt x="674" y="69"/>
                  </a:cubicBezTo>
                  <a:lnTo>
                    <a:pt x="674" y="69"/>
                  </a:lnTo>
                  <a:cubicBezTo>
                    <a:pt x="693" y="48"/>
                    <a:pt x="701" y="36"/>
                    <a:pt x="700" y="36"/>
                  </a:cubicBezTo>
                  <a:cubicBezTo>
                    <a:pt x="699" y="35"/>
                    <a:pt x="699" y="35"/>
                    <a:pt x="698" y="35"/>
                  </a:cubicBezTo>
                  <a:cubicBezTo>
                    <a:pt x="694" y="35"/>
                    <a:pt x="681" y="45"/>
                    <a:pt x="661" y="61"/>
                  </a:cubicBezTo>
                  <a:lnTo>
                    <a:pt x="661" y="61"/>
                  </a:lnTo>
                  <a:cubicBezTo>
                    <a:pt x="625" y="40"/>
                    <a:pt x="567" y="13"/>
                    <a:pt x="494" y="4"/>
                  </a:cubicBezTo>
                  <a:cubicBezTo>
                    <a:pt x="478" y="2"/>
                    <a:pt x="462" y="1"/>
                    <a:pt x="4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332;p46">
              <a:extLst>
                <a:ext uri="{FF2B5EF4-FFF2-40B4-BE49-F238E27FC236}">
                  <a16:creationId xmlns:a16="http://schemas.microsoft.com/office/drawing/2014/main" id="{BECAEEA4-322D-614B-9C44-6F9CAA5A8F94}"/>
                </a:ext>
              </a:extLst>
            </p:cNvPr>
            <p:cNvSpPr/>
            <p:nvPr/>
          </p:nvSpPr>
          <p:spPr>
            <a:xfrm>
              <a:off x="8109184" y="4377590"/>
              <a:ext cx="14208" cy="26007"/>
            </a:xfrm>
            <a:custGeom>
              <a:avLst/>
              <a:gdLst/>
              <a:ahLst/>
              <a:cxnLst/>
              <a:rect l="l" t="t" r="r" b="b"/>
              <a:pathLst>
                <a:path w="289" h="529" extrusionOk="0">
                  <a:moveTo>
                    <a:pt x="131" y="0"/>
                  </a:moveTo>
                  <a:cubicBezTo>
                    <a:pt x="113" y="0"/>
                    <a:pt x="95" y="5"/>
                    <a:pt x="79" y="16"/>
                  </a:cubicBezTo>
                  <a:cubicBezTo>
                    <a:pt x="0" y="87"/>
                    <a:pt x="18" y="182"/>
                    <a:pt x="27" y="252"/>
                  </a:cubicBezTo>
                  <a:cubicBezTo>
                    <a:pt x="40" y="323"/>
                    <a:pt x="71" y="383"/>
                    <a:pt x="105" y="427"/>
                  </a:cubicBezTo>
                  <a:cubicBezTo>
                    <a:pt x="170" y="507"/>
                    <a:pt x="237" y="529"/>
                    <a:pt x="248" y="529"/>
                  </a:cubicBezTo>
                  <a:cubicBezTo>
                    <a:pt x="250" y="529"/>
                    <a:pt x="250" y="529"/>
                    <a:pt x="250" y="528"/>
                  </a:cubicBezTo>
                  <a:cubicBezTo>
                    <a:pt x="254" y="519"/>
                    <a:pt x="188" y="493"/>
                    <a:pt x="132" y="405"/>
                  </a:cubicBezTo>
                  <a:cubicBezTo>
                    <a:pt x="105" y="366"/>
                    <a:pt x="79" y="309"/>
                    <a:pt x="67" y="244"/>
                  </a:cubicBezTo>
                  <a:cubicBezTo>
                    <a:pt x="57" y="182"/>
                    <a:pt x="57" y="95"/>
                    <a:pt x="105" y="56"/>
                  </a:cubicBezTo>
                  <a:cubicBezTo>
                    <a:pt x="115" y="49"/>
                    <a:pt x="124" y="46"/>
                    <a:pt x="134" y="46"/>
                  </a:cubicBezTo>
                  <a:cubicBezTo>
                    <a:pt x="176" y="46"/>
                    <a:pt x="213" y="110"/>
                    <a:pt x="224" y="161"/>
                  </a:cubicBezTo>
                  <a:cubicBezTo>
                    <a:pt x="241" y="226"/>
                    <a:pt x="250" y="287"/>
                    <a:pt x="254" y="339"/>
                  </a:cubicBezTo>
                  <a:cubicBezTo>
                    <a:pt x="263" y="444"/>
                    <a:pt x="254" y="510"/>
                    <a:pt x="259" y="510"/>
                  </a:cubicBezTo>
                  <a:cubicBezTo>
                    <a:pt x="267" y="510"/>
                    <a:pt x="289" y="450"/>
                    <a:pt x="289" y="339"/>
                  </a:cubicBezTo>
                  <a:cubicBezTo>
                    <a:pt x="289" y="283"/>
                    <a:pt x="281" y="218"/>
                    <a:pt x="263" y="152"/>
                  </a:cubicBezTo>
                  <a:cubicBezTo>
                    <a:pt x="254" y="117"/>
                    <a:pt x="241" y="77"/>
                    <a:pt x="214" y="43"/>
                  </a:cubicBezTo>
                  <a:cubicBezTo>
                    <a:pt x="200" y="19"/>
                    <a:pt x="166" y="0"/>
                    <a:pt x="1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333;p46">
              <a:extLst>
                <a:ext uri="{FF2B5EF4-FFF2-40B4-BE49-F238E27FC236}">
                  <a16:creationId xmlns:a16="http://schemas.microsoft.com/office/drawing/2014/main" id="{48B93928-3A7B-EB4A-BFC3-5818482A1714}"/>
                </a:ext>
              </a:extLst>
            </p:cNvPr>
            <p:cNvSpPr/>
            <p:nvPr/>
          </p:nvSpPr>
          <p:spPr>
            <a:xfrm>
              <a:off x="8230813" y="4248783"/>
              <a:ext cx="26056" cy="85592"/>
            </a:xfrm>
            <a:custGeom>
              <a:avLst/>
              <a:gdLst/>
              <a:ahLst/>
              <a:cxnLst/>
              <a:rect l="l" t="t" r="r" b="b"/>
              <a:pathLst>
                <a:path w="530" h="1741" extrusionOk="0">
                  <a:moveTo>
                    <a:pt x="524" y="1"/>
                  </a:moveTo>
                  <a:cubicBezTo>
                    <a:pt x="519" y="1"/>
                    <a:pt x="494" y="17"/>
                    <a:pt x="459" y="40"/>
                  </a:cubicBezTo>
                  <a:cubicBezTo>
                    <a:pt x="420" y="71"/>
                    <a:pt x="363" y="119"/>
                    <a:pt x="306" y="189"/>
                  </a:cubicBezTo>
                  <a:cubicBezTo>
                    <a:pt x="188" y="325"/>
                    <a:pt x="62" y="552"/>
                    <a:pt x="31" y="827"/>
                  </a:cubicBezTo>
                  <a:cubicBezTo>
                    <a:pt x="1" y="1103"/>
                    <a:pt x="79" y="1352"/>
                    <a:pt x="162" y="1509"/>
                  </a:cubicBezTo>
                  <a:cubicBezTo>
                    <a:pt x="205" y="1588"/>
                    <a:pt x="249" y="1648"/>
                    <a:pt x="280" y="1684"/>
                  </a:cubicBezTo>
                  <a:cubicBezTo>
                    <a:pt x="315" y="1723"/>
                    <a:pt x="336" y="1741"/>
                    <a:pt x="336" y="1741"/>
                  </a:cubicBezTo>
                  <a:cubicBezTo>
                    <a:pt x="346" y="1732"/>
                    <a:pt x="271" y="1654"/>
                    <a:pt x="193" y="1491"/>
                  </a:cubicBezTo>
                  <a:cubicBezTo>
                    <a:pt x="118" y="1339"/>
                    <a:pt x="48" y="1098"/>
                    <a:pt x="74" y="831"/>
                  </a:cubicBezTo>
                  <a:cubicBezTo>
                    <a:pt x="106" y="565"/>
                    <a:pt x="223" y="347"/>
                    <a:pt x="332" y="211"/>
                  </a:cubicBezTo>
                  <a:cubicBezTo>
                    <a:pt x="441" y="71"/>
                    <a:pt x="529" y="6"/>
                    <a:pt x="525" y="2"/>
                  </a:cubicBezTo>
                  <a:cubicBezTo>
                    <a:pt x="525" y="1"/>
                    <a:pt x="525" y="1"/>
                    <a:pt x="5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334;p46">
              <a:extLst>
                <a:ext uri="{FF2B5EF4-FFF2-40B4-BE49-F238E27FC236}">
                  <a16:creationId xmlns:a16="http://schemas.microsoft.com/office/drawing/2014/main" id="{BA38AFAF-20D9-2444-8F4F-5027FD2E0126}"/>
                </a:ext>
              </a:extLst>
            </p:cNvPr>
            <p:cNvSpPr/>
            <p:nvPr/>
          </p:nvSpPr>
          <p:spPr>
            <a:xfrm>
              <a:off x="8186321" y="4207289"/>
              <a:ext cx="56979" cy="54030"/>
            </a:xfrm>
            <a:custGeom>
              <a:avLst/>
              <a:gdLst/>
              <a:ahLst/>
              <a:cxnLst/>
              <a:rect l="l" t="t" r="r" b="b"/>
              <a:pathLst>
                <a:path w="1159" h="1099" extrusionOk="0">
                  <a:moveTo>
                    <a:pt x="10" y="1"/>
                  </a:moveTo>
                  <a:cubicBezTo>
                    <a:pt x="10" y="1"/>
                    <a:pt x="9" y="1"/>
                    <a:pt x="9" y="1"/>
                  </a:cubicBezTo>
                  <a:cubicBezTo>
                    <a:pt x="1" y="11"/>
                    <a:pt x="250" y="264"/>
                    <a:pt x="565" y="566"/>
                  </a:cubicBezTo>
                  <a:cubicBezTo>
                    <a:pt x="873" y="866"/>
                    <a:pt x="1132" y="1099"/>
                    <a:pt x="1149" y="1099"/>
                  </a:cubicBezTo>
                  <a:cubicBezTo>
                    <a:pt x="1150" y="1099"/>
                    <a:pt x="1150" y="1099"/>
                    <a:pt x="1150" y="1098"/>
                  </a:cubicBezTo>
                  <a:cubicBezTo>
                    <a:pt x="1158" y="1090"/>
                    <a:pt x="910" y="836"/>
                    <a:pt x="595" y="535"/>
                  </a:cubicBezTo>
                  <a:cubicBezTo>
                    <a:pt x="288" y="237"/>
                    <a:pt x="32" y="1"/>
                    <a:pt x="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335;p46">
              <a:extLst>
                <a:ext uri="{FF2B5EF4-FFF2-40B4-BE49-F238E27FC236}">
                  <a16:creationId xmlns:a16="http://schemas.microsoft.com/office/drawing/2014/main" id="{2A3823B8-31D9-6F44-BD4F-C7325072D36F}"/>
                </a:ext>
              </a:extLst>
            </p:cNvPr>
            <p:cNvSpPr/>
            <p:nvPr/>
          </p:nvSpPr>
          <p:spPr>
            <a:xfrm>
              <a:off x="8178995" y="4339243"/>
              <a:ext cx="39625" cy="39625"/>
            </a:xfrm>
            <a:custGeom>
              <a:avLst/>
              <a:gdLst/>
              <a:ahLst/>
              <a:cxnLst/>
              <a:rect l="l" t="t" r="r" b="b"/>
              <a:pathLst>
                <a:path w="806" h="806" extrusionOk="0">
                  <a:moveTo>
                    <a:pt x="795" y="1"/>
                  </a:moveTo>
                  <a:cubicBezTo>
                    <a:pt x="775" y="1"/>
                    <a:pt x="616" y="190"/>
                    <a:pt x="403" y="407"/>
                  </a:cubicBezTo>
                  <a:cubicBezTo>
                    <a:pt x="189" y="631"/>
                    <a:pt x="1" y="796"/>
                    <a:pt x="10" y="805"/>
                  </a:cubicBezTo>
                  <a:cubicBezTo>
                    <a:pt x="10" y="805"/>
                    <a:pt x="11" y="806"/>
                    <a:pt x="12" y="806"/>
                  </a:cubicBezTo>
                  <a:cubicBezTo>
                    <a:pt x="35" y="806"/>
                    <a:pt x="229" y="652"/>
                    <a:pt x="438" y="438"/>
                  </a:cubicBezTo>
                  <a:cubicBezTo>
                    <a:pt x="656" y="215"/>
                    <a:pt x="805" y="6"/>
                    <a:pt x="797" y="1"/>
                  </a:cubicBezTo>
                  <a:cubicBezTo>
                    <a:pt x="796" y="1"/>
                    <a:pt x="796" y="1"/>
                    <a:pt x="7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336;p46">
              <a:extLst>
                <a:ext uri="{FF2B5EF4-FFF2-40B4-BE49-F238E27FC236}">
                  <a16:creationId xmlns:a16="http://schemas.microsoft.com/office/drawing/2014/main" id="{D8F0D0C3-E5FA-294E-A72B-8AC05D4CAC8D}"/>
                </a:ext>
              </a:extLst>
            </p:cNvPr>
            <p:cNvSpPr/>
            <p:nvPr/>
          </p:nvSpPr>
          <p:spPr>
            <a:xfrm>
              <a:off x="8243104" y="4312843"/>
              <a:ext cx="5801" cy="11062"/>
            </a:xfrm>
            <a:custGeom>
              <a:avLst/>
              <a:gdLst/>
              <a:ahLst/>
              <a:cxnLst/>
              <a:rect l="l" t="t" r="r" b="b"/>
              <a:pathLst>
                <a:path w="118" h="225" extrusionOk="0">
                  <a:moveTo>
                    <a:pt x="20" y="0"/>
                  </a:moveTo>
                  <a:lnTo>
                    <a:pt x="20" y="0"/>
                  </a:lnTo>
                  <a:cubicBezTo>
                    <a:pt x="7" y="0"/>
                    <a:pt x="0" y="59"/>
                    <a:pt x="25" y="127"/>
                  </a:cubicBezTo>
                  <a:cubicBezTo>
                    <a:pt x="49" y="187"/>
                    <a:pt x="91" y="225"/>
                    <a:pt x="105" y="225"/>
                  </a:cubicBezTo>
                  <a:cubicBezTo>
                    <a:pt x="106" y="225"/>
                    <a:pt x="108" y="224"/>
                    <a:pt x="108" y="224"/>
                  </a:cubicBezTo>
                  <a:cubicBezTo>
                    <a:pt x="118" y="214"/>
                    <a:pt x="92" y="171"/>
                    <a:pt x="70" y="109"/>
                  </a:cubicBezTo>
                  <a:cubicBezTo>
                    <a:pt x="43" y="49"/>
                    <a:pt x="34" y="0"/>
                    <a:pt x="21" y="0"/>
                  </a:cubicBezTo>
                  <a:cubicBezTo>
                    <a:pt x="21" y="0"/>
                    <a:pt x="20"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337;p46">
              <a:extLst>
                <a:ext uri="{FF2B5EF4-FFF2-40B4-BE49-F238E27FC236}">
                  <a16:creationId xmlns:a16="http://schemas.microsoft.com/office/drawing/2014/main" id="{628106A2-928D-B641-AA55-7451AB9C8589}"/>
                </a:ext>
              </a:extLst>
            </p:cNvPr>
            <p:cNvSpPr/>
            <p:nvPr/>
          </p:nvSpPr>
          <p:spPr>
            <a:xfrm>
              <a:off x="8240449" y="4290522"/>
              <a:ext cx="2458" cy="10127"/>
            </a:xfrm>
            <a:custGeom>
              <a:avLst/>
              <a:gdLst/>
              <a:ahLst/>
              <a:cxnLst/>
              <a:rect l="l" t="t" r="r" b="b"/>
              <a:pathLst>
                <a:path w="50" h="206" extrusionOk="0">
                  <a:moveTo>
                    <a:pt x="23" y="0"/>
                  </a:moveTo>
                  <a:cubicBezTo>
                    <a:pt x="9" y="0"/>
                    <a:pt x="1" y="48"/>
                    <a:pt x="1" y="105"/>
                  </a:cubicBezTo>
                  <a:cubicBezTo>
                    <a:pt x="1" y="162"/>
                    <a:pt x="14" y="206"/>
                    <a:pt x="27" y="206"/>
                  </a:cubicBezTo>
                  <a:cubicBezTo>
                    <a:pt x="41" y="206"/>
                    <a:pt x="49" y="162"/>
                    <a:pt x="49" y="105"/>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338;p46">
              <a:extLst>
                <a:ext uri="{FF2B5EF4-FFF2-40B4-BE49-F238E27FC236}">
                  <a16:creationId xmlns:a16="http://schemas.microsoft.com/office/drawing/2014/main" id="{71208C14-0526-8648-A0F8-1002BD18ED5C}"/>
                </a:ext>
              </a:extLst>
            </p:cNvPr>
            <p:cNvSpPr/>
            <p:nvPr/>
          </p:nvSpPr>
          <p:spPr>
            <a:xfrm>
              <a:off x="8243792" y="4270562"/>
              <a:ext cx="6637" cy="10324"/>
            </a:xfrm>
            <a:custGeom>
              <a:avLst/>
              <a:gdLst/>
              <a:ahLst/>
              <a:cxnLst/>
              <a:rect l="l" t="t" r="r" b="b"/>
              <a:pathLst>
                <a:path w="135" h="210" extrusionOk="0">
                  <a:moveTo>
                    <a:pt x="121" y="1"/>
                  </a:moveTo>
                  <a:cubicBezTo>
                    <a:pt x="102" y="1"/>
                    <a:pt x="58" y="28"/>
                    <a:pt x="29" y="83"/>
                  </a:cubicBezTo>
                  <a:cubicBezTo>
                    <a:pt x="0" y="150"/>
                    <a:pt x="14" y="209"/>
                    <a:pt x="24" y="209"/>
                  </a:cubicBezTo>
                  <a:cubicBezTo>
                    <a:pt x="24" y="209"/>
                    <a:pt x="25" y="209"/>
                    <a:pt x="25" y="209"/>
                  </a:cubicBezTo>
                  <a:cubicBezTo>
                    <a:pt x="38" y="209"/>
                    <a:pt x="46" y="157"/>
                    <a:pt x="72" y="104"/>
                  </a:cubicBezTo>
                  <a:cubicBezTo>
                    <a:pt x="99" y="52"/>
                    <a:pt x="134" y="13"/>
                    <a:pt x="130" y="4"/>
                  </a:cubicBezTo>
                  <a:cubicBezTo>
                    <a:pt x="128" y="2"/>
                    <a:pt x="125" y="1"/>
                    <a:pt x="1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339;p46">
              <a:extLst>
                <a:ext uri="{FF2B5EF4-FFF2-40B4-BE49-F238E27FC236}">
                  <a16:creationId xmlns:a16="http://schemas.microsoft.com/office/drawing/2014/main" id="{089274BD-4F1D-1C45-BB9E-D8D5E00A9F94}"/>
                </a:ext>
              </a:extLst>
            </p:cNvPr>
            <p:cNvSpPr/>
            <p:nvPr/>
          </p:nvSpPr>
          <p:spPr>
            <a:xfrm>
              <a:off x="8254460" y="4257829"/>
              <a:ext cx="3687" cy="5900"/>
            </a:xfrm>
            <a:custGeom>
              <a:avLst/>
              <a:gdLst/>
              <a:ahLst/>
              <a:cxnLst/>
              <a:rect l="l" t="t" r="r" b="b"/>
              <a:pathLst>
                <a:path w="75" h="120" extrusionOk="0">
                  <a:moveTo>
                    <a:pt x="57" y="0"/>
                  </a:moveTo>
                  <a:cubicBezTo>
                    <a:pt x="44" y="0"/>
                    <a:pt x="25" y="21"/>
                    <a:pt x="13" y="48"/>
                  </a:cubicBezTo>
                  <a:cubicBezTo>
                    <a:pt x="0" y="84"/>
                    <a:pt x="0" y="110"/>
                    <a:pt x="8" y="119"/>
                  </a:cubicBezTo>
                  <a:cubicBezTo>
                    <a:pt x="10" y="119"/>
                    <a:pt x="11" y="119"/>
                    <a:pt x="12" y="119"/>
                  </a:cubicBezTo>
                  <a:cubicBezTo>
                    <a:pt x="26" y="119"/>
                    <a:pt x="45" y="98"/>
                    <a:pt x="57" y="70"/>
                  </a:cubicBezTo>
                  <a:cubicBezTo>
                    <a:pt x="70" y="36"/>
                    <a:pt x="75" y="10"/>
                    <a:pt x="61" y="1"/>
                  </a:cubicBezTo>
                  <a:cubicBezTo>
                    <a:pt x="60" y="1"/>
                    <a:pt x="58" y="0"/>
                    <a:pt x="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340;p46">
              <a:extLst>
                <a:ext uri="{FF2B5EF4-FFF2-40B4-BE49-F238E27FC236}">
                  <a16:creationId xmlns:a16="http://schemas.microsoft.com/office/drawing/2014/main" id="{DFA08233-CBB5-224D-B778-54D61F3E0AE9}"/>
                </a:ext>
              </a:extLst>
            </p:cNvPr>
            <p:cNvSpPr/>
            <p:nvPr/>
          </p:nvSpPr>
          <p:spPr>
            <a:xfrm>
              <a:off x="7422083" y="4407383"/>
              <a:ext cx="353478" cy="154370"/>
            </a:xfrm>
            <a:custGeom>
              <a:avLst/>
              <a:gdLst/>
              <a:ahLst/>
              <a:cxnLst/>
              <a:rect l="l" t="t" r="r" b="b"/>
              <a:pathLst>
                <a:path w="7190" h="3140" extrusionOk="0">
                  <a:moveTo>
                    <a:pt x="3340" y="1"/>
                  </a:moveTo>
                  <a:lnTo>
                    <a:pt x="3288" y="2054"/>
                  </a:lnTo>
                  <a:cubicBezTo>
                    <a:pt x="3288" y="2054"/>
                    <a:pt x="1" y="2736"/>
                    <a:pt x="787" y="2990"/>
                  </a:cubicBezTo>
                  <a:cubicBezTo>
                    <a:pt x="1150" y="3106"/>
                    <a:pt x="2468" y="3140"/>
                    <a:pt x="3810" y="3140"/>
                  </a:cubicBezTo>
                  <a:cubicBezTo>
                    <a:pt x="5090" y="3140"/>
                    <a:pt x="6392" y="3109"/>
                    <a:pt x="6911" y="3090"/>
                  </a:cubicBezTo>
                  <a:lnTo>
                    <a:pt x="7151" y="3077"/>
                  </a:lnTo>
                  <a:lnTo>
                    <a:pt x="7189" y="66"/>
                  </a:lnTo>
                  <a:lnTo>
                    <a:pt x="3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341;p46">
              <a:extLst>
                <a:ext uri="{FF2B5EF4-FFF2-40B4-BE49-F238E27FC236}">
                  <a16:creationId xmlns:a16="http://schemas.microsoft.com/office/drawing/2014/main" id="{245BC17A-4FE9-F44D-A543-C5A8885AAA68}"/>
                </a:ext>
              </a:extLst>
            </p:cNvPr>
            <p:cNvSpPr/>
            <p:nvPr/>
          </p:nvSpPr>
          <p:spPr>
            <a:xfrm>
              <a:off x="7704868" y="4502711"/>
              <a:ext cx="69663" cy="53390"/>
            </a:xfrm>
            <a:custGeom>
              <a:avLst/>
              <a:gdLst/>
              <a:ahLst/>
              <a:cxnLst/>
              <a:rect l="l" t="t" r="r" b="b"/>
              <a:pathLst>
                <a:path w="1417" h="1086" extrusionOk="0">
                  <a:moveTo>
                    <a:pt x="1300" y="1"/>
                  </a:moveTo>
                  <a:cubicBezTo>
                    <a:pt x="1013" y="1"/>
                    <a:pt x="738" y="99"/>
                    <a:pt x="507" y="273"/>
                  </a:cubicBezTo>
                  <a:cubicBezTo>
                    <a:pt x="249" y="465"/>
                    <a:pt x="61" y="763"/>
                    <a:pt x="1" y="1086"/>
                  </a:cubicBezTo>
                  <a:lnTo>
                    <a:pt x="1394" y="1086"/>
                  </a:lnTo>
                  <a:lnTo>
                    <a:pt x="1417" y="6"/>
                  </a:lnTo>
                  <a:cubicBezTo>
                    <a:pt x="1378" y="3"/>
                    <a:pt x="1339" y="1"/>
                    <a:pt x="1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342;p46">
              <a:extLst>
                <a:ext uri="{FF2B5EF4-FFF2-40B4-BE49-F238E27FC236}">
                  <a16:creationId xmlns:a16="http://schemas.microsoft.com/office/drawing/2014/main" id="{7BFCD80C-D5FA-3B45-B5BB-76DA09EB646C}"/>
                </a:ext>
              </a:extLst>
            </p:cNvPr>
            <p:cNvSpPr/>
            <p:nvPr/>
          </p:nvSpPr>
          <p:spPr>
            <a:xfrm>
              <a:off x="7448091" y="4527489"/>
              <a:ext cx="325554" cy="34561"/>
            </a:xfrm>
            <a:custGeom>
              <a:avLst/>
              <a:gdLst/>
              <a:ahLst/>
              <a:cxnLst/>
              <a:rect l="l" t="t" r="r" b="b"/>
              <a:pathLst>
                <a:path w="6622" h="703" extrusionOk="0">
                  <a:moveTo>
                    <a:pt x="1150" y="1"/>
                  </a:moveTo>
                  <a:cubicBezTo>
                    <a:pt x="1150" y="1"/>
                    <a:pt x="0" y="311"/>
                    <a:pt x="141" y="503"/>
                  </a:cubicBezTo>
                  <a:cubicBezTo>
                    <a:pt x="229" y="628"/>
                    <a:pt x="2123" y="703"/>
                    <a:pt x="3971" y="703"/>
                  </a:cubicBezTo>
                  <a:cubicBezTo>
                    <a:pt x="4963" y="703"/>
                    <a:pt x="5942" y="681"/>
                    <a:pt x="6622" y="634"/>
                  </a:cubicBezTo>
                  <a:lnTo>
                    <a:pt x="6617" y="547"/>
                  </a:lnTo>
                  <a:lnTo>
                    <a:pt x="1482" y="503"/>
                  </a:lnTo>
                  <a:cubicBezTo>
                    <a:pt x="1482" y="503"/>
                    <a:pt x="1378" y="13"/>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343;p46">
              <a:extLst>
                <a:ext uri="{FF2B5EF4-FFF2-40B4-BE49-F238E27FC236}">
                  <a16:creationId xmlns:a16="http://schemas.microsoft.com/office/drawing/2014/main" id="{F7683BD2-0BE9-154B-8D32-0F5F6BB3B7E7}"/>
                </a:ext>
              </a:extLst>
            </p:cNvPr>
            <p:cNvSpPr/>
            <p:nvPr/>
          </p:nvSpPr>
          <p:spPr>
            <a:xfrm>
              <a:off x="7502907" y="4525276"/>
              <a:ext cx="19321" cy="29940"/>
            </a:xfrm>
            <a:custGeom>
              <a:avLst/>
              <a:gdLst/>
              <a:ahLst/>
              <a:cxnLst/>
              <a:rect l="l" t="t" r="r" b="b"/>
              <a:pathLst>
                <a:path w="393" h="609" extrusionOk="0">
                  <a:moveTo>
                    <a:pt x="12" y="0"/>
                  </a:moveTo>
                  <a:cubicBezTo>
                    <a:pt x="10" y="0"/>
                    <a:pt x="9" y="1"/>
                    <a:pt x="9" y="2"/>
                  </a:cubicBezTo>
                  <a:cubicBezTo>
                    <a:pt x="0" y="10"/>
                    <a:pt x="144" y="102"/>
                    <a:pt x="245" y="272"/>
                  </a:cubicBezTo>
                  <a:cubicBezTo>
                    <a:pt x="345" y="443"/>
                    <a:pt x="354" y="609"/>
                    <a:pt x="367" y="609"/>
                  </a:cubicBezTo>
                  <a:cubicBezTo>
                    <a:pt x="368" y="609"/>
                    <a:pt x="368" y="609"/>
                    <a:pt x="368" y="609"/>
                  </a:cubicBezTo>
                  <a:cubicBezTo>
                    <a:pt x="380" y="609"/>
                    <a:pt x="392" y="427"/>
                    <a:pt x="285" y="251"/>
                  </a:cubicBezTo>
                  <a:cubicBezTo>
                    <a:pt x="183" y="76"/>
                    <a:pt x="36" y="0"/>
                    <a:pt x="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344;p46">
              <a:extLst>
                <a:ext uri="{FF2B5EF4-FFF2-40B4-BE49-F238E27FC236}">
                  <a16:creationId xmlns:a16="http://schemas.microsoft.com/office/drawing/2014/main" id="{E3AF2E70-DD0B-9D4E-8217-871331FC6FC8}"/>
                </a:ext>
              </a:extLst>
            </p:cNvPr>
            <p:cNvSpPr/>
            <p:nvPr/>
          </p:nvSpPr>
          <p:spPr>
            <a:xfrm>
              <a:off x="7567163" y="4511806"/>
              <a:ext cx="10767" cy="15978"/>
            </a:xfrm>
            <a:custGeom>
              <a:avLst/>
              <a:gdLst/>
              <a:ahLst/>
              <a:cxnLst/>
              <a:rect l="l" t="t" r="r" b="b"/>
              <a:pathLst>
                <a:path w="219" h="325" extrusionOk="0">
                  <a:moveTo>
                    <a:pt x="14" y="0"/>
                  </a:moveTo>
                  <a:cubicBezTo>
                    <a:pt x="14" y="0"/>
                    <a:pt x="13" y="1"/>
                    <a:pt x="13" y="1"/>
                  </a:cubicBezTo>
                  <a:cubicBezTo>
                    <a:pt x="0" y="9"/>
                    <a:pt x="35" y="88"/>
                    <a:pt x="91" y="175"/>
                  </a:cubicBezTo>
                  <a:cubicBezTo>
                    <a:pt x="141" y="262"/>
                    <a:pt x="190" y="324"/>
                    <a:pt x="207" y="324"/>
                  </a:cubicBezTo>
                  <a:cubicBezTo>
                    <a:pt x="208" y="324"/>
                    <a:pt x="209" y="324"/>
                    <a:pt x="210" y="324"/>
                  </a:cubicBezTo>
                  <a:cubicBezTo>
                    <a:pt x="218" y="320"/>
                    <a:pt x="184" y="241"/>
                    <a:pt x="131" y="153"/>
                  </a:cubicBezTo>
                  <a:cubicBezTo>
                    <a:pt x="77" y="65"/>
                    <a:pt x="26" y="0"/>
                    <a:pt x="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345;p46">
              <a:extLst>
                <a:ext uri="{FF2B5EF4-FFF2-40B4-BE49-F238E27FC236}">
                  <a16:creationId xmlns:a16="http://schemas.microsoft.com/office/drawing/2014/main" id="{9E26B864-D740-D745-9046-16E951CA4FBE}"/>
                </a:ext>
              </a:extLst>
            </p:cNvPr>
            <p:cNvSpPr/>
            <p:nvPr/>
          </p:nvSpPr>
          <p:spPr>
            <a:xfrm>
              <a:off x="7580879" y="4509102"/>
              <a:ext cx="12487" cy="10963"/>
            </a:xfrm>
            <a:custGeom>
              <a:avLst/>
              <a:gdLst/>
              <a:ahLst/>
              <a:cxnLst/>
              <a:rect l="l" t="t" r="r" b="b"/>
              <a:pathLst>
                <a:path w="254" h="223" extrusionOk="0">
                  <a:moveTo>
                    <a:pt x="15" y="1"/>
                  </a:moveTo>
                  <a:cubicBezTo>
                    <a:pt x="12" y="1"/>
                    <a:pt x="11" y="2"/>
                    <a:pt x="10" y="3"/>
                  </a:cubicBezTo>
                  <a:cubicBezTo>
                    <a:pt x="0" y="12"/>
                    <a:pt x="44" y="68"/>
                    <a:pt x="110" y="129"/>
                  </a:cubicBezTo>
                  <a:cubicBezTo>
                    <a:pt x="169" y="185"/>
                    <a:pt x="225" y="223"/>
                    <a:pt x="242" y="223"/>
                  </a:cubicBezTo>
                  <a:cubicBezTo>
                    <a:pt x="243" y="223"/>
                    <a:pt x="245" y="222"/>
                    <a:pt x="246" y="221"/>
                  </a:cubicBezTo>
                  <a:cubicBezTo>
                    <a:pt x="254" y="213"/>
                    <a:pt x="206" y="155"/>
                    <a:pt x="145" y="95"/>
                  </a:cubicBezTo>
                  <a:cubicBezTo>
                    <a:pt x="87" y="41"/>
                    <a:pt x="33"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346;p46">
              <a:extLst>
                <a:ext uri="{FF2B5EF4-FFF2-40B4-BE49-F238E27FC236}">
                  <a16:creationId xmlns:a16="http://schemas.microsoft.com/office/drawing/2014/main" id="{22ABA740-07CB-FA46-AE40-57928D6C6C50}"/>
                </a:ext>
              </a:extLst>
            </p:cNvPr>
            <p:cNvSpPr/>
            <p:nvPr/>
          </p:nvSpPr>
          <p:spPr>
            <a:xfrm>
              <a:off x="7583043" y="4501039"/>
              <a:ext cx="20058" cy="2409"/>
            </a:xfrm>
            <a:custGeom>
              <a:avLst/>
              <a:gdLst/>
              <a:ahLst/>
              <a:cxnLst/>
              <a:rect l="l" t="t" r="r" b="b"/>
              <a:pathLst>
                <a:path w="408" h="49" extrusionOk="0">
                  <a:moveTo>
                    <a:pt x="202" y="1"/>
                  </a:moveTo>
                  <a:cubicBezTo>
                    <a:pt x="93" y="1"/>
                    <a:pt x="0" y="10"/>
                    <a:pt x="0" y="23"/>
                  </a:cubicBezTo>
                  <a:cubicBezTo>
                    <a:pt x="0" y="36"/>
                    <a:pt x="93" y="45"/>
                    <a:pt x="202" y="49"/>
                  </a:cubicBezTo>
                  <a:cubicBezTo>
                    <a:pt x="315" y="49"/>
                    <a:pt x="407" y="36"/>
                    <a:pt x="407" y="23"/>
                  </a:cubicBezTo>
                  <a:cubicBezTo>
                    <a:pt x="407" y="14"/>
                    <a:pt x="315" y="1"/>
                    <a:pt x="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347;p46">
              <a:extLst>
                <a:ext uri="{FF2B5EF4-FFF2-40B4-BE49-F238E27FC236}">
                  <a16:creationId xmlns:a16="http://schemas.microsoft.com/office/drawing/2014/main" id="{D83BE116-B121-E640-BF31-A63A5A48A595}"/>
                </a:ext>
              </a:extLst>
            </p:cNvPr>
            <p:cNvSpPr/>
            <p:nvPr/>
          </p:nvSpPr>
          <p:spPr>
            <a:xfrm>
              <a:off x="7583928" y="4489437"/>
              <a:ext cx="22762" cy="3392"/>
            </a:xfrm>
            <a:custGeom>
              <a:avLst/>
              <a:gdLst/>
              <a:ahLst/>
              <a:cxnLst/>
              <a:rect l="l" t="t" r="r" b="b"/>
              <a:pathLst>
                <a:path w="463" h="69" extrusionOk="0">
                  <a:moveTo>
                    <a:pt x="443" y="1"/>
                  </a:moveTo>
                  <a:cubicBezTo>
                    <a:pt x="409" y="1"/>
                    <a:pt x="327" y="15"/>
                    <a:pt x="232" y="18"/>
                  </a:cubicBezTo>
                  <a:cubicBezTo>
                    <a:pt x="105" y="27"/>
                    <a:pt x="4" y="18"/>
                    <a:pt x="4" y="31"/>
                  </a:cubicBezTo>
                  <a:cubicBezTo>
                    <a:pt x="1" y="43"/>
                    <a:pt x="78" y="68"/>
                    <a:pt x="187" y="68"/>
                  </a:cubicBezTo>
                  <a:cubicBezTo>
                    <a:pt x="201" y="68"/>
                    <a:pt x="216" y="68"/>
                    <a:pt x="232" y="67"/>
                  </a:cubicBezTo>
                  <a:cubicBezTo>
                    <a:pt x="363" y="57"/>
                    <a:pt x="463" y="18"/>
                    <a:pt x="458" y="5"/>
                  </a:cubicBezTo>
                  <a:cubicBezTo>
                    <a:pt x="457" y="2"/>
                    <a:pt x="452" y="1"/>
                    <a:pt x="4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348;p46">
              <a:extLst>
                <a:ext uri="{FF2B5EF4-FFF2-40B4-BE49-F238E27FC236}">
                  <a16:creationId xmlns:a16="http://schemas.microsoft.com/office/drawing/2014/main" id="{CEAE8B1E-EAC7-964E-BAB7-3D45B7B0B7FC}"/>
                </a:ext>
              </a:extLst>
            </p:cNvPr>
            <p:cNvSpPr/>
            <p:nvPr/>
          </p:nvSpPr>
          <p:spPr>
            <a:xfrm>
              <a:off x="7535355" y="4493665"/>
              <a:ext cx="35938" cy="20796"/>
            </a:xfrm>
            <a:custGeom>
              <a:avLst/>
              <a:gdLst/>
              <a:ahLst/>
              <a:cxnLst/>
              <a:rect l="l" t="t" r="r" b="b"/>
              <a:pathLst>
                <a:path w="731" h="423" extrusionOk="0">
                  <a:moveTo>
                    <a:pt x="235" y="47"/>
                  </a:moveTo>
                  <a:cubicBezTo>
                    <a:pt x="285" y="47"/>
                    <a:pt x="335" y="55"/>
                    <a:pt x="376" y="68"/>
                  </a:cubicBezTo>
                  <a:cubicBezTo>
                    <a:pt x="468" y="98"/>
                    <a:pt x="538" y="155"/>
                    <a:pt x="585" y="207"/>
                  </a:cubicBezTo>
                  <a:cubicBezTo>
                    <a:pt x="626" y="259"/>
                    <a:pt x="650" y="307"/>
                    <a:pt x="665" y="345"/>
                  </a:cubicBezTo>
                  <a:lnTo>
                    <a:pt x="665" y="345"/>
                  </a:lnTo>
                  <a:cubicBezTo>
                    <a:pt x="624" y="340"/>
                    <a:pt x="564" y="332"/>
                    <a:pt x="490" y="317"/>
                  </a:cubicBezTo>
                  <a:cubicBezTo>
                    <a:pt x="415" y="304"/>
                    <a:pt x="328" y="282"/>
                    <a:pt x="236" y="247"/>
                  </a:cubicBezTo>
                  <a:cubicBezTo>
                    <a:pt x="188" y="229"/>
                    <a:pt x="135" y="212"/>
                    <a:pt x="97" y="186"/>
                  </a:cubicBezTo>
                  <a:cubicBezTo>
                    <a:pt x="52" y="160"/>
                    <a:pt x="40" y="112"/>
                    <a:pt x="79" y="85"/>
                  </a:cubicBezTo>
                  <a:cubicBezTo>
                    <a:pt x="123" y="58"/>
                    <a:pt x="179" y="47"/>
                    <a:pt x="235" y="47"/>
                  </a:cubicBezTo>
                  <a:close/>
                  <a:moveTo>
                    <a:pt x="241" y="1"/>
                  </a:moveTo>
                  <a:cubicBezTo>
                    <a:pt x="180" y="1"/>
                    <a:pt x="116" y="14"/>
                    <a:pt x="52" y="46"/>
                  </a:cubicBezTo>
                  <a:cubicBezTo>
                    <a:pt x="22" y="68"/>
                    <a:pt x="0" y="108"/>
                    <a:pt x="14" y="146"/>
                  </a:cubicBezTo>
                  <a:cubicBezTo>
                    <a:pt x="22" y="181"/>
                    <a:pt x="48" y="207"/>
                    <a:pt x="70" y="225"/>
                  </a:cubicBezTo>
                  <a:cubicBezTo>
                    <a:pt x="123" y="255"/>
                    <a:pt x="175" y="269"/>
                    <a:pt x="223" y="286"/>
                  </a:cubicBezTo>
                  <a:cubicBezTo>
                    <a:pt x="319" y="321"/>
                    <a:pt x="407" y="338"/>
                    <a:pt x="486" y="352"/>
                  </a:cubicBezTo>
                  <a:cubicBezTo>
                    <a:pt x="550" y="361"/>
                    <a:pt x="603" y="364"/>
                    <a:pt x="643" y="364"/>
                  </a:cubicBezTo>
                  <a:cubicBezTo>
                    <a:pt x="654" y="364"/>
                    <a:pt x="664" y="364"/>
                    <a:pt x="673" y="364"/>
                  </a:cubicBezTo>
                  <a:lnTo>
                    <a:pt x="673" y="364"/>
                  </a:lnTo>
                  <a:cubicBezTo>
                    <a:pt x="686" y="400"/>
                    <a:pt x="690" y="422"/>
                    <a:pt x="695" y="422"/>
                  </a:cubicBezTo>
                  <a:cubicBezTo>
                    <a:pt x="695" y="422"/>
                    <a:pt x="695" y="422"/>
                    <a:pt x="695" y="422"/>
                  </a:cubicBezTo>
                  <a:cubicBezTo>
                    <a:pt x="695" y="422"/>
                    <a:pt x="695" y="402"/>
                    <a:pt x="687" y="363"/>
                  </a:cubicBezTo>
                  <a:lnTo>
                    <a:pt x="687" y="363"/>
                  </a:lnTo>
                  <a:cubicBezTo>
                    <a:pt x="715" y="361"/>
                    <a:pt x="730" y="358"/>
                    <a:pt x="730" y="356"/>
                  </a:cubicBezTo>
                  <a:cubicBezTo>
                    <a:pt x="730" y="353"/>
                    <a:pt x="714" y="351"/>
                    <a:pt x="684" y="347"/>
                  </a:cubicBezTo>
                  <a:lnTo>
                    <a:pt x="684" y="347"/>
                  </a:lnTo>
                  <a:cubicBezTo>
                    <a:pt x="675" y="304"/>
                    <a:pt x="653" y="247"/>
                    <a:pt x="612" y="190"/>
                  </a:cubicBezTo>
                  <a:cubicBezTo>
                    <a:pt x="548" y="98"/>
                    <a:pt x="405" y="1"/>
                    <a:pt x="2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349;p46">
              <a:extLst>
                <a:ext uri="{FF2B5EF4-FFF2-40B4-BE49-F238E27FC236}">
                  <a16:creationId xmlns:a16="http://schemas.microsoft.com/office/drawing/2014/main" id="{F30112D9-38D2-9D40-9160-01EFD359CB9F}"/>
                </a:ext>
              </a:extLst>
            </p:cNvPr>
            <p:cNvSpPr/>
            <p:nvPr/>
          </p:nvSpPr>
          <p:spPr>
            <a:xfrm>
              <a:off x="7566278" y="4488306"/>
              <a:ext cx="18485" cy="23549"/>
            </a:xfrm>
            <a:custGeom>
              <a:avLst/>
              <a:gdLst/>
              <a:ahLst/>
              <a:cxnLst/>
              <a:rect l="l" t="t" r="r" b="b"/>
              <a:pathLst>
                <a:path w="376" h="479" extrusionOk="0">
                  <a:moveTo>
                    <a:pt x="277" y="1"/>
                  </a:moveTo>
                  <a:cubicBezTo>
                    <a:pt x="178" y="1"/>
                    <a:pt x="125" y="74"/>
                    <a:pt x="83" y="124"/>
                  </a:cubicBezTo>
                  <a:cubicBezTo>
                    <a:pt x="40" y="185"/>
                    <a:pt x="18" y="251"/>
                    <a:pt x="14" y="304"/>
                  </a:cubicBezTo>
                  <a:cubicBezTo>
                    <a:pt x="0" y="417"/>
                    <a:pt x="35" y="479"/>
                    <a:pt x="40" y="479"/>
                  </a:cubicBezTo>
                  <a:cubicBezTo>
                    <a:pt x="44" y="473"/>
                    <a:pt x="22" y="408"/>
                    <a:pt x="44" y="308"/>
                  </a:cubicBezTo>
                  <a:cubicBezTo>
                    <a:pt x="57" y="260"/>
                    <a:pt x="79" y="203"/>
                    <a:pt x="119" y="150"/>
                  </a:cubicBezTo>
                  <a:cubicBezTo>
                    <a:pt x="156" y="104"/>
                    <a:pt x="215" y="45"/>
                    <a:pt x="278" y="45"/>
                  </a:cubicBezTo>
                  <a:cubicBezTo>
                    <a:pt x="280" y="45"/>
                    <a:pt x="282" y="45"/>
                    <a:pt x="285" y="46"/>
                  </a:cubicBezTo>
                  <a:cubicBezTo>
                    <a:pt x="345" y="59"/>
                    <a:pt x="319" y="155"/>
                    <a:pt x="285" y="203"/>
                  </a:cubicBezTo>
                  <a:cubicBezTo>
                    <a:pt x="250" y="264"/>
                    <a:pt x="214" y="312"/>
                    <a:pt x="180" y="352"/>
                  </a:cubicBezTo>
                  <a:cubicBezTo>
                    <a:pt x="109" y="430"/>
                    <a:pt x="53" y="465"/>
                    <a:pt x="57" y="473"/>
                  </a:cubicBezTo>
                  <a:cubicBezTo>
                    <a:pt x="57" y="474"/>
                    <a:pt x="58" y="474"/>
                    <a:pt x="59" y="474"/>
                  </a:cubicBezTo>
                  <a:cubicBezTo>
                    <a:pt x="70" y="474"/>
                    <a:pt x="129" y="442"/>
                    <a:pt x="202" y="374"/>
                  </a:cubicBezTo>
                  <a:cubicBezTo>
                    <a:pt x="241" y="338"/>
                    <a:pt x="285" y="290"/>
                    <a:pt x="323" y="229"/>
                  </a:cubicBezTo>
                  <a:cubicBezTo>
                    <a:pt x="341" y="199"/>
                    <a:pt x="359" y="159"/>
                    <a:pt x="367" y="116"/>
                  </a:cubicBezTo>
                  <a:cubicBezTo>
                    <a:pt x="376" y="76"/>
                    <a:pt x="350" y="11"/>
                    <a:pt x="293" y="2"/>
                  </a:cubicBezTo>
                  <a:cubicBezTo>
                    <a:pt x="288" y="1"/>
                    <a:pt x="282" y="1"/>
                    <a:pt x="2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350;p46">
              <a:extLst>
                <a:ext uri="{FF2B5EF4-FFF2-40B4-BE49-F238E27FC236}">
                  <a16:creationId xmlns:a16="http://schemas.microsoft.com/office/drawing/2014/main" id="{08C06729-95EC-214F-9DA4-4F1F531F429E}"/>
                </a:ext>
              </a:extLst>
            </p:cNvPr>
            <p:cNvSpPr/>
            <p:nvPr/>
          </p:nvSpPr>
          <p:spPr>
            <a:xfrm>
              <a:off x="7705065" y="4500941"/>
              <a:ext cx="68385" cy="54079"/>
            </a:xfrm>
            <a:custGeom>
              <a:avLst/>
              <a:gdLst/>
              <a:ahLst/>
              <a:cxnLst/>
              <a:rect l="l" t="t" r="r" b="b"/>
              <a:pathLst>
                <a:path w="1391" h="1100" extrusionOk="0">
                  <a:moveTo>
                    <a:pt x="1170" y="1"/>
                  </a:moveTo>
                  <a:cubicBezTo>
                    <a:pt x="1149" y="1"/>
                    <a:pt x="1126" y="1"/>
                    <a:pt x="1102" y="3"/>
                  </a:cubicBezTo>
                  <a:cubicBezTo>
                    <a:pt x="923" y="12"/>
                    <a:pt x="673" y="77"/>
                    <a:pt x="451" y="243"/>
                  </a:cubicBezTo>
                  <a:cubicBezTo>
                    <a:pt x="233" y="414"/>
                    <a:pt x="106" y="641"/>
                    <a:pt x="53" y="811"/>
                  </a:cubicBezTo>
                  <a:cubicBezTo>
                    <a:pt x="23" y="898"/>
                    <a:pt x="9" y="968"/>
                    <a:pt x="5" y="1021"/>
                  </a:cubicBezTo>
                  <a:cubicBezTo>
                    <a:pt x="1" y="1069"/>
                    <a:pt x="1" y="1095"/>
                    <a:pt x="5" y="1100"/>
                  </a:cubicBezTo>
                  <a:cubicBezTo>
                    <a:pt x="13" y="1100"/>
                    <a:pt x="23" y="986"/>
                    <a:pt x="84" y="825"/>
                  </a:cubicBezTo>
                  <a:cubicBezTo>
                    <a:pt x="140" y="662"/>
                    <a:pt x="267" y="444"/>
                    <a:pt x="481" y="283"/>
                  </a:cubicBezTo>
                  <a:cubicBezTo>
                    <a:pt x="691" y="121"/>
                    <a:pt x="931" y="51"/>
                    <a:pt x="1106" y="38"/>
                  </a:cubicBezTo>
                  <a:cubicBezTo>
                    <a:pt x="1160" y="33"/>
                    <a:pt x="1208" y="31"/>
                    <a:pt x="1249" y="31"/>
                  </a:cubicBezTo>
                  <a:cubicBezTo>
                    <a:pt x="1314" y="31"/>
                    <a:pt x="1359" y="35"/>
                    <a:pt x="1379" y="35"/>
                  </a:cubicBezTo>
                  <a:cubicBezTo>
                    <a:pt x="1386" y="35"/>
                    <a:pt x="1390" y="35"/>
                    <a:pt x="1390" y="33"/>
                  </a:cubicBezTo>
                  <a:cubicBezTo>
                    <a:pt x="1390" y="29"/>
                    <a:pt x="1364" y="20"/>
                    <a:pt x="1316" y="12"/>
                  </a:cubicBezTo>
                  <a:cubicBezTo>
                    <a:pt x="1277" y="5"/>
                    <a:pt x="1229" y="1"/>
                    <a:pt x="11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351;p46">
              <a:extLst>
                <a:ext uri="{FF2B5EF4-FFF2-40B4-BE49-F238E27FC236}">
                  <a16:creationId xmlns:a16="http://schemas.microsoft.com/office/drawing/2014/main" id="{6EE288A5-3019-0542-8C57-9ABBA163A1FF}"/>
                </a:ext>
              </a:extLst>
            </p:cNvPr>
            <p:cNvSpPr/>
            <p:nvPr/>
          </p:nvSpPr>
          <p:spPr>
            <a:xfrm>
              <a:off x="7753589" y="4423263"/>
              <a:ext cx="2655" cy="77824"/>
            </a:xfrm>
            <a:custGeom>
              <a:avLst/>
              <a:gdLst/>
              <a:ahLst/>
              <a:cxnLst/>
              <a:rect l="l" t="t" r="r" b="b"/>
              <a:pathLst>
                <a:path w="54" h="1583" extrusionOk="0">
                  <a:moveTo>
                    <a:pt x="32" y="1"/>
                  </a:moveTo>
                  <a:cubicBezTo>
                    <a:pt x="19" y="1"/>
                    <a:pt x="6" y="354"/>
                    <a:pt x="6" y="792"/>
                  </a:cubicBezTo>
                  <a:cubicBezTo>
                    <a:pt x="1" y="1229"/>
                    <a:pt x="10" y="1583"/>
                    <a:pt x="23" y="1583"/>
                  </a:cubicBezTo>
                  <a:cubicBezTo>
                    <a:pt x="23" y="1583"/>
                    <a:pt x="23" y="1583"/>
                    <a:pt x="23" y="1583"/>
                  </a:cubicBezTo>
                  <a:cubicBezTo>
                    <a:pt x="37" y="1583"/>
                    <a:pt x="49" y="1227"/>
                    <a:pt x="49" y="792"/>
                  </a:cubicBezTo>
                  <a:cubicBezTo>
                    <a:pt x="53" y="354"/>
                    <a:pt x="45" y="1"/>
                    <a:pt x="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352;p46">
              <a:extLst>
                <a:ext uri="{FF2B5EF4-FFF2-40B4-BE49-F238E27FC236}">
                  <a16:creationId xmlns:a16="http://schemas.microsoft.com/office/drawing/2014/main" id="{3791556F-6970-6E4A-869D-DFAC4822B26B}"/>
                </a:ext>
              </a:extLst>
            </p:cNvPr>
            <p:cNvSpPr/>
            <p:nvPr/>
          </p:nvSpPr>
          <p:spPr>
            <a:xfrm>
              <a:off x="7625962" y="4536486"/>
              <a:ext cx="55504" cy="2901"/>
            </a:xfrm>
            <a:custGeom>
              <a:avLst/>
              <a:gdLst/>
              <a:ahLst/>
              <a:cxnLst/>
              <a:rect l="l" t="t" r="r" b="b"/>
              <a:pathLst>
                <a:path w="1129" h="59" extrusionOk="0">
                  <a:moveTo>
                    <a:pt x="54" y="0"/>
                  </a:moveTo>
                  <a:cubicBezTo>
                    <a:pt x="21" y="0"/>
                    <a:pt x="2" y="2"/>
                    <a:pt x="1" y="5"/>
                  </a:cubicBezTo>
                  <a:cubicBezTo>
                    <a:pt x="1" y="14"/>
                    <a:pt x="251" y="58"/>
                    <a:pt x="565" y="58"/>
                  </a:cubicBezTo>
                  <a:cubicBezTo>
                    <a:pt x="581" y="58"/>
                    <a:pt x="597" y="58"/>
                    <a:pt x="613" y="58"/>
                  </a:cubicBezTo>
                  <a:cubicBezTo>
                    <a:pt x="905" y="58"/>
                    <a:pt x="1128" y="23"/>
                    <a:pt x="1128" y="14"/>
                  </a:cubicBezTo>
                  <a:cubicBezTo>
                    <a:pt x="1128" y="10"/>
                    <a:pt x="1100" y="8"/>
                    <a:pt x="1051" y="8"/>
                  </a:cubicBezTo>
                  <a:cubicBezTo>
                    <a:pt x="953" y="8"/>
                    <a:pt x="772" y="14"/>
                    <a:pt x="565" y="14"/>
                  </a:cubicBezTo>
                  <a:cubicBezTo>
                    <a:pt x="338" y="11"/>
                    <a:pt x="144"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53;p46">
              <a:extLst>
                <a:ext uri="{FF2B5EF4-FFF2-40B4-BE49-F238E27FC236}">
                  <a16:creationId xmlns:a16="http://schemas.microsoft.com/office/drawing/2014/main" id="{9D027A3C-AE41-FD4F-ADC9-FA2405A2DB21}"/>
                </a:ext>
              </a:extLst>
            </p:cNvPr>
            <p:cNvSpPr/>
            <p:nvPr/>
          </p:nvSpPr>
          <p:spPr>
            <a:xfrm>
              <a:off x="7712587" y="4537518"/>
              <a:ext cx="6539" cy="10865"/>
            </a:xfrm>
            <a:custGeom>
              <a:avLst/>
              <a:gdLst/>
              <a:ahLst/>
              <a:cxnLst/>
              <a:rect l="l" t="t" r="r" b="b"/>
              <a:pathLst>
                <a:path w="133" h="221" extrusionOk="0">
                  <a:moveTo>
                    <a:pt x="118" y="1"/>
                  </a:moveTo>
                  <a:cubicBezTo>
                    <a:pt x="103" y="1"/>
                    <a:pt x="59" y="35"/>
                    <a:pt x="31" y="93"/>
                  </a:cubicBezTo>
                  <a:cubicBezTo>
                    <a:pt x="1" y="159"/>
                    <a:pt x="5" y="220"/>
                    <a:pt x="18" y="220"/>
                  </a:cubicBezTo>
                  <a:cubicBezTo>
                    <a:pt x="31" y="220"/>
                    <a:pt x="44" y="172"/>
                    <a:pt x="74" y="115"/>
                  </a:cubicBezTo>
                  <a:cubicBezTo>
                    <a:pt x="101" y="59"/>
                    <a:pt x="132" y="15"/>
                    <a:pt x="123" y="2"/>
                  </a:cubicBezTo>
                  <a:cubicBezTo>
                    <a:pt x="122" y="1"/>
                    <a:pt x="120" y="1"/>
                    <a:pt x="1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54;p46">
              <a:extLst>
                <a:ext uri="{FF2B5EF4-FFF2-40B4-BE49-F238E27FC236}">
                  <a16:creationId xmlns:a16="http://schemas.microsoft.com/office/drawing/2014/main" id="{337F5B1F-6DDB-9D40-A464-0034C467B9B8}"/>
                </a:ext>
              </a:extLst>
            </p:cNvPr>
            <p:cNvSpPr/>
            <p:nvPr/>
          </p:nvSpPr>
          <p:spPr>
            <a:xfrm>
              <a:off x="7725222" y="4520311"/>
              <a:ext cx="8063" cy="7325"/>
            </a:xfrm>
            <a:custGeom>
              <a:avLst/>
              <a:gdLst/>
              <a:ahLst/>
              <a:cxnLst/>
              <a:rect l="l" t="t" r="r" b="b"/>
              <a:pathLst>
                <a:path w="164" h="149" extrusionOk="0">
                  <a:moveTo>
                    <a:pt x="149" y="0"/>
                  </a:moveTo>
                  <a:cubicBezTo>
                    <a:pt x="136" y="0"/>
                    <a:pt x="101" y="25"/>
                    <a:pt x="67" y="58"/>
                  </a:cubicBezTo>
                  <a:cubicBezTo>
                    <a:pt x="23" y="98"/>
                    <a:pt x="1" y="137"/>
                    <a:pt x="10" y="147"/>
                  </a:cubicBezTo>
                  <a:cubicBezTo>
                    <a:pt x="12" y="148"/>
                    <a:pt x="13" y="148"/>
                    <a:pt x="16" y="148"/>
                  </a:cubicBezTo>
                  <a:cubicBezTo>
                    <a:pt x="30" y="148"/>
                    <a:pt x="64" y="127"/>
                    <a:pt x="97" y="94"/>
                  </a:cubicBezTo>
                  <a:cubicBezTo>
                    <a:pt x="141" y="54"/>
                    <a:pt x="163" y="15"/>
                    <a:pt x="154" y="2"/>
                  </a:cubicBezTo>
                  <a:cubicBezTo>
                    <a:pt x="153" y="1"/>
                    <a:pt x="151" y="0"/>
                    <a:pt x="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55;p46">
              <a:extLst>
                <a:ext uri="{FF2B5EF4-FFF2-40B4-BE49-F238E27FC236}">
                  <a16:creationId xmlns:a16="http://schemas.microsoft.com/office/drawing/2014/main" id="{BC22192A-28DF-0C49-8055-43A9E292FC93}"/>
                </a:ext>
              </a:extLst>
            </p:cNvPr>
            <p:cNvSpPr/>
            <p:nvPr/>
          </p:nvSpPr>
          <p:spPr>
            <a:xfrm>
              <a:off x="7741790" y="4511757"/>
              <a:ext cx="11406" cy="4670"/>
            </a:xfrm>
            <a:custGeom>
              <a:avLst/>
              <a:gdLst/>
              <a:ahLst/>
              <a:cxnLst/>
              <a:rect l="l" t="t" r="r" b="b"/>
              <a:pathLst>
                <a:path w="232" h="95" extrusionOk="0">
                  <a:moveTo>
                    <a:pt x="164" y="1"/>
                  </a:moveTo>
                  <a:cubicBezTo>
                    <a:pt x="145" y="1"/>
                    <a:pt x="124" y="3"/>
                    <a:pt x="101" y="10"/>
                  </a:cubicBezTo>
                  <a:cubicBezTo>
                    <a:pt x="31" y="32"/>
                    <a:pt x="1" y="85"/>
                    <a:pt x="10" y="93"/>
                  </a:cubicBezTo>
                  <a:cubicBezTo>
                    <a:pt x="11" y="94"/>
                    <a:pt x="12" y="94"/>
                    <a:pt x="14" y="94"/>
                  </a:cubicBezTo>
                  <a:cubicBezTo>
                    <a:pt x="29" y="94"/>
                    <a:pt x="69" y="69"/>
                    <a:pt x="119" y="54"/>
                  </a:cubicBezTo>
                  <a:cubicBezTo>
                    <a:pt x="176" y="36"/>
                    <a:pt x="224" y="36"/>
                    <a:pt x="228" y="23"/>
                  </a:cubicBezTo>
                  <a:cubicBezTo>
                    <a:pt x="231" y="14"/>
                    <a:pt x="205" y="1"/>
                    <a:pt x="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56;p46">
              <a:extLst>
                <a:ext uri="{FF2B5EF4-FFF2-40B4-BE49-F238E27FC236}">
                  <a16:creationId xmlns:a16="http://schemas.microsoft.com/office/drawing/2014/main" id="{B22781C4-5E02-0041-8C00-779866F8A5A2}"/>
                </a:ext>
              </a:extLst>
            </p:cNvPr>
            <p:cNvSpPr/>
            <p:nvPr/>
          </p:nvSpPr>
          <p:spPr>
            <a:xfrm>
              <a:off x="7761356" y="4508954"/>
              <a:ext cx="6244" cy="2999"/>
            </a:xfrm>
            <a:custGeom>
              <a:avLst/>
              <a:gdLst/>
              <a:ahLst/>
              <a:cxnLst/>
              <a:rect l="l" t="t" r="r" b="b"/>
              <a:pathLst>
                <a:path w="127" h="61" extrusionOk="0">
                  <a:moveTo>
                    <a:pt x="100" y="0"/>
                  </a:moveTo>
                  <a:cubicBezTo>
                    <a:pt x="88" y="0"/>
                    <a:pt x="73" y="4"/>
                    <a:pt x="58" y="10"/>
                  </a:cubicBezTo>
                  <a:cubicBezTo>
                    <a:pt x="22" y="19"/>
                    <a:pt x="0" y="41"/>
                    <a:pt x="5" y="53"/>
                  </a:cubicBezTo>
                  <a:cubicBezTo>
                    <a:pt x="7" y="58"/>
                    <a:pt x="16" y="61"/>
                    <a:pt x="28" y="61"/>
                  </a:cubicBezTo>
                  <a:cubicBezTo>
                    <a:pt x="40" y="61"/>
                    <a:pt x="55" y="58"/>
                    <a:pt x="70" y="53"/>
                  </a:cubicBezTo>
                  <a:cubicBezTo>
                    <a:pt x="105" y="41"/>
                    <a:pt x="127" y="19"/>
                    <a:pt x="123" y="10"/>
                  </a:cubicBezTo>
                  <a:cubicBezTo>
                    <a:pt x="121" y="4"/>
                    <a:pt x="112"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57;p46">
              <a:extLst>
                <a:ext uri="{FF2B5EF4-FFF2-40B4-BE49-F238E27FC236}">
                  <a16:creationId xmlns:a16="http://schemas.microsoft.com/office/drawing/2014/main" id="{35D1CA5D-F1BD-444E-B3D0-EA9915E4ED0B}"/>
                </a:ext>
              </a:extLst>
            </p:cNvPr>
            <p:cNvSpPr/>
            <p:nvPr/>
          </p:nvSpPr>
          <p:spPr>
            <a:xfrm>
              <a:off x="7378279" y="2300349"/>
              <a:ext cx="514191" cy="879370"/>
            </a:xfrm>
            <a:custGeom>
              <a:avLst/>
              <a:gdLst/>
              <a:ahLst/>
              <a:cxnLst/>
              <a:rect l="l" t="t" r="r" b="b"/>
              <a:pathLst>
                <a:path w="10459" h="17887" extrusionOk="0">
                  <a:moveTo>
                    <a:pt x="10458" y="0"/>
                  </a:moveTo>
                  <a:lnTo>
                    <a:pt x="6245" y="827"/>
                  </a:lnTo>
                  <a:cubicBezTo>
                    <a:pt x="4817" y="5043"/>
                    <a:pt x="2243" y="12683"/>
                    <a:pt x="2243" y="12683"/>
                  </a:cubicBezTo>
                  <a:cubicBezTo>
                    <a:pt x="2059" y="12792"/>
                    <a:pt x="1382" y="13151"/>
                    <a:pt x="1176" y="13194"/>
                  </a:cubicBezTo>
                  <a:cubicBezTo>
                    <a:pt x="972" y="13236"/>
                    <a:pt x="714" y="13281"/>
                    <a:pt x="519" y="13281"/>
                  </a:cubicBezTo>
                  <a:cubicBezTo>
                    <a:pt x="471" y="13281"/>
                    <a:pt x="428" y="13278"/>
                    <a:pt x="389" y="13272"/>
                  </a:cubicBezTo>
                  <a:cubicBezTo>
                    <a:pt x="377" y="13271"/>
                    <a:pt x="365" y="13270"/>
                    <a:pt x="353" y="13270"/>
                  </a:cubicBezTo>
                  <a:cubicBezTo>
                    <a:pt x="134" y="13270"/>
                    <a:pt x="0" y="13525"/>
                    <a:pt x="149" y="13670"/>
                  </a:cubicBezTo>
                  <a:cubicBezTo>
                    <a:pt x="242" y="13760"/>
                    <a:pt x="510" y="13835"/>
                    <a:pt x="868" y="13835"/>
                  </a:cubicBezTo>
                  <a:cubicBezTo>
                    <a:pt x="1118" y="13835"/>
                    <a:pt x="1411" y="13798"/>
                    <a:pt x="1718" y="13705"/>
                  </a:cubicBezTo>
                  <a:cubicBezTo>
                    <a:pt x="1785" y="13686"/>
                    <a:pt x="1841" y="13677"/>
                    <a:pt x="1887" y="13677"/>
                  </a:cubicBezTo>
                  <a:cubicBezTo>
                    <a:pt x="2373" y="13677"/>
                    <a:pt x="1889" y="14652"/>
                    <a:pt x="1666" y="14994"/>
                  </a:cubicBezTo>
                  <a:cubicBezTo>
                    <a:pt x="1420" y="15370"/>
                    <a:pt x="722" y="16602"/>
                    <a:pt x="779" y="16769"/>
                  </a:cubicBezTo>
                  <a:cubicBezTo>
                    <a:pt x="809" y="16858"/>
                    <a:pt x="868" y="16902"/>
                    <a:pt x="942" y="16902"/>
                  </a:cubicBezTo>
                  <a:cubicBezTo>
                    <a:pt x="1071" y="16902"/>
                    <a:pt x="1246" y="16772"/>
                    <a:pt x="1399" y="16528"/>
                  </a:cubicBezTo>
                  <a:cubicBezTo>
                    <a:pt x="1629" y="16154"/>
                    <a:pt x="2310" y="15101"/>
                    <a:pt x="2439" y="15101"/>
                  </a:cubicBezTo>
                  <a:cubicBezTo>
                    <a:pt x="2442" y="15101"/>
                    <a:pt x="2446" y="15102"/>
                    <a:pt x="2448" y="15104"/>
                  </a:cubicBezTo>
                  <a:cubicBezTo>
                    <a:pt x="2653" y="15217"/>
                    <a:pt x="1426" y="17175"/>
                    <a:pt x="1426" y="17175"/>
                  </a:cubicBezTo>
                  <a:cubicBezTo>
                    <a:pt x="1426" y="17175"/>
                    <a:pt x="1141" y="17520"/>
                    <a:pt x="1360" y="17687"/>
                  </a:cubicBezTo>
                  <a:cubicBezTo>
                    <a:pt x="1386" y="17707"/>
                    <a:pt x="1416" y="17717"/>
                    <a:pt x="1448" y="17717"/>
                  </a:cubicBezTo>
                  <a:cubicBezTo>
                    <a:pt x="1905" y="17717"/>
                    <a:pt x="2958" y="15868"/>
                    <a:pt x="3060" y="15680"/>
                  </a:cubicBezTo>
                  <a:cubicBezTo>
                    <a:pt x="3085" y="15633"/>
                    <a:pt x="3113" y="15614"/>
                    <a:pt x="3137" y="15614"/>
                  </a:cubicBezTo>
                  <a:cubicBezTo>
                    <a:pt x="3184" y="15614"/>
                    <a:pt x="3210" y="15697"/>
                    <a:pt x="3151" y="15794"/>
                  </a:cubicBezTo>
                  <a:cubicBezTo>
                    <a:pt x="3056" y="15947"/>
                    <a:pt x="2011" y="17673"/>
                    <a:pt x="2326" y="17870"/>
                  </a:cubicBezTo>
                  <a:cubicBezTo>
                    <a:pt x="2343" y="17881"/>
                    <a:pt x="2362" y="17886"/>
                    <a:pt x="2383" y="17886"/>
                  </a:cubicBezTo>
                  <a:cubicBezTo>
                    <a:pt x="2732" y="17886"/>
                    <a:pt x="3403" y="16327"/>
                    <a:pt x="3689" y="16025"/>
                  </a:cubicBezTo>
                  <a:cubicBezTo>
                    <a:pt x="3720" y="15992"/>
                    <a:pt x="3740" y="15977"/>
                    <a:pt x="3750" y="15977"/>
                  </a:cubicBezTo>
                  <a:cubicBezTo>
                    <a:pt x="3853" y="15977"/>
                    <a:pt x="3026" y="17483"/>
                    <a:pt x="3300" y="17682"/>
                  </a:cubicBezTo>
                  <a:cubicBezTo>
                    <a:pt x="3326" y="17701"/>
                    <a:pt x="3352" y="17718"/>
                    <a:pt x="3383" y="17718"/>
                  </a:cubicBezTo>
                  <a:cubicBezTo>
                    <a:pt x="3481" y="17718"/>
                    <a:pt x="3631" y="17552"/>
                    <a:pt x="4022" y="16764"/>
                  </a:cubicBezTo>
                  <a:cubicBezTo>
                    <a:pt x="4349" y="16100"/>
                    <a:pt x="4847" y="14645"/>
                    <a:pt x="5175" y="13635"/>
                  </a:cubicBezTo>
                  <a:cubicBezTo>
                    <a:pt x="6271" y="11433"/>
                    <a:pt x="9418" y="4633"/>
                    <a:pt x="1045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8;p46">
              <a:extLst>
                <a:ext uri="{FF2B5EF4-FFF2-40B4-BE49-F238E27FC236}">
                  <a16:creationId xmlns:a16="http://schemas.microsoft.com/office/drawing/2014/main" id="{EC1605F3-7587-E74C-BB89-FD8B1C47A5E3}"/>
                </a:ext>
              </a:extLst>
            </p:cNvPr>
            <p:cNvSpPr/>
            <p:nvPr/>
          </p:nvSpPr>
          <p:spPr>
            <a:xfrm>
              <a:off x="7515788" y="1831481"/>
              <a:ext cx="471862" cy="981087"/>
            </a:xfrm>
            <a:custGeom>
              <a:avLst/>
              <a:gdLst/>
              <a:ahLst/>
              <a:cxnLst/>
              <a:rect l="l" t="t" r="r" b="b"/>
              <a:pathLst>
                <a:path w="9598" h="19956" extrusionOk="0">
                  <a:moveTo>
                    <a:pt x="4783" y="0"/>
                  </a:moveTo>
                  <a:cubicBezTo>
                    <a:pt x="4435" y="0"/>
                    <a:pt x="4204" y="67"/>
                    <a:pt x="4204" y="67"/>
                  </a:cubicBezTo>
                  <a:cubicBezTo>
                    <a:pt x="1945" y="72"/>
                    <a:pt x="1644" y="102"/>
                    <a:pt x="1172" y="1532"/>
                  </a:cubicBezTo>
                  <a:cubicBezTo>
                    <a:pt x="682" y="3026"/>
                    <a:pt x="686" y="13930"/>
                    <a:pt x="346" y="18309"/>
                  </a:cubicBezTo>
                  <a:cubicBezTo>
                    <a:pt x="324" y="18614"/>
                    <a:pt x="1" y="18833"/>
                    <a:pt x="1" y="19322"/>
                  </a:cubicBezTo>
                  <a:cubicBezTo>
                    <a:pt x="5" y="19943"/>
                    <a:pt x="688" y="19955"/>
                    <a:pt x="744" y="19955"/>
                  </a:cubicBezTo>
                  <a:cubicBezTo>
                    <a:pt x="746" y="19955"/>
                    <a:pt x="747" y="19955"/>
                    <a:pt x="747" y="19955"/>
                  </a:cubicBezTo>
                  <a:lnTo>
                    <a:pt x="8740" y="19576"/>
                  </a:lnTo>
                  <a:cubicBezTo>
                    <a:pt x="8740" y="19576"/>
                    <a:pt x="8741" y="19576"/>
                    <a:pt x="8743" y="19576"/>
                  </a:cubicBezTo>
                  <a:cubicBezTo>
                    <a:pt x="8795" y="19576"/>
                    <a:pt x="9597" y="19564"/>
                    <a:pt x="9597" y="18837"/>
                  </a:cubicBezTo>
                  <a:cubicBezTo>
                    <a:pt x="9597" y="18601"/>
                    <a:pt x="9305" y="18335"/>
                    <a:pt x="9274" y="18007"/>
                  </a:cubicBezTo>
                  <a:cubicBezTo>
                    <a:pt x="9252" y="17722"/>
                    <a:pt x="9466" y="17853"/>
                    <a:pt x="9436" y="17513"/>
                  </a:cubicBezTo>
                  <a:cubicBezTo>
                    <a:pt x="9103" y="13872"/>
                    <a:pt x="8246" y="6792"/>
                    <a:pt x="7867" y="3861"/>
                  </a:cubicBezTo>
                  <a:cubicBezTo>
                    <a:pt x="7429" y="467"/>
                    <a:pt x="5701" y="0"/>
                    <a:pt x="47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59;p46">
              <a:extLst>
                <a:ext uri="{FF2B5EF4-FFF2-40B4-BE49-F238E27FC236}">
                  <a16:creationId xmlns:a16="http://schemas.microsoft.com/office/drawing/2014/main" id="{8454E182-55CF-A14E-A921-E60E41F33977}"/>
                </a:ext>
              </a:extLst>
            </p:cNvPr>
            <p:cNvSpPr/>
            <p:nvPr/>
          </p:nvSpPr>
          <p:spPr>
            <a:xfrm>
              <a:off x="7752114" y="1845689"/>
              <a:ext cx="58258" cy="71236"/>
            </a:xfrm>
            <a:custGeom>
              <a:avLst/>
              <a:gdLst/>
              <a:ahLst/>
              <a:cxnLst/>
              <a:rect l="l" t="t" r="r" b="b"/>
              <a:pathLst>
                <a:path w="1185" h="1449" extrusionOk="0">
                  <a:moveTo>
                    <a:pt x="5" y="1"/>
                  </a:moveTo>
                  <a:cubicBezTo>
                    <a:pt x="5" y="1"/>
                    <a:pt x="5" y="1"/>
                    <a:pt x="5" y="1"/>
                  </a:cubicBezTo>
                  <a:cubicBezTo>
                    <a:pt x="0" y="6"/>
                    <a:pt x="62" y="93"/>
                    <a:pt x="167" y="224"/>
                  </a:cubicBezTo>
                  <a:cubicBezTo>
                    <a:pt x="272" y="355"/>
                    <a:pt x="424" y="530"/>
                    <a:pt x="591" y="726"/>
                  </a:cubicBezTo>
                  <a:cubicBezTo>
                    <a:pt x="761" y="918"/>
                    <a:pt x="905" y="1102"/>
                    <a:pt x="1006" y="1233"/>
                  </a:cubicBezTo>
                  <a:cubicBezTo>
                    <a:pt x="1109" y="1366"/>
                    <a:pt x="1169" y="1448"/>
                    <a:pt x="1180" y="1448"/>
                  </a:cubicBezTo>
                  <a:cubicBezTo>
                    <a:pt x="1180" y="1448"/>
                    <a:pt x="1180" y="1448"/>
                    <a:pt x="1180" y="1448"/>
                  </a:cubicBezTo>
                  <a:cubicBezTo>
                    <a:pt x="1184" y="1443"/>
                    <a:pt x="1132" y="1356"/>
                    <a:pt x="1037" y="1216"/>
                  </a:cubicBezTo>
                  <a:cubicBezTo>
                    <a:pt x="936" y="1076"/>
                    <a:pt x="796" y="892"/>
                    <a:pt x="630" y="696"/>
                  </a:cubicBezTo>
                  <a:cubicBezTo>
                    <a:pt x="460" y="499"/>
                    <a:pt x="302" y="329"/>
                    <a:pt x="193" y="202"/>
                  </a:cubicBezTo>
                  <a:cubicBezTo>
                    <a:pt x="82" y="78"/>
                    <a:pt x="13"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60;p46">
              <a:extLst>
                <a:ext uri="{FF2B5EF4-FFF2-40B4-BE49-F238E27FC236}">
                  <a16:creationId xmlns:a16="http://schemas.microsoft.com/office/drawing/2014/main" id="{6459BE15-A98C-0F43-B804-8034D9F5EC08}"/>
                </a:ext>
              </a:extLst>
            </p:cNvPr>
            <p:cNvSpPr/>
            <p:nvPr/>
          </p:nvSpPr>
          <p:spPr>
            <a:xfrm>
              <a:off x="7603839" y="1841805"/>
              <a:ext cx="165973" cy="57520"/>
            </a:xfrm>
            <a:custGeom>
              <a:avLst/>
              <a:gdLst/>
              <a:ahLst/>
              <a:cxnLst/>
              <a:rect l="l" t="t" r="r" b="b"/>
              <a:pathLst>
                <a:path w="3376" h="1170" extrusionOk="0">
                  <a:moveTo>
                    <a:pt x="3369" y="0"/>
                  </a:moveTo>
                  <a:cubicBezTo>
                    <a:pt x="3361" y="0"/>
                    <a:pt x="3315" y="18"/>
                    <a:pt x="3240" y="45"/>
                  </a:cubicBezTo>
                  <a:cubicBezTo>
                    <a:pt x="3125" y="85"/>
                    <a:pt x="3008" y="128"/>
                    <a:pt x="2881" y="176"/>
                  </a:cubicBezTo>
                  <a:cubicBezTo>
                    <a:pt x="2580" y="289"/>
                    <a:pt x="2160" y="443"/>
                    <a:pt x="1693" y="600"/>
                  </a:cubicBezTo>
                  <a:cubicBezTo>
                    <a:pt x="1229" y="761"/>
                    <a:pt x="805" y="902"/>
                    <a:pt x="499" y="1003"/>
                  </a:cubicBezTo>
                  <a:cubicBezTo>
                    <a:pt x="368" y="1046"/>
                    <a:pt x="246" y="1086"/>
                    <a:pt x="136" y="1120"/>
                  </a:cubicBezTo>
                  <a:cubicBezTo>
                    <a:pt x="49" y="1151"/>
                    <a:pt x="1" y="1168"/>
                    <a:pt x="1" y="1168"/>
                  </a:cubicBezTo>
                  <a:cubicBezTo>
                    <a:pt x="1" y="1169"/>
                    <a:pt x="3" y="1169"/>
                    <a:pt x="5" y="1169"/>
                  </a:cubicBezTo>
                  <a:cubicBezTo>
                    <a:pt x="18" y="1169"/>
                    <a:pt x="65" y="1157"/>
                    <a:pt x="141" y="1138"/>
                  </a:cubicBezTo>
                  <a:cubicBezTo>
                    <a:pt x="255" y="1108"/>
                    <a:pt x="377" y="1072"/>
                    <a:pt x="509" y="1033"/>
                  </a:cubicBezTo>
                  <a:cubicBezTo>
                    <a:pt x="818" y="941"/>
                    <a:pt x="1243" y="810"/>
                    <a:pt x="1709" y="648"/>
                  </a:cubicBezTo>
                  <a:cubicBezTo>
                    <a:pt x="2173" y="487"/>
                    <a:pt x="2593" y="325"/>
                    <a:pt x="2895" y="207"/>
                  </a:cubicBezTo>
                  <a:cubicBezTo>
                    <a:pt x="3021" y="154"/>
                    <a:pt x="3135" y="106"/>
                    <a:pt x="3244" y="63"/>
                  </a:cubicBezTo>
                  <a:cubicBezTo>
                    <a:pt x="3327" y="27"/>
                    <a:pt x="3375" y="6"/>
                    <a:pt x="3371" y="1"/>
                  </a:cubicBezTo>
                  <a:cubicBezTo>
                    <a:pt x="3371" y="1"/>
                    <a:pt x="3370" y="0"/>
                    <a:pt x="3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61;p46">
              <a:extLst>
                <a:ext uri="{FF2B5EF4-FFF2-40B4-BE49-F238E27FC236}">
                  <a16:creationId xmlns:a16="http://schemas.microsoft.com/office/drawing/2014/main" id="{840A1A37-AB14-8446-9168-090474005143}"/>
                </a:ext>
              </a:extLst>
            </p:cNvPr>
            <p:cNvSpPr/>
            <p:nvPr/>
          </p:nvSpPr>
          <p:spPr>
            <a:xfrm>
              <a:off x="7604330" y="1857095"/>
              <a:ext cx="2360" cy="41985"/>
            </a:xfrm>
            <a:custGeom>
              <a:avLst/>
              <a:gdLst/>
              <a:ahLst/>
              <a:cxnLst/>
              <a:rect l="l" t="t" r="r" b="b"/>
              <a:pathLst>
                <a:path w="48" h="854" extrusionOk="0">
                  <a:moveTo>
                    <a:pt x="27" y="0"/>
                  </a:moveTo>
                  <a:cubicBezTo>
                    <a:pt x="13" y="0"/>
                    <a:pt x="0" y="193"/>
                    <a:pt x="0" y="429"/>
                  </a:cubicBezTo>
                  <a:cubicBezTo>
                    <a:pt x="0" y="665"/>
                    <a:pt x="13" y="853"/>
                    <a:pt x="27" y="853"/>
                  </a:cubicBezTo>
                  <a:cubicBezTo>
                    <a:pt x="39" y="853"/>
                    <a:pt x="48" y="665"/>
                    <a:pt x="48" y="429"/>
                  </a:cubicBezTo>
                  <a:cubicBezTo>
                    <a:pt x="48" y="193"/>
                    <a:pt x="39"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62;p46">
              <a:extLst>
                <a:ext uri="{FF2B5EF4-FFF2-40B4-BE49-F238E27FC236}">
                  <a16:creationId xmlns:a16="http://schemas.microsoft.com/office/drawing/2014/main" id="{7CE7C613-DC11-9544-A0C9-E940BAF11F18}"/>
                </a:ext>
              </a:extLst>
            </p:cNvPr>
            <p:cNvSpPr/>
            <p:nvPr/>
          </p:nvSpPr>
          <p:spPr>
            <a:xfrm>
              <a:off x="7576160" y="1915795"/>
              <a:ext cx="298466" cy="2163"/>
            </a:xfrm>
            <a:custGeom>
              <a:avLst/>
              <a:gdLst/>
              <a:ahLst/>
              <a:cxnLst/>
              <a:rect l="l" t="t" r="r" b="b"/>
              <a:pathLst>
                <a:path w="6071" h="44" extrusionOk="0">
                  <a:moveTo>
                    <a:pt x="3038" y="0"/>
                  </a:moveTo>
                  <a:cubicBezTo>
                    <a:pt x="1360" y="0"/>
                    <a:pt x="1" y="8"/>
                    <a:pt x="1" y="22"/>
                  </a:cubicBezTo>
                  <a:cubicBezTo>
                    <a:pt x="1" y="35"/>
                    <a:pt x="1360" y="43"/>
                    <a:pt x="3038" y="43"/>
                  </a:cubicBezTo>
                  <a:cubicBezTo>
                    <a:pt x="4711" y="43"/>
                    <a:pt x="6070" y="35"/>
                    <a:pt x="6070" y="22"/>
                  </a:cubicBezTo>
                  <a:cubicBezTo>
                    <a:pt x="6070" y="8"/>
                    <a:pt x="4711" y="0"/>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363;p46">
              <a:extLst>
                <a:ext uri="{FF2B5EF4-FFF2-40B4-BE49-F238E27FC236}">
                  <a16:creationId xmlns:a16="http://schemas.microsoft.com/office/drawing/2014/main" id="{84BD3625-69B7-8C4B-A9DF-E9702C130E07}"/>
                </a:ext>
              </a:extLst>
            </p:cNvPr>
            <p:cNvSpPr/>
            <p:nvPr/>
          </p:nvSpPr>
          <p:spPr>
            <a:xfrm>
              <a:off x="7563279" y="1957043"/>
              <a:ext cx="330470" cy="9046"/>
            </a:xfrm>
            <a:custGeom>
              <a:avLst/>
              <a:gdLst/>
              <a:ahLst/>
              <a:cxnLst/>
              <a:rect l="l" t="t" r="r" b="b"/>
              <a:pathLst>
                <a:path w="6722" h="184" extrusionOk="0">
                  <a:moveTo>
                    <a:pt x="983" y="0"/>
                  </a:moveTo>
                  <a:cubicBezTo>
                    <a:pt x="699" y="4"/>
                    <a:pt x="459" y="4"/>
                    <a:pt x="263" y="4"/>
                  </a:cubicBezTo>
                  <a:cubicBezTo>
                    <a:pt x="192" y="9"/>
                    <a:pt x="127" y="9"/>
                    <a:pt x="70" y="9"/>
                  </a:cubicBezTo>
                  <a:cubicBezTo>
                    <a:pt x="23" y="13"/>
                    <a:pt x="1" y="13"/>
                    <a:pt x="1" y="13"/>
                  </a:cubicBezTo>
                  <a:cubicBezTo>
                    <a:pt x="1" y="17"/>
                    <a:pt x="23" y="17"/>
                    <a:pt x="70" y="17"/>
                  </a:cubicBezTo>
                  <a:cubicBezTo>
                    <a:pt x="127" y="22"/>
                    <a:pt x="192" y="22"/>
                    <a:pt x="263" y="22"/>
                  </a:cubicBezTo>
                  <a:cubicBezTo>
                    <a:pt x="459" y="26"/>
                    <a:pt x="699" y="31"/>
                    <a:pt x="983" y="35"/>
                  </a:cubicBezTo>
                  <a:cubicBezTo>
                    <a:pt x="1622" y="43"/>
                    <a:pt x="2447" y="61"/>
                    <a:pt x="3361" y="79"/>
                  </a:cubicBezTo>
                  <a:cubicBezTo>
                    <a:pt x="4279" y="105"/>
                    <a:pt x="5104" y="131"/>
                    <a:pt x="5739" y="153"/>
                  </a:cubicBezTo>
                  <a:cubicBezTo>
                    <a:pt x="6022" y="162"/>
                    <a:pt x="6263" y="170"/>
                    <a:pt x="6459" y="179"/>
                  </a:cubicBezTo>
                  <a:cubicBezTo>
                    <a:pt x="6534" y="179"/>
                    <a:pt x="6595" y="184"/>
                    <a:pt x="6656" y="184"/>
                  </a:cubicBezTo>
                  <a:lnTo>
                    <a:pt x="6721" y="184"/>
                  </a:lnTo>
                  <a:cubicBezTo>
                    <a:pt x="6721" y="179"/>
                    <a:pt x="6699" y="179"/>
                    <a:pt x="6656" y="174"/>
                  </a:cubicBezTo>
                  <a:cubicBezTo>
                    <a:pt x="6595" y="170"/>
                    <a:pt x="6534" y="166"/>
                    <a:pt x="6459" y="162"/>
                  </a:cubicBezTo>
                  <a:cubicBezTo>
                    <a:pt x="6267" y="148"/>
                    <a:pt x="6027" y="135"/>
                    <a:pt x="5739" y="118"/>
                  </a:cubicBezTo>
                  <a:cubicBezTo>
                    <a:pt x="5130" y="87"/>
                    <a:pt x="4291" y="53"/>
                    <a:pt x="3365" y="31"/>
                  </a:cubicBezTo>
                  <a:cubicBezTo>
                    <a:pt x="2435" y="9"/>
                    <a:pt x="1596" y="0"/>
                    <a:pt x="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364;p46">
              <a:extLst>
                <a:ext uri="{FF2B5EF4-FFF2-40B4-BE49-F238E27FC236}">
                  <a16:creationId xmlns:a16="http://schemas.microsoft.com/office/drawing/2014/main" id="{27BE31B6-331A-3143-B94E-FA3708B06683}"/>
                </a:ext>
              </a:extLst>
            </p:cNvPr>
            <p:cNvSpPr/>
            <p:nvPr/>
          </p:nvSpPr>
          <p:spPr>
            <a:xfrm>
              <a:off x="7561313" y="2008124"/>
              <a:ext cx="337156" cy="2409"/>
            </a:xfrm>
            <a:custGeom>
              <a:avLst/>
              <a:gdLst/>
              <a:ahLst/>
              <a:cxnLst/>
              <a:rect l="l" t="t" r="r" b="b"/>
              <a:pathLst>
                <a:path w="6858" h="49" extrusionOk="0">
                  <a:moveTo>
                    <a:pt x="3431" y="1"/>
                  </a:moveTo>
                  <a:cubicBezTo>
                    <a:pt x="1535" y="1"/>
                    <a:pt x="1" y="10"/>
                    <a:pt x="1" y="23"/>
                  </a:cubicBezTo>
                  <a:cubicBezTo>
                    <a:pt x="1" y="36"/>
                    <a:pt x="1535" y="49"/>
                    <a:pt x="3431" y="49"/>
                  </a:cubicBezTo>
                  <a:cubicBezTo>
                    <a:pt x="5323" y="49"/>
                    <a:pt x="6858" y="36"/>
                    <a:pt x="6858" y="23"/>
                  </a:cubicBezTo>
                  <a:cubicBezTo>
                    <a:pt x="6858" y="10"/>
                    <a:pt x="5323" y="1"/>
                    <a:pt x="3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365;p46">
              <a:extLst>
                <a:ext uri="{FF2B5EF4-FFF2-40B4-BE49-F238E27FC236}">
                  <a16:creationId xmlns:a16="http://schemas.microsoft.com/office/drawing/2014/main" id="{17C2DA83-706F-C74D-BF29-85ACE5446996}"/>
                </a:ext>
              </a:extLst>
            </p:cNvPr>
            <p:cNvSpPr/>
            <p:nvPr/>
          </p:nvSpPr>
          <p:spPr>
            <a:xfrm>
              <a:off x="7557675" y="2054976"/>
              <a:ext cx="349398" cy="2458"/>
            </a:xfrm>
            <a:custGeom>
              <a:avLst/>
              <a:gdLst/>
              <a:ahLst/>
              <a:cxnLst/>
              <a:rect l="l" t="t" r="r" b="b"/>
              <a:pathLst>
                <a:path w="7107" h="50" extrusionOk="0">
                  <a:moveTo>
                    <a:pt x="3554" y="1"/>
                  </a:moveTo>
                  <a:cubicBezTo>
                    <a:pt x="1591" y="1"/>
                    <a:pt x="0" y="13"/>
                    <a:pt x="0" y="27"/>
                  </a:cubicBezTo>
                  <a:cubicBezTo>
                    <a:pt x="0" y="40"/>
                    <a:pt x="1591" y="49"/>
                    <a:pt x="3554" y="49"/>
                  </a:cubicBezTo>
                  <a:cubicBezTo>
                    <a:pt x="5516" y="49"/>
                    <a:pt x="7106" y="40"/>
                    <a:pt x="7106" y="27"/>
                  </a:cubicBezTo>
                  <a:cubicBezTo>
                    <a:pt x="7106" y="13"/>
                    <a:pt x="5516" y="1"/>
                    <a:pt x="3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366;p46">
              <a:extLst>
                <a:ext uri="{FF2B5EF4-FFF2-40B4-BE49-F238E27FC236}">
                  <a16:creationId xmlns:a16="http://schemas.microsoft.com/office/drawing/2014/main" id="{67EEFF63-CCF9-D047-B42B-7D2B64A11F7F}"/>
                </a:ext>
              </a:extLst>
            </p:cNvPr>
            <p:cNvSpPr/>
            <p:nvPr/>
          </p:nvSpPr>
          <p:spPr>
            <a:xfrm>
              <a:off x="7557675" y="2106548"/>
              <a:ext cx="357362" cy="2409"/>
            </a:xfrm>
            <a:custGeom>
              <a:avLst/>
              <a:gdLst/>
              <a:ahLst/>
              <a:cxnLst/>
              <a:rect l="l" t="t" r="r" b="b"/>
              <a:pathLst>
                <a:path w="7269" h="49" extrusionOk="0">
                  <a:moveTo>
                    <a:pt x="3636" y="1"/>
                  </a:moveTo>
                  <a:cubicBezTo>
                    <a:pt x="1626" y="1"/>
                    <a:pt x="0" y="13"/>
                    <a:pt x="0" y="27"/>
                  </a:cubicBezTo>
                  <a:cubicBezTo>
                    <a:pt x="0" y="40"/>
                    <a:pt x="1626" y="49"/>
                    <a:pt x="3636" y="49"/>
                  </a:cubicBezTo>
                  <a:cubicBezTo>
                    <a:pt x="5643" y="49"/>
                    <a:pt x="7269" y="40"/>
                    <a:pt x="7269" y="27"/>
                  </a:cubicBezTo>
                  <a:cubicBezTo>
                    <a:pt x="7269" y="13"/>
                    <a:pt x="5643" y="1"/>
                    <a:pt x="3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367;p46">
              <a:extLst>
                <a:ext uri="{FF2B5EF4-FFF2-40B4-BE49-F238E27FC236}">
                  <a16:creationId xmlns:a16="http://schemas.microsoft.com/office/drawing/2014/main" id="{008C1E82-85BF-E041-AFEC-5B1959ECF200}"/>
                </a:ext>
              </a:extLst>
            </p:cNvPr>
            <p:cNvSpPr/>
            <p:nvPr/>
          </p:nvSpPr>
          <p:spPr>
            <a:xfrm>
              <a:off x="7557675" y="2158121"/>
              <a:ext cx="362278" cy="2409"/>
            </a:xfrm>
            <a:custGeom>
              <a:avLst/>
              <a:gdLst/>
              <a:ahLst/>
              <a:cxnLst/>
              <a:rect l="l" t="t" r="r" b="b"/>
              <a:pathLst>
                <a:path w="7369" h="49" extrusionOk="0">
                  <a:moveTo>
                    <a:pt x="3685" y="1"/>
                  </a:moveTo>
                  <a:cubicBezTo>
                    <a:pt x="1648" y="1"/>
                    <a:pt x="0" y="13"/>
                    <a:pt x="0" y="27"/>
                  </a:cubicBezTo>
                  <a:cubicBezTo>
                    <a:pt x="0" y="39"/>
                    <a:pt x="1648" y="49"/>
                    <a:pt x="3685" y="49"/>
                  </a:cubicBezTo>
                  <a:cubicBezTo>
                    <a:pt x="5716" y="49"/>
                    <a:pt x="7368" y="39"/>
                    <a:pt x="7368" y="27"/>
                  </a:cubicBezTo>
                  <a:cubicBezTo>
                    <a:pt x="7368" y="13"/>
                    <a:pt x="5716" y="1"/>
                    <a:pt x="3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368;p46">
              <a:extLst>
                <a:ext uri="{FF2B5EF4-FFF2-40B4-BE49-F238E27FC236}">
                  <a16:creationId xmlns:a16="http://schemas.microsoft.com/office/drawing/2014/main" id="{E1AE5B64-DEA7-3442-AE7C-DFD5CDC3E8AA}"/>
                </a:ext>
              </a:extLst>
            </p:cNvPr>
            <p:cNvSpPr/>
            <p:nvPr/>
          </p:nvSpPr>
          <p:spPr>
            <a:xfrm>
              <a:off x="7557675" y="2213331"/>
              <a:ext cx="368522" cy="2409"/>
            </a:xfrm>
            <a:custGeom>
              <a:avLst/>
              <a:gdLst/>
              <a:ahLst/>
              <a:cxnLst/>
              <a:rect l="l" t="t" r="r" b="b"/>
              <a:pathLst>
                <a:path w="7496" h="49" extrusionOk="0">
                  <a:moveTo>
                    <a:pt x="3750" y="1"/>
                  </a:moveTo>
                  <a:cubicBezTo>
                    <a:pt x="1678" y="1"/>
                    <a:pt x="0" y="13"/>
                    <a:pt x="0" y="27"/>
                  </a:cubicBezTo>
                  <a:cubicBezTo>
                    <a:pt x="0" y="40"/>
                    <a:pt x="1678" y="48"/>
                    <a:pt x="3750" y="48"/>
                  </a:cubicBezTo>
                  <a:cubicBezTo>
                    <a:pt x="5817" y="48"/>
                    <a:pt x="7495" y="40"/>
                    <a:pt x="7495" y="27"/>
                  </a:cubicBezTo>
                  <a:cubicBezTo>
                    <a:pt x="7495" y="13"/>
                    <a:pt x="5817" y="1"/>
                    <a:pt x="3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369;p46">
              <a:extLst>
                <a:ext uri="{FF2B5EF4-FFF2-40B4-BE49-F238E27FC236}">
                  <a16:creationId xmlns:a16="http://schemas.microsoft.com/office/drawing/2014/main" id="{83BE0AF4-A4A8-874A-9645-13431D16F880}"/>
                </a:ext>
              </a:extLst>
            </p:cNvPr>
            <p:cNvSpPr/>
            <p:nvPr/>
          </p:nvSpPr>
          <p:spPr>
            <a:xfrm>
              <a:off x="7557675" y="2261265"/>
              <a:ext cx="374766" cy="2409"/>
            </a:xfrm>
            <a:custGeom>
              <a:avLst/>
              <a:gdLst/>
              <a:ahLst/>
              <a:cxnLst/>
              <a:rect l="l" t="t" r="r" b="b"/>
              <a:pathLst>
                <a:path w="7623" h="49" extrusionOk="0">
                  <a:moveTo>
                    <a:pt x="3812" y="0"/>
                  </a:moveTo>
                  <a:cubicBezTo>
                    <a:pt x="1710" y="0"/>
                    <a:pt x="0" y="13"/>
                    <a:pt x="0" y="26"/>
                  </a:cubicBezTo>
                  <a:cubicBezTo>
                    <a:pt x="0" y="39"/>
                    <a:pt x="1710" y="48"/>
                    <a:pt x="3812" y="48"/>
                  </a:cubicBezTo>
                  <a:cubicBezTo>
                    <a:pt x="5913" y="48"/>
                    <a:pt x="7622" y="39"/>
                    <a:pt x="7622" y="26"/>
                  </a:cubicBezTo>
                  <a:cubicBezTo>
                    <a:pt x="7622" y="13"/>
                    <a:pt x="5913" y="0"/>
                    <a:pt x="3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370;p46">
              <a:extLst>
                <a:ext uri="{FF2B5EF4-FFF2-40B4-BE49-F238E27FC236}">
                  <a16:creationId xmlns:a16="http://schemas.microsoft.com/office/drawing/2014/main" id="{C4851995-CA67-EF4C-844D-B3496503D9BA}"/>
                </a:ext>
              </a:extLst>
            </p:cNvPr>
            <p:cNvSpPr/>
            <p:nvPr/>
          </p:nvSpPr>
          <p:spPr>
            <a:xfrm>
              <a:off x="7557675" y="2313918"/>
              <a:ext cx="382681" cy="2360"/>
            </a:xfrm>
            <a:custGeom>
              <a:avLst/>
              <a:gdLst/>
              <a:ahLst/>
              <a:cxnLst/>
              <a:rect l="l" t="t" r="r" b="b"/>
              <a:pathLst>
                <a:path w="7784" h="48" extrusionOk="0">
                  <a:moveTo>
                    <a:pt x="3894" y="0"/>
                  </a:moveTo>
                  <a:cubicBezTo>
                    <a:pt x="1744" y="0"/>
                    <a:pt x="0" y="9"/>
                    <a:pt x="0" y="21"/>
                  </a:cubicBezTo>
                  <a:cubicBezTo>
                    <a:pt x="0" y="35"/>
                    <a:pt x="1744" y="47"/>
                    <a:pt x="3894" y="47"/>
                  </a:cubicBezTo>
                  <a:cubicBezTo>
                    <a:pt x="6040" y="47"/>
                    <a:pt x="7784" y="35"/>
                    <a:pt x="7784" y="21"/>
                  </a:cubicBezTo>
                  <a:cubicBezTo>
                    <a:pt x="7784" y="9"/>
                    <a:pt x="6040" y="0"/>
                    <a:pt x="3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371;p46">
              <a:extLst>
                <a:ext uri="{FF2B5EF4-FFF2-40B4-BE49-F238E27FC236}">
                  <a16:creationId xmlns:a16="http://schemas.microsoft.com/office/drawing/2014/main" id="{EABF8D13-3A4A-8840-9764-2139805DC9C8}"/>
                </a:ext>
              </a:extLst>
            </p:cNvPr>
            <p:cNvSpPr/>
            <p:nvPr/>
          </p:nvSpPr>
          <p:spPr>
            <a:xfrm>
              <a:off x="7557675" y="2366474"/>
              <a:ext cx="387204" cy="2212"/>
            </a:xfrm>
            <a:custGeom>
              <a:avLst/>
              <a:gdLst/>
              <a:ahLst/>
              <a:cxnLst/>
              <a:rect l="l" t="t" r="r" b="b"/>
              <a:pathLst>
                <a:path w="7876" h="45" extrusionOk="0">
                  <a:moveTo>
                    <a:pt x="3939" y="1"/>
                  </a:moveTo>
                  <a:cubicBezTo>
                    <a:pt x="1762" y="1"/>
                    <a:pt x="0" y="10"/>
                    <a:pt x="0" y="23"/>
                  </a:cubicBezTo>
                  <a:cubicBezTo>
                    <a:pt x="0" y="37"/>
                    <a:pt x="1762" y="45"/>
                    <a:pt x="3939" y="45"/>
                  </a:cubicBezTo>
                  <a:cubicBezTo>
                    <a:pt x="6110" y="45"/>
                    <a:pt x="7876" y="37"/>
                    <a:pt x="7876" y="23"/>
                  </a:cubicBezTo>
                  <a:cubicBezTo>
                    <a:pt x="7876" y="10"/>
                    <a:pt x="6110" y="1"/>
                    <a:pt x="3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372;p46">
              <a:extLst>
                <a:ext uri="{FF2B5EF4-FFF2-40B4-BE49-F238E27FC236}">
                  <a16:creationId xmlns:a16="http://schemas.microsoft.com/office/drawing/2014/main" id="{558A821D-F806-2D4A-A15F-1CB1A1086858}"/>
                </a:ext>
              </a:extLst>
            </p:cNvPr>
            <p:cNvSpPr/>
            <p:nvPr/>
          </p:nvSpPr>
          <p:spPr>
            <a:xfrm>
              <a:off x="7557675" y="2418931"/>
              <a:ext cx="393202" cy="2409"/>
            </a:xfrm>
            <a:custGeom>
              <a:avLst/>
              <a:gdLst/>
              <a:ahLst/>
              <a:cxnLst/>
              <a:rect l="l" t="t" r="r" b="b"/>
              <a:pathLst>
                <a:path w="7998" h="49" extrusionOk="0">
                  <a:moveTo>
                    <a:pt x="3999" y="1"/>
                  </a:moveTo>
                  <a:cubicBezTo>
                    <a:pt x="1793" y="1"/>
                    <a:pt x="0" y="14"/>
                    <a:pt x="0" y="27"/>
                  </a:cubicBezTo>
                  <a:cubicBezTo>
                    <a:pt x="0" y="35"/>
                    <a:pt x="1793" y="49"/>
                    <a:pt x="3999" y="49"/>
                  </a:cubicBezTo>
                  <a:cubicBezTo>
                    <a:pt x="6206" y="49"/>
                    <a:pt x="7998" y="35"/>
                    <a:pt x="7998" y="27"/>
                  </a:cubicBezTo>
                  <a:cubicBezTo>
                    <a:pt x="7998" y="14"/>
                    <a:pt x="6206" y="1"/>
                    <a:pt x="3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373;p46">
              <a:extLst>
                <a:ext uri="{FF2B5EF4-FFF2-40B4-BE49-F238E27FC236}">
                  <a16:creationId xmlns:a16="http://schemas.microsoft.com/office/drawing/2014/main" id="{90827741-EDF7-EB44-95B1-1B268254B30C}"/>
                </a:ext>
              </a:extLst>
            </p:cNvPr>
            <p:cNvSpPr/>
            <p:nvPr/>
          </p:nvSpPr>
          <p:spPr>
            <a:xfrm>
              <a:off x="7557675" y="2471585"/>
              <a:ext cx="399052" cy="2409"/>
            </a:xfrm>
            <a:custGeom>
              <a:avLst/>
              <a:gdLst/>
              <a:ahLst/>
              <a:cxnLst/>
              <a:rect l="l" t="t" r="r" b="b"/>
              <a:pathLst>
                <a:path w="8117" h="49" extrusionOk="0">
                  <a:moveTo>
                    <a:pt x="4060" y="0"/>
                  </a:moveTo>
                  <a:cubicBezTo>
                    <a:pt x="1819" y="0"/>
                    <a:pt x="0" y="9"/>
                    <a:pt x="0" y="22"/>
                  </a:cubicBezTo>
                  <a:cubicBezTo>
                    <a:pt x="0" y="35"/>
                    <a:pt x="1819" y="49"/>
                    <a:pt x="4060" y="49"/>
                  </a:cubicBezTo>
                  <a:cubicBezTo>
                    <a:pt x="6303" y="49"/>
                    <a:pt x="8116" y="35"/>
                    <a:pt x="8116" y="22"/>
                  </a:cubicBezTo>
                  <a:cubicBezTo>
                    <a:pt x="8116" y="9"/>
                    <a:pt x="6303" y="0"/>
                    <a:pt x="4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374;p46">
              <a:extLst>
                <a:ext uri="{FF2B5EF4-FFF2-40B4-BE49-F238E27FC236}">
                  <a16:creationId xmlns:a16="http://schemas.microsoft.com/office/drawing/2014/main" id="{01D9B343-C628-514E-8FB7-39C5FBA0268F}"/>
                </a:ext>
              </a:extLst>
            </p:cNvPr>
            <p:cNvSpPr/>
            <p:nvPr/>
          </p:nvSpPr>
          <p:spPr>
            <a:xfrm>
              <a:off x="7548432" y="2524042"/>
              <a:ext cx="414047" cy="2360"/>
            </a:xfrm>
            <a:custGeom>
              <a:avLst/>
              <a:gdLst/>
              <a:ahLst/>
              <a:cxnLst/>
              <a:rect l="l" t="t" r="r" b="b"/>
              <a:pathLst>
                <a:path w="8422" h="48" extrusionOk="0">
                  <a:moveTo>
                    <a:pt x="4214" y="0"/>
                  </a:moveTo>
                  <a:cubicBezTo>
                    <a:pt x="1884" y="0"/>
                    <a:pt x="0" y="13"/>
                    <a:pt x="0" y="26"/>
                  </a:cubicBezTo>
                  <a:cubicBezTo>
                    <a:pt x="0" y="39"/>
                    <a:pt x="1884" y="47"/>
                    <a:pt x="4214" y="47"/>
                  </a:cubicBezTo>
                  <a:cubicBezTo>
                    <a:pt x="6539" y="47"/>
                    <a:pt x="8422" y="39"/>
                    <a:pt x="8422" y="26"/>
                  </a:cubicBezTo>
                  <a:cubicBezTo>
                    <a:pt x="8422" y="13"/>
                    <a:pt x="6539" y="0"/>
                    <a:pt x="4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375;p46">
              <a:extLst>
                <a:ext uri="{FF2B5EF4-FFF2-40B4-BE49-F238E27FC236}">
                  <a16:creationId xmlns:a16="http://schemas.microsoft.com/office/drawing/2014/main" id="{90F784BC-EF59-B84F-ADE1-8F2A9EDC9B52}"/>
                </a:ext>
              </a:extLst>
            </p:cNvPr>
            <p:cNvSpPr/>
            <p:nvPr/>
          </p:nvSpPr>
          <p:spPr>
            <a:xfrm>
              <a:off x="7540713" y="2576597"/>
              <a:ext cx="427615" cy="2458"/>
            </a:xfrm>
            <a:custGeom>
              <a:avLst/>
              <a:gdLst/>
              <a:ahLst/>
              <a:cxnLst/>
              <a:rect l="l" t="t" r="r" b="b"/>
              <a:pathLst>
                <a:path w="8698" h="50" extrusionOk="0">
                  <a:moveTo>
                    <a:pt x="4349" y="1"/>
                  </a:moveTo>
                  <a:cubicBezTo>
                    <a:pt x="1950" y="1"/>
                    <a:pt x="0" y="15"/>
                    <a:pt x="0" y="23"/>
                  </a:cubicBezTo>
                  <a:cubicBezTo>
                    <a:pt x="0" y="37"/>
                    <a:pt x="1950" y="49"/>
                    <a:pt x="4349" y="49"/>
                  </a:cubicBezTo>
                  <a:cubicBezTo>
                    <a:pt x="6748" y="49"/>
                    <a:pt x="8697" y="37"/>
                    <a:pt x="8697" y="23"/>
                  </a:cubicBezTo>
                  <a:cubicBezTo>
                    <a:pt x="8697" y="15"/>
                    <a:pt x="6748" y="1"/>
                    <a:pt x="4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376;p46">
              <a:extLst>
                <a:ext uri="{FF2B5EF4-FFF2-40B4-BE49-F238E27FC236}">
                  <a16:creationId xmlns:a16="http://schemas.microsoft.com/office/drawing/2014/main" id="{341BBEF9-8C33-E347-9B56-5447B67FC59F}"/>
                </a:ext>
              </a:extLst>
            </p:cNvPr>
            <p:cNvSpPr/>
            <p:nvPr/>
          </p:nvSpPr>
          <p:spPr>
            <a:xfrm>
              <a:off x="7539189" y="2629251"/>
              <a:ext cx="434498" cy="2212"/>
            </a:xfrm>
            <a:custGeom>
              <a:avLst/>
              <a:gdLst/>
              <a:ahLst/>
              <a:cxnLst/>
              <a:rect l="l" t="t" r="r" b="b"/>
              <a:pathLst>
                <a:path w="8838" h="45" extrusionOk="0">
                  <a:moveTo>
                    <a:pt x="4419" y="1"/>
                  </a:moveTo>
                  <a:cubicBezTo>
                    <a:pt x="1976" y="1"/>
                    <a:pt x="1" y="10"/>
                    <a:pt x="1" y="23"/>
                  </a:cubicBezTo>
                  <a:cubicBezTo>
                    <a:pt x="1" y="36"/>
                    <a:pt x="1976" y="45"/>
                    <a:pt x="4419" y="45"/>
                  </a:cubicBezTo>
                  <a:cubicBezTo>
                    <a:pt x="6858" y="45"/>
                    <a:pt x="8837" y="36"/>
                    <a:pt x="8837" y="23"/>
                  </a:cubicBezTo>
                  <a:cubicBezTo>
                    <a:pt x="8837" y="10"/>
                    <a:pt x="6858" y="1"/>
                    <a:pt x="4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377;p46">
              <a:extLst>
                <a:ext uri="{FF2B5EF4-FFF2-40B4-BE49-F238E27FC236}">
                  <a16:creationId xmlns:a16="http://schemas.microsoft.com/office/drawing/2014/main" id="{BB4E144C-2239-BF42-9934-110D3C8B5180}"/>
                </a:ext>
              </a:extLst>
            </p:cNvPr>
            <p:cNvSpPr/>
            <p:nvPr/>
          </p:nvSpPr>
          <p:spPr>
            <a:xfrm>
              <a:off x="7539189" y="2681708"/>
              <a:ext cx="439611" cy="2409"/>
            </a:xfrm>
            <a:custGeom>
              <a:avLst/>
              <a:gdLst/>
              <a:ahLst/>
              <a:cxnLst/>
              <a:rect l="l" t="t" r="r" b="b"/>
              <a:pathLst>
                <a:path w="8942" h="49" extrusionOk="0">
                  <a:moveTo>
                    <a:pt x="4472" y="0"/>
                  </a:moveTo>
                  <a:cubicBezTo>
                    <a:pt x="2002" y="0"/>
                    <a:pt x="1" y="13"/>
                    <a:pt x="1" y="27"/>
                  </a:cubicBezTo>
                  <a:cubicBezTo>
                    <a:pt x="1" y="39"/>
                    <a:pt x="2002" y="49"/>
                    <a:pt x="4472" y="49"/>
                  </a:cubicBezTo>
                  <a:cubicBezTo>
                    <a:pt x="6941" y="49"/>
                    <a:pt x="8942" y="39"/>
                    <a:pt x="8942" y="27"/>
                  </a:cubicBezTo>
                  <a:cubicBezTo>
                    <a:pt x="8942" y="13"/>
                    <a:pt x="6941" y="0"/>
                    <a:pt x="4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378;p46">
              <a:extLst>
                <a:ext uri="{FF2B5EF4-FFF2-40B4-BE49-F238E27FC236}">
                  <a16:creationId xmlns:a16="http://schemas.microsoft.com/office/drawing/2014/main" id="{1CE0119C-65F4-B446-9F5B-3F24AF933A95}"/>
                </a:ext>
              </a:extLst>
            </p:cNvPr>
            <p:cNvSpPr/>
            <p:nvPr/>
          </p:nvSpPr>
          <p:spPr>
            <a:xfrm>
              <a:off x="7532749" y="2731264"/>
              <a:ext cx="443102" cy="4572"/>
            </a:xfrm>
            <a:custGeom>
              <a:avLst/>
              <a:gdLst/>
              <a:ahLst/>
              <a:cxnLst/>
              <a:rect l="l" t="t" r="r" b="b"/>
              <a:pathLst>
                <a:path w="9013" h="93" extrusionOk="0">
                  <a:moveTo>
                    <a:pt x="606" y="0"/>
                  </a:moveTo>
                  <a:cubicBezTo>
                    <a:pt x="221" y="0"/>
                    <a:pt x="1" y="2"/>
                    <a:pt x="1" y="7"/>
                  </a:cubicBezTo>
                  <a:cubicBezTo>
                    <a:pt x="1" y="19"/>
                    <a:pt x="2020" y="45"/>
                    <a:pt x="4506" y="68"/>
                  </a:cubicBezTo>
                  <a:cubicBezTo>
                    <a:pt x="6110" y="84"/>
                    <a:pt x="7519" y="92"/>
                    <a:pt x="8317" y="92"/>
                  </a:cubicBezTo>
                  <a:cubicBezTo>
                    <a:pt x="8757" y="92"/>
                    <a:pt x="9012" y="90"/>
                    <a:pt x="9012" y="85"/>
                  </a:cubicBezTo>
                  <a:cubicBezTo>
                    <a:pt x="9012" y="72"/>
                    <a:pt x="6993" y="45"/>
                    <a:pt x="4506" y="23"/>
                  </a:cubicBezTo>
                  <a:cubicBezTo>
                    <a:pt x="2841" y="9"/>
                    <a:pt x="1385" y="0"/>
                    <a:pt x="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379;p46">
              <a:extLst>
                <a:ext uri="{FF2B5EF4-FFF2-40B4-BE49-F238E27FC236}">
                  <a16:creationId xmlns:a16="http://schemas.microsoft.com/office/drawing/2014/main" id="{739B5E28-E62A-704F-BE3B-441E32591CEB}"/>
                </a:ext>
              </a:extLst>
            </p:cNvPr>
            <p:cNvSpPr/>
            <p:nvPr/>
          </p:nvSpPr>
          <p:spPr>
            <a:xfrm>
              <a:off x="7516673" y="2783672"/>
              <a:ext cx="459178" cy="5162"/>
            </a:xfrm>
            <a:custGeom>
              <a:avLst/>
              <a:gdLst/>
              <a:ahLst/>
              <a:cxnLst/>
              <a:rect l="l" t="t" r="r" b="b"/>
              <a:pathLst>
                <a:path w="9340" h="105" extrusionOk="0">
                  <a:moveTo>
                    <a:pt x="8794" y="1"/>
                  </a:moveTo>
                  <a:cubicBezTo>
                    <a:pt x="8010" y="1"/>
                    <a:pt x="6457" y="10"/>
                    <a:pt x="4668" y="28"/>
                  </a:cubicBezTo>
                  <a:cubicBezTo>
                    <a:pt x="2089" y="55"/>
                    <a:pt x="0" y="85"/>
                    <a:pt x="0" y="99"/>
                  </a:cubicBezTo>
                  <a:cubicBezTo>
                    <a:pt x="0" y="102"/>
                    <a:pt x="197" y="104"/>
                    <a:pt x="545" y="104"/>
                  </a:cubicBezTo>
                  <a:cubicBezTo>
                    <a:pt x="1330" y="104"/>
                    <a:pt x="2882" y="95"/>
                    <a:pt x="4672" y="77"/>
                  </a:cubicBezTo>
                  <a:cubicBezTo>
                    <a:pt x="7250" y="50"/>
                    <a:pt x="9339" y="20"/>
                    <a:pt x="9339" y="6"/>
                  </a:cubicBezTo>
                  <a:cubicBezTo>
                    <a:pt x="9339" y="2"/>
                    <a:pt x="9142" y="1"/>
                    <a:pt x="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380;p46">
              <a:extLst>
                <a:ext uri="{FF2B5EF4-FFF2-40B4-BE49-F238E27FC236}">
                  <a16:creationId xmlns:a16="http://schemas.microsoft.com/office/drawing/2014/main" id="{65913295-CB5A-6F44-B8EF-DFD06C7C822F}"/>
                </a:ext>
              </a:extLst>
            </p:cNvPr>
            <p:cNvSpPr/>
            <p:nvPr/>
          </p:nvSpPr>
          <p:spPr>
            <a:xfrm>
              <a:off x="7679500" y="2059499"/>
              <a:ext cx="215725" cy="479039"/>
            </a:xfrm>
            <a:custGeom>
              <a:avLst/>
              <a:gdLst/>
              <a:ahLst/>
              <a:cxnLst/>
              <a:rect l="l" t="t" r="r" b="b"/>
              <a:pathLst>
                <a:path w="4388" h="9744" extrusionOk="0">
                  <a:moveTo>
                    <a:pt x="4297" y="0"/>
                  </a:moveTo>
                  <a:cubicBezTo>
                    <a:pt x="4030" y="2033"/>
                    <a:pt x="3409" y="4240"/>
                    <a:pt x="2889" y="5476"/>
                  </a:cubicBezTo>
                  <a:cubicBezTo>
                    <a:pt x="2216" y="7067"/>
                    <a:pt x="1578" y="8217"/>
                    <a:pt x="451" y="9523"/>
                  </a:cubicBezTo>
                  <a:lnTo>
                    <a:pt x="1" y="9728"/>
                  </a:lnTo>
                  <a:cubicBezTo>
                    <a:pt x="83" y="9739"/>
                    <a:pt x="166" y="9744"/>
                    <a:pt x="248" y="9744"/>
                  </a:cubicBezTo>
                  <a:cubicBezTo>
                    <a:pt x="682" y="9744"/>
                    <a:pt x="1108" y="9601"/>
                    <a:pt x="1461" y="9348"/>
                  </a:cubicBezTo>
                  <a:cubicBezTo>
                    <a:pt x="1884" y="9042"/>
                    <a:pt x="2212" y="8627"/>
                    <a:pt x="2500" y="8195"/>
                  </a:cubicBezTo>
                  <a:cubicBezTo>
                    <a:pt x="3558" y="6630"/>
                    <a:pt x="4192" y="4782"/>
                    <a:pt x="4313" y="2898"/>
                  </a:cubicBezTo>
                  <a:cubicBezTo>
                    <a:pt x="4340" y="2474"/>
                    <a:pt x="4388" y="712"/>
                    <a:pt x="4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381;p46">
              <a:extLst>
                <a:ext uri="{FF2B5EF4-FFF2-40B4-BE49-F238E27FC236}">
                  <a16:creationId xmlns:a16="http://schemas.microsoft.com/office/drawing/2014/main" id="{33967A8C-7979-BA47-9D51-0DB3F7029DF7}"/>
                </a:ext>
              </a:extLst>
            </p:cNvPr>
            <p:cNvSpPr/>
            <p:nvPr/>
          </p:nvSpPr>
          <p:spPr>
            <a:xfrm>
              <a:off x="7601282" y="2585397"/>
              <a:ext cx="325997" cy="154567"/>
            </a:xfrm>
            <a:custGeom>
              <a:avLst/>
              <a:gdLst/>
              <a:ahLst/>
              <a:cxnLst/>
              <a:rect l="l" t="t" r="r" b="b"/>
              <a:pathLst>
                <a:path w="6631" h="3144" extrusionOk="0">
                  <a:moveTo>
                    <a:pt x="6630" y="1"/>
                  </a:moveTo>
                  <a:cubicBezTo>
                    <a:pt x="6627" y="1"/>
                    <a:pt x="6609" y="18"/>
                    <a:pt x="6574" y="50"/>
                  </a:cubicBezTo>
                  <a:cubicBezTo>
                    <a:pt x="6529" y="94"/>
                    <a:pt x="6477" y="142"/>
                    <a:pt x="6416" y="198"/>
                  </a:cubicBezTo>
                  <a:cubicBezTo>
                    <a:pt x="6281" y="334"/>
                    <a:pt x="6075" y="513"/>
                    <a:pt x="5813" y="731"/>
                  </a:cubicBezTo>
                  <a:cubicBezTo>
                    <a:pt x="5555" y="945"/>
                    <a:pt x="5228" y="1185"/>
                    <a:pt x="4856" y="1431"/>
                  </a:cubicBezTo>
                  <a:cubicBezTo>
                    <a:pt x="4480" y="1671"/>
                    <a:pt x="4052" y="1920"/>
                    <a:pt x="3584" y="2143"/>
                  </a:cubicBezTo>
                  <a:cubicBezTo>
                    <a:pt x="3117" y="2361"/>
                    <a:pt x="2658" y="2536"/>
                    <a:pt x="2233" y="2676"/>
                  </a:cubicBezTo>
                  <a:cubicBezTo>
                    <a:pt x="1806" y="2807"/>
                    <a:pt x="1412" y="2908"/>
                    <a:pt x="1080" y="2974"/>
                  </a:cubicBezTo>
                  <a:cubicBezTo>
                    <a:pt x="748" y="3039"/>
                    <a:pt x="477" y="3083"/>
                    <a:pt x="289" y="3105"/>
                  </a:cubicBezTo>
                  <a:cubicBezTo>
                    <a:pt x="210" y="3113"/>
                    <a:pt x="136" y="3122"/>
                    <a:pt x="75" y="3131"/>
                  </a:cubicBezTo>
                  <a:cubicBezTo>
                    <a:pt x="23" y="3139"/>
                    <a:pt x="0" y="3144"/>
                    <a:pt x="0" y="3144"/>
                  </a:cubicBezTo>
                  <a:cubicBezTo>
                    <a:pt x="0" y="3144"/>
                    <a:pt x="420" y="3131"/>
                    <a:pt x="1089" y="3004"/>
                  </a:cubicBezTo>
                  <a:cubicBezTo>
                    <a:pt x="1421" y="2942"/>
                    <a:pt x="1814" y="2847"/>
                    <a:pt x="2247" y="2716"/>
                  </a:cubicBezTo>
                  <a:cubicBezTo>
                    <a:pt x="2671" y="2580"/>
                    <a:pt x="3134" y="2405"/>
                    <a:pt x="3606" y="2182"/>
                  </a:cubicBezTo>
                  <a:cubicBezTo>
                    <a:pt x="4074" y="1959"/>
                    <a:pt x="4502" y="1710"/>
                    <a:pt x="4878" y="1465"/>
                  </a:cubicBezTo>
                  <a:cubicBezTo>
                    <a:pt x="5254" y="1217"/>
                    <a:pt x="5577" y="976"/>
                    <a:pt x="5835" y="753"/>
                  </a:cubicBezTo>
                  <a:cubicBezTo>
                    <a:pt x="6355" y="316"/>
                    <a:pt x="6630" y="1"/>
                    <a:pt x="6630" y="1"/>
                  </a:cubicBezTo>
                  <a:cubicBezTo>
                    <a:pt x="6630" y="1"/>
                    <a:pt x="6630" y="1"/>
                    <a:pt x="66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382;p46">
              <a:extLst>
                <a:ext uri="{FF2B5EF4-FFF2-40B4-BE49-F238E27FC236}">
                  <a16:creationId xmlns:a16="http://schemas.microsoft.com/office/drawing/2014/main" id="{06716AD1-B153-1348-8B37-B7570DA1038F}"/>
                </a:ext>
              </a:extLst>
            </p:cNvPr>
            <p:cNvSpPr/>
            <p:nvPr/>
          </p:nvSpPr>
          <p:spPr>
            <a:xfrm>
              <a:off x="7608214" y="2265050"/>
              <a:ext cx="211153" cy="71826"/>
            </a:xfrm>
            <a:custGeom>
              <a:avLst/>
              <a:gdLst/>
              <a:ahLst/>
              <a:cxnLst/>
              <a:rect l="l" t="t" r="r" b="b"/>
              <a:pathLst>
                <a:path w="4295" h="1461" extrusionOk="0">
                  <a:moveTo>
                    <a:pt x="3" y="0"/>
                  </a:moveTo>
                  <a:cubicBezTo>
                    <a:pt x="1" y="0"/>
                    <a:pt x="0" y="1"/>
                    <a:pt x="0" y="2"/>
                  </a:cubicBezTo>
                  <a:cubicBezTo>
                    <a:pt x="0" y="2"/>
                    <a:pt x="13" y="6"/>
                    <a:pt x="43" y="14"/>
                  </a:cubicBezTo>
                  <a:cubicBezTo>
                    <a:pt x="83" y="28"/>
                    <a:pt x="126" y="41"/>
                    <a:pt x="170" y="54"/>
                  </a:cubicBezTo>
                  <a:cubicBezTo>
                    <a:pt x="305" y="89"/>
                    <a:pt x="463" y="133"/>
                    <a:pt x="638" y="185"/>
                  </a:cubicBezTo>
                  <a:cubicBezTo>
                    <a:pt x="1031" y="299"/>
                    <a:pt x="1573" y="470"/>
                    <a:pt x="2159" y="688"/>
                  </a:cubicBezTo>
                  <a:cubicBezTo>
                    <a:pt x="2731" y="902"/>
                    <a:pt x="3246" y="1090"/>
                    <a:pt x="3666" y="1247"/>
                  </a:cubicBezTo>
                  <a:cubicBezTo>
                    <a:pt x="3837" y="1309"/>
                    <a:pt x="3990" y="1361"/>
                    <a:pt x="4125" y="1408"/>
                  </a:cubicBezTo>
                  <a:cubicBezTo>
                    <a:pt x="4169" y="1422"/>
                    <a:pt x="4212" y="1435"/>
                    <a:pt x="4252" y="1448"/>
                  </a:cubicBezTo>
                  <a:cubicBezTo>
                    <a:pt x="4282" y="1457"/>
                    <a:pt x="4295" y="1461"/>
                    <a:pt x="4295" y="1461"/>
                  </a:cubicBezTo>
                  <a:cubicBezTo>
                    <a:pt x="4295" y="1457"/>
                    <a:pt x="4282" y="1452"/>
                    <a:pt x="4256" y="1440"/>
                  </a:cubicBezTo>
                  <a:cubicBezTo>
                    <a:pt x="4216" y="1422"/>
                    <a:pt x="4173" y="1408"/>
                    <a:pt x="4133" y="1392"/>
                  </a:cubicBezTo>
                  <a:cubicBezTo>
                    <a:pt x="3998" y="1339"/>
                    <a:pt x="3849" y="1283"/>
                    <a:pt x="3679" y="1216"/>
                  </a:cubicBezTo>
                  <a:cubicBezTo>
                    <a:pt x="3294" y="1073"/>
                    <a:pt x="2766" y="863"/>
                    <a:pt x="2176" y="644"/>
                  </a:cubicBezTo>
                  <a:cubicBezTo>
                    <a:pt x="1586" y="426"/>
                    <a:pt x="1044" y="260"/>
                    <a:pt x="646" y="150"/>
                  </a:cubicBezTo>
                  <a:cubicBezTo>
                    <a:pt x="446" y="97"/>
                    <a:pt x="288" y="59"/>
                    <a:pt x="174" y="32"/>
                  </a:cubicBezTo>
                  <a:cubicBezTo>
                    <a:pt x="126" y="24"/>
                    <a:pt x="87" y="14"/>
                    <a:pt x="43" y="6"/>
                  </a:cubicBezTo>
                  <a:cubicBezTo>
                    <a:pt x="22" y="3"/>
                    <a:pt x="9" y="0"/>
                    <a:pt x="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383;p46">
              <a:extLst>
                <a:ext uri="{FF2B5EF4-FFF2-40B4-BE49-F238E27FC236}">
                  <a16:creationId xmlns:a16="http://schemas.microsoft.com/office/drawing/2014/main" id="{AF173C52-F3D5-814C-ACA7-5140FB7342A8}"/>
                </a:ext>
              </a:extLst>
            </p:cNvPr>
            <p:cNvSpPr/>
            <p:nvPr/>
          </p:nvSpPr>
          <p:spPr>
            <a:xfrm>
              <a:off x="7609689" y="1915746"/>
              <a:ext cx="284749" cy="421126"/>
            </a:xfrm>
            <a:custGeom>
              <a:avLst/>
              <a:gdLst/>
              <a:ahLst/>
              <a:cxnLst/>
              <a:rect l="l" t="t" r="r" b="b"/>
              <a:pathLst>
                <a:path w="5792" h="8566" extrusionOk="0">
                  <a:moveTo>
                    <a:pt x="3818" y="1"/>
                  </a:moveTo>
                  <a:cubicBezTo>
                    <a:pt x="3707" y="1"/>
                    <a:pt x="3598" y="12"/>
                    <a:pt x="3492" y="31"/>
                  </a:cubicBezTo>
                  <a:cubicBezTo>
                    <a:pt x="3186" y="80"/>
                    <a:pt x="2902" y="207"/>
                    <a:pt x="2653" y="377"/>
                  </a:cubicBezTo>
                  <a:cubicBezTo>
                    <a:pt x="2403" y="542"/>
                    <a:pt x="2199" y="766"/>
                    <a:pt x="2058" y="1019"/>
                  </a:cubicBezTo>
                  <a:cubicBezTo>
                    <a:pt x="1915" y="1268"/>
                    <a:pt x="1814" y="1530"/>
                    <a:pt x="1727" y="1788"/>
                  </a:cubicBezTo>
                  <a:cubicBezTo>
                    <a:pt x="1386" y="2819"/>
                    <a:pt x="1080" y="3751"/>
                    <a:pt x="822" y="4537"/>
                  </a:cubicBezTo>
                  <a:cubicBezTo>
                    <a:pt x="568" y="5310"/>
                    <a:pt x="363" y="5944"/>
                    <a:pt x="214" y="6390"/>
                  </a:cubicBezTo>
                  <a:cubicBezTo>
                    <a:pt x="148" y="6605"/>
                    <a:pt x="96" y="6770"/>
                    <a:pt x="53" y="6897"/>
                  </a:cubicBezTo>
                  <a:cubicBezTo>
                    <a:pt x="17" y="7010"/>
                    <a:pt x="0" y="7071"/>
                    <a:pt x="0" y="7071"/>
                  </a:cubicBezTo>
                  <a:cubicBezTo>
                    <a:pt x="0" y="7071"/>
                    <a:pt x="22" y="7015"/>
                    <a:pt x="61" y="6901"/>
                  </a:cubicBezTo>
                  <a:cubicBezTo>
                    <a:pt x="105" y="6774"/>
                    <a:pt x="162" y="6609"/>
                    <a:pt x="232" y="6399"/>
                  </a:cubicBezTo>
                  <a:cubicBezTo>
                    <a:pt x="384" y="5949"/>
                    <a:pt x="594" y="5320"/>
                    <a:pt x="852" y="4546"/>
                  </a:cubicBezTo>
                  <a:cubicBezTo>
                    <a:pt x="1114" y="3763"/>
                    <a:pt x="1425" y="2833"/>
                    <a:pt x="1766" y="1801"/>
                  </a:cubicBezTo>
                  <a:cubicBezTo>
                    <a:pt x="1941" y="1294"/>
                    <a:pt x="2173" y="735"/>
                    <a:pt x="2679" y="411"/>
                  </a:cubicBezTo>
                  <a:cubicBezTo>
                    <a:pt x="2919" y="250"/>
                    <a:pt x="3199" y="128"/>
                    <a:pt x="3500" y="76"/>
                  </a:cubicBezTo>
                  <a:cubicBezTo>
                    <a:pt x="3601" y="57"/>
                    <a:pt x="3705" y="48"/>
                    <a:pt x="3810" y="48"/>
                  </a:cubicBezTo>
                  <a:cubicBezTo>
                    <a:pt x="4011" y="48"/>
                    <a:pt x="4213" y="83"/>
                    <a:pt x="4396" y="167"/>
                  </a:cubicBezTo>
                  <a:cubicBezTo>
                    <a:pt x="4541" y="228"/>
                    <a:pt x="4664" y="320"/>
                    <a:pt x="4777" y="425"/>
                  </a:cubicBezTo>
                  <a:cubicBezTo>
                    <a:pt x="4894" y="525"/>
                    <a:pt x="5004" y="635"/>
                    <a:pt x="5104" y="748"/>
                  </a:cubicBezTo>
                  <a:cubicBezTo>
                    <a:pt x="5305" y="975"/>
                    <a:pt x="5459" y="1238"/>
                    <a:pt x="5555" y="1512"/>
                  </a:cubicBezTo>
                  <a:cubicBezTo>
                    <a:pt x="5743" y="2073"/>
                    <a:pt x="5707" y="2658"/>
                    <a:pt x="5624" y="3191"/>
                  </a:cubicBezTo>
                  <a:cubicBezTo>
                    <a:pt x="5471" y="4271"/>
                    <a:pt x="5319" y="5241"/>
                    <a:pt x="5104" y="6036"/>
                  </a:cubicBezTo>
                  <a:cubicBezTo>
                    <a:pt x="4890" y="6831"/>
                    <a:pt x="4664" y="7456"/>
                    <a:pt x="4510" y="7894"/>
                  </a:cubicBezTo>
                  <a:cubicBezTo>
                    <a:pt x="4436" y="8099"/>
                    <a:pt x="4375" y="8265"/>
                    <a:pt x="4327" y="8392"/>
                  </a:cubicBezTo>
                  <a:cubicBezTo>
                    <a:pt x="4287" y="8505"/>
                    <a:pt x="4265" y="8566"/>
                    <a:pt x="4265" y="8566"/>
                  </a:cubicBezTo>
                  <a:cubicBezTo>
                    <a:pt x="4265" y="8566"/>
                    <a:pt x="4366" y="8330"/>
                    <a:pt x="4527" y="7898"/>
                  </a:cubicBezTo>
                  <a:cubicBezTo>
                    <a:pt x="4685" y="7465"/>
                    <a:pt x="4916" y="6841"/>
                    <a:pt x="5136" y="6044"/>
                  </a:cubicBezTo>
                  <a:cubicBezTo>
                    <a:pt x="5354" y="5245"/>
                    <a:pt x="5511" y="4275"/>
                    <a:pt x="5668" y="3200"/>
                  </a:cubicBezTo>
                  <a:cubicBezTo>
                    <a:pt x="5751" y="2662"/>
                    <a:pt x="5791" y="2073"/>
                    <a:pt x="5598" y="1500"/>
                  </a:cubicBezTo>
                  <a:cubicBezTo>
                    <a:pt x="5497" y="1216"/>
                    <a:pt x="5345" y="949"/>
                    <a:pt x="5140" y="717"/>
                  </a:cubicBezTo>
                  <a:cubicBezTo>
                    <a:pt x="5039" y="600"/>
                    <a:pt x="4926" y="490"/>
                    <a:pt x="4807" y="390"/>
                  </a:cubicBezTo>
                  <a:cubicBezTo>
                    <a:pt x="4694" y="285"/>
                    <a:pt x="4563" y="189"/>
                    <a:pt x="4418" y="123"/>
                  </a:cubicBezTo>
                  <a:cubicBezTo>
                    <a:pt x="4228" y="38"/>
                    <a:pt x="4022" y="1"/>
                    <a:pt x="3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384;p46">
              <a:extLst>
                <a:ext uri="{FF2B5EF4-FFF2-40B4-BE49-F238E27FC236}">
                  <a16:creationId xmlns:a16="http://schemas.microsoft.com/office/drawing/2014/main" id="{C6063A69-7268-7D4F-9C4F-F56F2CA788EC}"/>
                </a:ext>
              </a:extLst>
            </p:cNvPr>
            <p:cNvSpPr/>
            <p:nvPr/>
          </p:nvSpPr>
          <p:spPr>
            <a:xfrm>
              <a:off x="7724632" y="2967690"/>
              <a:ext cx="512421" cy="1414553"/>
            </a:xfrm>
            <a:custGeom>
              <a:avLst/>
              <a:gdLst/>
              <a:ahLst/>
              <a:cxnLst/>
              <a:rect l="l" t="t" r="r" b="b"/>
              <a:pathLst>
                <a:path w="10423" h="28773" extrusionOk="0">
                  <a:moveTo>
                    <a:pt x="3824" y="0"/>
                  </a:moveTo>
                  <a:lnTo>
                    <a:pt x="218" y="1267"/>
                  </a:lnTo>
                  <a:cubicBezTo>
                    <a:pt x="218" y="1267"/>
                    <a:pt x="0" y="16113"/>
                    <a:pt x="218" y="18595"/>
                  </a:cubicBezTo>
                  <a:cubicBezTo>
                    <a:pt x="647" y="23481"/>
                    <a:pt x="7290" y="28773"/>
                    <a:pt x="7290" y="28773"/>
                  </a:cubicBezTo>
                  <a:lnTo>
                    <a:pt x="10423" y="25110"/>
                  </a:lnTo>
                  <a:cubicBezTo>
                    <a:pt x="10423" y="25110"/>
                    <a:pt x="6699" y="20937"/>
                    <a:pt x="5642" y="19460"/>
                  </a:cubicBezTo>
                  <a:cubicBezTo>
                    <a:pt x="4948" y="18486"/>
                    <a:pt x="4523" y="16921"/>
                    <a:pt x="4283" y="15715"/>
                  </a:cubicBezTo>
                  <a:cubicBezTo>
                    <a:pt x="4103" y="14832"/>
                    <a:pt x="4012" y="13936"/>
                    <a:pt x="3998" y="13036"/>
                  </a:cubicBezTo>
                  <a:lnTo>
                    <a:pt x="3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385;p46">
              <a:extLst>
                <a:ext uri="{FF2B5EF4-FFF2-40B4-BE49-F238E27FC236}">
                  <a16:creationId xmlns:a16="http://schemas.microsoft.com/office/drawing/2014/main" id="{693D924F-705A-FE4E-9D21-BBD6D2E76F57}"/>
                </a:ext>
              </a:extLst>
            </p:cNvPr>
            <p:cNvSpPr/>
            <p:nvPr/>
          </p:nvSpPr>
          <p:spPr>
            <a:xfrm>
              <a:off x="7548432" y="2793849"/>
              <a:ext cx="404804" cy="1676933"/>
            </a:xfrm>
            <a:custGeom>
              <a:avLst/>
              <a:gdLst/>
              <a:ahLst/>
              <a:cxnLst/>
              <a:rect l="l" t="t" r="r" b="b"/>
              <a:pathLst>
                <a:path w="8234" h="34110" extrusionOk="0">
                  <a:moveTo>
                    <a:pt x="8076" y="1"/>
                  </a:moveTo>
                  <a:lnTo>
                    <a:pt x="83" y="380"/>
                  </a:lnTo>
                  <a:lnTo>
                    <a:pt x="0" y="34110"/>
                  </a:lnTo>
                  <a:lnTo>
                    <a:pt x="5192" y="34110"/>
                  </a:lnTo>
                  <a:lnTo>
                    <a:pt x="6110" y="4764"/>
                  </a:lnTo>
                  <a:cubicBezTo>
                    <a:pt x="6110" y="4764"/>
                    <a:pt x="7614" y="3772"/>
                    <a:pt x="7876" y="2509"/>
                  </a:cubicBezTo>
                  <a:cubicBezTo>
                    <a:pt x="8234" y="796"/>
                    <a:pt x="8076" y="1"/>
                    <a:pt x="80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386;p46">
              <a:extLst>
                <a:ext uri="{FF2B5EF4-FFF2-40B4-BE49-F238E27FC236}">
                  <a16:creationId xmlns:a16="http://schemas.microsoft.com/office/drawing/2014/main" id="{C3A8AF02-56FC-1C4E-BBD0-364F141412BD}"/>
                </a:ext>
              </a:extLst>
            </p:cNvPr>
            <p:cNvSpPr/>
            <p:nvPr/>
          </p:nvSpPr>
          <p:spPr>
            <a:xfrm>
              <a:off x="7536830" y="4430834"/>
              <a:ext cx="277424" cy="39969"/>
            </a:xfrm>
            <a:custGeom>
              <a:avLst/>
              <a:gdLst/>
              <a:ahLst/>
              <a:cxnLst/>
              <a:rect l="l" t="t" r="r" b="b"/>
              <a:pathLst>
                <a:path w="5643" h="813" extrusionOk="0">
                  <a:moveTo>
                    <a:pt x="0" y="0"/>
                  </a:moveTo>
                  <a:lnTo>
                    <a:pt x="0" y="813"/>
                  </a:lnTo>
                  <a:lnTo>
                    <a:pt x="5642" y="813"/>
                  </a:lnTo>
                  <a:lnTo>
                    <a:pt x="56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387;p46">
              <a:extLst>
                <a:ext uri="{FF2B5EF4-FFF2-40B4-BE49-F238E27FC236}">
                  <a16:creationId xmlns:a16="http://schemas.microsoft.com/office/drawing/2014/main" id="{DDFF7F29-6EAD-B741-9867-419C8FFC7EFF}"/>
                </a:ext>
              </a:extLst>
            </p:cNvPr>
            <p:cNvSpPr/>
            <p:nvPr/>
          </p:nvSpPr>
          <p:spPr>
            <a:xfrm>
              <a:off x="8041044" y="4165255"/>
              <a:ext cx="220101" cy="228851"/>
            </a:xfrm>
            <a:custGeom>
              <a:avLst/>
              <a:gdLst/>
              <a:ahLst/>
              <a:cxnLst/>
              <a:rect l="l" t="t" r="r" b="b"/>
              <a:pathLst>
                <a:path w="4477" h="4655" extrusionOk="0">
                  <a:moveTo>
                    <a:pt x="3887" y="1"/>
                  </a:moveTo>
                  <a:lnTo>
                    <a:pt x="1" y="4095"/>
                  </a:lnTo>
                  <a:lnTo>
                    <a:pt x="591" y="4654"/>
                  </a:lnTo>
                  <a:lnTo>
                    <a:pt x="4476" y="560"/>
                  </a:lnTo>
                  <a:lnTo>
                    <a:pt x="38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388;p46">
              <a:extLst>
                <a:ext uri="{FF2B5EF4-FFF2-40B4-BE49-F238E27FC236}">
                  <a16:creationId xmlns:a16="http://schemas.microsoft.com/office/drawing/2014/main" id="{59E9F046-E77F-584C-9071-FD613E5C239E}"/>
                </a:ext>
              </a:extLst>
            </p:cNvPr>
            <p:cNvSpPr/>
            <p:nvPr/>
          </p:nvSpPr>
          <p:spPr>
            <a:xfrm>
              <a:off x="8052647" y="4179807"/>
              <a:ext cx="168529" cy="174330"/>
            </a:xfrm>
            <a:custGeom>
              <a:avLst/>
              <a:gdLst/>
              <a:ahLst/>
              <a:cxnLst/>
              <a:rect l="l" t="t" r="r" b="b"/>
              <a:pathLst>
                <a:path w="3428" h="3546" extrusionOk="0">
                  <a:moveTo>
                    <a:pt x="3427" y="1"/>
                  </a:moveTo>
                  <a:cubicBezTo>
                    <a:pt x="3424" y="1"/>
                    <a:pt x="3412" y="13"/>
                    <a:pt x="3389" y="32"/>
                  </a:cubicBezTo>
                  <a:cubicBezTo>
                    <a:pt x="3357" y="62"/>
                    <a:pt x="3323" y="98"/>
                    <a:pt x="3288" y="132"/>
                  </a:cubicBezTo>
                  <a:cubicBezTo>
                    <a:pt x="3196" y="219"/>
                    <a:pt x="3069" y="346"/>
                    <a:pt x="2917" y="508"/>
                  </a:cubicBezTo>
                  <a:cubicBezTo>
                    <a:pt x="2584" y="858"/>
                    <a:pt x="2173" y="1295"/>
                    <a:pt x="1719" y="1776"/>
                  </a:cubicBezTo>
                  <a:cubicBezTo>
                    <a:pt x="1255" y="2248"/>
                    <a:pt x="836" y="2676"/>
                    <a:pt x="499" y="3021"/>
                  </a:cubicBezTo>
                  <a:cubicBezTo>
                    <a:pt x="360" y="3166"/>
                    <a:pt x="242" y="3293"/>
                    <a:pt x="132" y="3402"/>
                  </a:cubicBezTo>
                  <a:cubicBezTo>
                    <a:pt x="97" y="3440"/>
                    <a:pt x="67" y="3471"/>
                    <a:pt x="37" y="3507"/>
                  </a:cubicBezTo>
                  <a:cubicBezTo>
                    <a:pt x="15" y="3533"/>
                    <a:pt x="1" y="3545"/>
                    <a:pt x="6" y="3545"/>
                  </a:cubicBezTo>
                  <a:cubicBezTo>
                    <a:pt x="6" y="3545"/>
                    <a:pt x="19" y="3537"/>
                    <a:pt x="45" y="3515"/>
                  </a:cubicBezTo>
                  <a:cubicBezTo>
                    <a:pt x="75" y="3480"/>
                    <a:pt x="111" y="3450"/>
                    <a:pt x="146" y="3414"/>
                  </a:cubicBezTo>
                  <a:cubicBezTo>
                    <a:pt x="255" y="3305"/>
                    <a:pt x="382" y="3182"/>
                    <a:pt x="525" y="3043"/>
                  </a:cubicBezTo>
                  <a:cubicBezTo>
                    <a:pt x="862" y="2702"/>
                    <a:pt x="1286" y="2278"/>
                    <a:pt x="1754" y="1806"/>
                  </a:cubicBezTo>
                  <a:cubicBezTo>
                    <a:pt x="2226" y="1317"/>
                    <a:pt x="2637" y="858"/>
                    <a:pt x="2938" y="530"/>
                  </a:cubicBezTo>
                  <a:cubicBezTo>
                    <a:pt x="3078" y="386"/>
                    <a:pt x="3196" y="255"/>
                    <a:pt x="3301" y="146"/>
                  </a:cubicBezTo>
                  <a:cubicBezTo>
                    <a:pt x="3336" y="106"/>
                    <a:pt x="3367" y="72"/>
                    <a:pt x="3397" y="41"/>
                  </a:cubicBezTo>
                  <a:cubicBezTo>
                    <a:pt x="3419" y="15"/>
                    <a:pt x="3428" y="1"/>
                    <a:pt x="3428" y="1"/>
                  </a:cubicBezTo>
                  <a:cubicBezTo>
                    <a:pt x="3428" y="1"/>
                    <a:pt x="3427" y="1"/>
                    <a:pt x="3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389;p46">
              <a:extLst>
                <a:ext uri="{FF2B5EF4-FFF2-40B4-BE49-F238E27FC236}">
                  <a16:creationId xmlns:a16="http://schemas.microsoft.com/office/drawing/2014/main" id="{4495298F-8349-C145-8EF8-EC14D1DBCA35}"/>
                </a:ext>
              </a:extLst>
            </p:cNvPr>
            <p:cNvSpPr/>
            <p:nvPr/>
          </p:nvSpPr>
          <p:spPr>
            <a:xfrm>
              <a:off x="7646414" y="2803977"/>
              <a:ext cx="100586" cy="1629835"/>
            </a:xfrm>
            <a:custGeom>
              <a:avLst/>
              <a:gdLst/>
              <a:ahLst/>
              <a:cxnLst/>
              <a:rect l="l" t="t" r="r" b="b"/>
              <a:pathLst>
                <a:path w="2046" h="33152" extrusionOk="0">
                  <a:moveTo>
                    <a:pt x="2045" y="0"/>
                  </a:moveTo>
                  <a:cubicBezTo>
                    <a:pt x="2045" y="0"/>
                    <a:pt x="2037" y="27"/>
                    <a:pt x="2023" y="83"/>
                  </a:cubicBezTo>
                  <a:cubicBezTo>
                    <a:pt x="2011" y="136"/>
                    <a:pt x="1985" y="218"/>
                    <a:pt x="1941" y="323"/>
                  </a:cubicBezTo>
                  <a:cubicBezTo>
                    <a:pt x="1898" y="424"/>
                    <a:pt x="1823" y="541"/>
                    <a:pt x="1718" y="668"/>
                  </a:cubicBezTo>
                  <a:cubicBezTo>
                    <a:pt x="1613" y="791"/>
                    <a:pt x="1473" y="922"/>
                    <a:pt x="1321" y="1066"/>
                  </a:cubicBezTo>
                  <a:cubicBezTo>
                    <a:pt x="1168" y="1215"/>
                    <a:pt x="992" y="1376"/>
                    <a:pt x="839" y="1590"/>
                  </a:cubicBezTo>
                  <a:cubicBezTo>
                    <a:pt x="682" y="1809"/>
                    <a:pt x="696" y="2115"/>
                    <a:pt x="678" y="2408"/>
                  </a:cubicBezTo>
                  <a:cubicBezTo>
                    <a:pt x="656" y="3016"/>
                    <a:pt x="630" y="3702"/>
                    <a:pt x="603" y="4462"/>
                  </a:cubicBezTo>
                  <a:cubicBezTo>
                    <a:pt x="573" y="5222"/>
                    <a:pt x="547" y="6053"/>
                    <a:pt x="512" y="6949"/>
                  </a:cubicBezTo>
                  <a:cubicBezTo>
                    <a:pt x="486" y="7840"/>
                    <a:pt x="460" y="8797"/>
                    <a:pt x="429" y="9803"/>
                  </a:cubicBezTo>
                  <a:cubicBezTo>
                    <a:pt x="377" y="11812"/>
                    <a:pt x="298" y="14024"/>
                    <a:pt x="250" y="16344"/>
                  </a:cubicBezTo>
                  <a:cubicBezTo>
                    <a:pt x="175" y="20981"/>
                    <a:pt x="109" y="25181"/>
                    <a:pt x="66" y="28231"/>
                  </a:cubicBezTo>
                  <a:cubicBezTo>
                    <a:pt x="44" y="29747"/>
                    <a:pt x="26" y="30976"/>
                    <a:pt x="14" y="31832"/>
                  </a:cubicBezTo>
                  <a:cubicBezTo>
                    <a:pt x="10" y="32252"/>
                    <a:pt x="4" y="32579"/>
                    <a:pt x="0" y="32811"/>
                  </a:cubicBezTo>
                  <a:lnTo>
                    <a:pt x="0" y="33152"/>
                  </a:lnTo>
                  <a:cubicBezTo>
                    <a:pt x="10" y="32837"/>
                    <a:pt x="40" y="31199"/>
                    <a:pt x="97" y="28231"/>
                  </a:cubicBezTo>
                  <a:cubicBezTo>
                    <a:pt x="149" y="25185"/>
                    <a:pt x="219" y="20985"/>
                    <a:pt x="298" y="16344"/>
                  </a:cubicBezTo>
                  <a:cubicBezTo>
                    <a:pt x="341" y="14024"/>
                    <a:pt x="420" y="11812"/>
                    <a:pt x="472" y="9803"/>
                  </a:cubicBezTo>
                  <a:cubicBezTo>
                    <a:pt x="498" y="8797"/>
                    <a:pt x="525" y="7844"/>
                    <a:pt x="551" y="6949"/>
                  </a:cubicBezTo>
                  <a:cubicBezTo>
                    <a:pt x="581" y="6057"/>
                    <a:pt x="607" y="5222"/>
                    <a:pt x="634" y="4462"/>
                  </a:cubicBezTo>
                  <a:cubicBezTo>
                    <a:pt x="660" y="3702"/>
                    <a:pt x="682" y="3016"/>
                    <a:pt x="704" y="2413"/>
                  </a:cubicBezTo>
                  <a:cubicBezTo>
                    <a:pt x="722" y="2115"/>
                    <a:pt x="708" y="1818"/>
                    <a:pt x="857" y="1600"/>
                  </a:cubicBezTo>
                  <a:cubicBezTo>
                    <a:pt x="1006" y="1394"/>
                    <a:pt x="1180" y="1228"/>
                    <a:pt x="1333" y="1079"/>
                  </a:cubicBezTo>
                  <a:cubicBezTo>
                    <a:pt x="1486" y="931"/>
                    <a:pt x="1626" y="804"/>
                    <a:pt x="1731" y="678"/>
                  </a:cubicBezTo>
                  <a:cubicBezTo>
                    <a:pt x="1836" y="551"/>
                    <a:pt x="1906" y="428"/>
                    <a:pt x="1950" y="323"/>
                  </a:cubicBezTo>
                  <a:cubicBezTo>
                    <a:pt x="1993" y="223"/>
                    <a:pt x="2015" y="140"/>
                    <a:pt x="2029" y="83"/>
                  </a:cubicBezTo>
                  <a:cubicBezTo>
                    <a:pt x="2041" y="27"/>
                    <a:pt x="2045" y="0"/>
                    <a:pt x="20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390;p46">
              <a:extLst>
                <a:ext uri="{FF2B5EF4-FFF2-40B4-BE49-F238E27FC236}">
                  <a16:creationId xmlns:a16="http://schemas.microsoft.com/office/drawing/2014/main" id="{B001D0AC-008D-5F40-AE00-FDDA0953BDA6}"/>
                </a:ext>
              </a:extLst>
            </p:cNvPr>
            <p:cNvSpPr/>
            <p:nvPr/>
          </p:nvSpPr>
          <p:spPr>
            <a:xfrm>
              <a:off x="7588598" y="2814055"/>
              <a:ext cx="6293" cy="9783"/>
            </a:xfrm>
            <a:custGeom>
              <a:avLst/>
              <a:gdLst/>
              <a:ahLst/>
              <a:cxnLst/>
              <a:rect l="l" t="t" r="r" b="b"/>
              <a:pathLst>
                <a:path w="128" h="199" extrusionOk="0">
                  <a:moveTo>
                    <a:pt x="16" y="0"/>
                  </a:moveTo>
                  <a:cubicBezTo>
                    <a:pt x="15" y="0"/>
                    <a:pt x="15" y="1"/>
                    <a:pt x="14" y="1"/>
                  </a:cubicBezTo>
                  <a:cubicBezTo>
                    <a:pt x="0" y="5"/>
                    <a:pt x="14" y="57"/>
                    <a:pt x="45" y="110"/>
                  </a:cubicBezTo>
                  <a:cubicBezTo>
                    <a:pt x="72" y="161"/>
                    <a:pt x="100" y="198"/>
                    <a:pt x="115" y="198"/>
                  </a:cubicBezTo>
                  <a:cubicBezTo>
                    <a:pt x="116" y="198"/>
                    <a:pt x="118" y="198"/>
                    <a:pt x="119" y="197"/>
                  </a:cubicBezTo>
                  <a:cubicBezTo>
                    <a:pt x="127" y="193"/>
                    <a:pt x="115" y="140"/>
                    <a:pt x="84" y="88"/>
                  </a:cubicBezTo>
                  <a:cubicBezTo>
                    <a:pt x="60" y="39"/>
                    <a:pt x="27"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391;p46">
              <a:extLst>
                <a:ext uri="{FF2B5EF4-FFF2-40B4-BE49-F238E27FC236}">
                  <a16:creationId xmlns:a16="http://schemas.microsoft.com/office/drawing/2014/main" id="{FA2BECA3-604A-B14F-99C4-C257E7105771}"/>
                </a:ext>
              </a:extLst>
            </p:cNvPr>
            <p:cNvSpPr/>
            <p:nvPr/>
          </p:nvSpPr>
          <p:spPr>
            <a:xfrm>
              <a:off x="7600643" y="2832442"/>
              <a:ext cx="8898" cy="7964"/>
            </a:xfrm>
            <a:custGeom>
              <a:avLst/>
              <a:gdLst/>
              <a:ahLst/>
              <a:cxnLst/>
              <a:rect l="l" t="t" r="r" b="b"/>
              <a:pathLst>
                <a:path w="181" h="162" extrusionOk="0">
                  <a:moveTo>
                    <a:pt x="14" y="1"/>
                  </a:moveTo>
                  <a:cubicBezTo>
                    <a:pt x="12" y="1"/>
                    <a:pt x="10" y="1"/>
                    <a:pt x="9" y="2"/>
                  </a:cubicBezTo>
                  <a:cubicBezTo>
                    <a:pt x="1" y="11"/>
                    <a:pt x="27" y="55"/>
                    <a:pt x="75" y="99"/>
                  </a:cubicBezTo>
                  <a:cubicBezTo>
                    <a:pt x="113" y="136"/>
                    <a:pt x="151" y="161"/>
                    <a:pt x="166" y="161"/>
                  </a:cubicBezTo>
                  <a:cubicBezTo>
                    <a:pt x="168" y="161"/>
                    <a:pt x="170" y="161"/>
                    <a:pt x="171" y="160"/>
                  </a:cubicBezTo>
                  <a:cubicBezTo>
                    <a:pt x="180" y="146"/>
                    <a:pt x="149" y="107"/>
                    <a:pt x="106" y="63"/>
                  </a:cubicBezTo>
                  <a:cubicBezTo>
                    <a:pt x="67" y="26"/>
                    <a:pt x="29"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392;p46">
              <a:extLst>
                <a:ext uri="{FF2B5EF4-FFF2-40B4-BE49-F238E27FC236}">
                  <a16:creationId xmlns:a16="http://schemas.microsoft.com/office/drawing/2014/main" id="{0561C575-4563-754E-9BC4-4FBB8B1E7D26}"/>
                </a:ext>
              </a:extLst>
            </p:cNvPr>
            <p:cNvSpPr/>
            <p:nvPr/>
          </p:nvSpPr>
          <p:spPr>
            <a:xfrm>
              <a:off x="7617604" y="2846503"/>
              <a:ext cx="10373" cy="5654"/>
            </a:xfrm>
            <a:custGeom>
              <a:avLst/>
              <a:gdLst/>
              <a:ahLst/>
              <a:cxnLst/>
              <a:rect l="l" t="t" r="r" b="b"/>
              <a:pathLst>
                <a:path w="211" h="115" extrusionOk="0">
                  <a:moveTo>
                    <a:pt x="17" y="0"/>
                  </a:moveTo>
                  <a:cubicBezTo>
                    <a:pt x="11" y="0"/>
                    <a:pt x="7" y="1"/>
                    <a:pt x="5" y="5"/>
                  </a:cubicBezTo>
                  <a:cubicBezTo>
                    <a:pt x="1" y="13"/>
                    <a:pt x="40" y="49"/>
                    <a:pt x="97" y="79"/>
                  </a:cubicBezTo>
                  <a:cubicBezTo>
                    <a:pt x="136" y="102"/>
                    <a:pt x="175" y="114"/>
                    <a:pt x="194" y="114"/>
                  </a:cubicBezTo>
                  <a:cubicBezTo>
                    <a:pt x="201" y="114"/>
                    <a:pt x="205" y="113"/>
                    <a:pt x="207" y="110"/>
                  </a:cubicBezTo>
                  <a:cubicBezTo>
                    <a:pt x="211" y="96"/>
                    <a:pt x="171" y="66"/>
                    <a:pt x="118" y="35"/>
                  </a:cubicBezTo>
                  <a:cubicBezTo>
                    <a:pt x="75" y="15"/>
                    <a:pt x="37"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393;p46">
              <a:extLst>
                <a:ext uri="{FF2B5EF4-FFF2-40B4-BE49-F238E27FC236}">
                  <a16:creationId xmlns:a16="http://schemas.microsoft.com/office/drawing/2014/main" id="{58E99B28-BD10-7D45-AA22-7623600B070D}"/>
                </a:ext>
              </a:extLst>
            </p:cNvPr>
            <p:cNvSpPr/>
            <p:nvPr/>
          </p:nvSpPr>
          <p:spPr>
            <a:xfrm>
              <a:off x="7637859" y="2855205"/>
              <a:ext cx="11160" cy="3196"/>
            </a:xfrm>
            <a:custGeom>
              <a:avLst/>
              <a:gdLst/>
              <a:ahLst/>
              <a:cxnLst/>
              <a:rect l="l" t="t" r="r" b="b"/>
              <a:pathLst>
                <a:path w="227" h="65" extrusionOk="0">
                  <a:moveTo>
                    <a:pt x="41" y="0"/>
                  </a:moveTo>
                  <a:cubicBezTo>
                    <a:pt x="21" y="0"/>
                    <a:pt x="6" y="2"/>
                    <a:pt x="4" y="7"/>
                  </a:cubicBezTo>
                  <a:cubicBezTo>
                    <a:pt x="0" y="20"/>
                    <a:pt x="47" y="42"/>
                    <a:pt x="109" y="55"/>
                  </a:cubicBezTo>
                  <a:cubicBezTo>
                    <a:pt x="140" y="62"/>
                    <a:pt x="168" y="65"/>
                    <a:pt x="189" y="65"/>
                  </a:cubicBezTo>
                  <a:cubicBezTo>
                    <a:pt x="209" y="65"/>
                    <a:pt x="222" y="62"/>
                    <a:pt x="222" y="55"/>
                  </a:cubicBezTo>
                  <a:cubicBezTo>
                    <a:pt x="227" y="42"/>
                    <a:pt x="178" y="20"/>
                    <a:pt x="118" y="7"/>
                  </a:cubicBezTo>
                  <a:cubicBezTo>
                    <a:pt x="89" y="2"/>
                    <a:pt x="62" y="0"/>
                    <a:pt x="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394;p46">
              <a:extLst>
                <a:ext uri="{FF2B5EF4-FFF2-40B4-BE49-F238E27FC236}">
                  <a16:creationId xmlns:a16="http://schemas.microsoft.com/office/drawing/2014/main" id="{A244E6AC-05A3-C746-9DBE-BD969286A017}"/>
                </a:ext>
              </a:extLst>
            </p:cNvPr>
            <p:cNvSpPr/>
            <p:nvPr/>
          </p:nvSpPr>
          <p:spPr>
            <a:xfrm>
              <a:off x="7659983" y="2856385"/>
              <a:ext cx="10963" cy="2802"/>
            </a:xfrm>
            <a:custGeom>
              <a:avLst/>
              <a:gdLst/>
              <a:ahLst/>
              <a:cxnLst/>
              <a:rect l="l" t="t" r="r" b="b"/>
              <a:pathLst>
                <a:path w="223" h="57" extrusionOk="0">
                  <a:moveTo>
                    <a:pt x="167" y="0"/>
                  </a:moveTo>
                  <a:cubicBezTo>
                    <a:pt x="148" y="0"/>
                    <a:pt x="127" y="2"/>
                    <a:pt x="105" y="5"/>
                  </a:cubicBezTo>
                  <a:cubicBezTo>
                    <a:pt x="48" y="13"/>
                    <a:pt x="0" y="26"/>
                    <a:pt x="0" y="40"/>
                  </a:cubicBezTo>
                  <a:cubicBezTo>
                    <a:pt x="0" y="49"/>
                    <a:pt x="25" y="56"/>
                    <a:pt x="63" y="56"/>
                  </a:cubicBezTo>
                  <a:cubicBezTo>
                    <a:pt x="78" y="56"/>
                    <a:pt x="95" y="55"/>
                    <a:pt x="113" y="52"/>
                  </a:cubicBezTo>
                  <a:cubicBezTo>
                    <a:pt x="174" y="44"/>
                    <a:pt x="222" y="26"/>
                    <a:pt x="222" y="13"/>
                  </a:cubicBezTo>
                  <a:cubicBezTo>
                    <a:pt x="220" y="5"/>
                    <a:pt x="198" y="0"/>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395;p46">
              <a:extLst>
                <a:ext uri="{FF2B5EF4-FFF2-40B4-BE49-F238E27FC236}">
                  <a16:creationId xmlns:a16="http://schemas.microsoft.com/office/drawing/2014/main" id="{D73FC53F-CD26-4D4E-8B12-6C0866401F40}"/>
                </a:ext>
              </a:extLst>
            </p:cNvPr>
            <p:cNvSpPr/>
            <p:nvPr/>
          </p:nvSpPr>
          <p:spPr>
            <a:xfrm>
              <a:off x="7681221" y="2849256"/>
              <a:ext cx="10570" cy="5064"/>
            </a:xfrm>
            <a:custGeom>
              <a:avLst/>
              <a:gdLst/>
              <a:ahLst/>
              <a:cxnLst/>
              <a:rect l="l" t="t" r="r" b="b"/>
              <a:pathLst>
                <a:path w="215" h="103" extrusionOk="0">
                  <a:moveTo>
                    <a:pt x="195" y="0"/>
                  </a:moveTo>
                  <a:cubicBezTo>
                    <a:pt x="175" y="0"/>
                    <a:pt x="138" y="12"/>
                    <a:pt x="97" y="32"/>
                  </a:cubicBezTo>
                  <a:cubicBezTo>
                    <a:pt x="40" y="54"/>
                    <a:pt x="0" y="84"/>
                    <a:pt x="4" y="98"/>
                  </a:cubicBezTo>
                  <a:cubicBezTo>
                    <a:pt x="6" y="101"/>
                    <a:pt x="10" y="103"/>
                    <a:pt x="17" y="103"/>
                  </a:cubicBezTo>
                  <a:cubicBezTo>
                    <a:pt x="36" y="103"/>
                    <a:pt x="72" y="91"/>
                    <a:pt x="115" y="71"/>
                  </a:cubicBezTo>
                  <a:cubicBezTo>
                    <a:pt x="175" y="45"/>
                    <a:pt x="214" y="14"/>
                    <a:pt x="210" y="5"/>
                  </a:cubicBezTo>
                  <a:cubicBezTo>
                    <a:pt x="208" y="2"/>
                    <a:pt x="203" y="0"/>
                    <a:pt x="1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396;p46">
              <a:extLst>
                <a:ext uri="{FF2B5EF4-FFF2-40B4-BE49-F238E27FC236}">
                  <a16:creationId xmlns:a16="http://schemas.microsoft.com/office/drawing/2014/main" id="{B565D4BF-45E5-624E-A052-7656F4157AE5}"/>
                </a:ext>
              </a:extLst>
            </p:cNvPr>
            <p:cNvSpPr/>
            <p:nvPr/>
          </p:nvSpPr>
          <p:spPr>
            <a:xfrm>
              <a:off x="7700345" y="2836326"/>
              <a:ext cx="9292" cy="7374"/>
            </a:xfrm>
            <a:custGeom>
              <a:avLst/>
              <a:gdLst/>
              <a:ahLst/>
              <a:cxnLst/>
              <a:rect l="l" t="t" r="r" b="b"/>
              <a:pathLst>
                <a:path w="189" h="150" extrusionOk="0">
                  <a:moveTo>
                    <a:pt x="174" y="0"/>
                  </a:moveTo>
                  <a:cubicBezTo>
                    <a:pt x="158" y="0"/>
                    <a:pt x="120" y="20"/>
                    <a:pt x="79" y="54"/>
                  </a:cubicBezTo>
                  <a:cubicBezTo>
                    <a:pt x="31" y="98"/>
                    <a:pt x="0" y="137"/>
                    <a:pt x="9" y="146"/>
                  </a:cubicBezTo>
                  <a:cubicBezTo>
                    <a:pt x="10" y="148"/>
                    <a:pt x="13" y="149"/>
                    <a:pt x="17" y="149"/>
                  </a:cubicBezTo>
                  <a:cubicBezTo>
                    <a:pt x="34" y="149"/>
                    <a:pt x="70" y="126"/>
                    <a:pt x="109" y="93"/>
                  </a:cubicBezTo>
                  <a:cubicBezTo>
                    <a:pt x="158" y="50"/>
                    <a:pt x="188" y="10"/>
                    <a:pt x="180" y="2"/>
                  </a:cubicBezTo>
                  <a:cubicBezTo>
                    <a:pt x="178" y="1"/>
                    <a:pt x="176" y="0"/>
                    <a:pt x="1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397;p46">
              <a:extLst>
                <a:ext uri="{FF2B5EF4-FFF2-40B4-BE49-F238E27FC236}">
                  <a16:creationId xmlns:a16="http://schemas.microsoft.com/office/drawing/2014/main" id="{ED862347-EEED-754E-BB04-C58D47FD8A31}"/>
                </a:ext>
              </a:extLst>
            </p:cNvPr>
            <p:cNvSpPr/>
            <p:nvPr/>
          </p:nvSpPr>
          <p:spPr>
            <a:xfrm>
              <a:off x="7715782" y="2818726"/>
              <a:ext cx="7178" cy="9390"/>
            </a:xfrm>
            <a:custGeom>
              <a:avLst/>
              <a:gdLst/>
              <a:ahLst/>
              <a:cxnLst/>
              <a:rect l="l" t="t" r="r" b="b"/>
              <a:pathLst>
                <a:path w="146" h="191" extrusionOk="0">
                  <a:moveTo>
                    <a:pt x="134" y="1"/>
                  </a:moveTo>
                  <a:cubicBezTo>
                    <a:pt x="120" y="1"/>
                    <a:pt x="86" y="35"/>
                    <a:pt x="53" y="84"/>
                  </a:cubicBezTo>
                  <a:cubicBezTo>
                    <a:pt x="23" y="137"/>
                    <a:pt x="1" y="181"/>
                    <a:pt x="15" y="189"/>
                  </a:cubicBezTo>
                  <a:cubicBezTo>
                    <a:pt x="15" y="190"/>
                    <a:pt x="17" y="191"/>
                    <a:pt x="18" y="191"/>
                  </a:cubicBezTo>
                  <a:cubicBezTo>
                    <a:pt x="30" y="191"/>
                    <a:pt x="61" y="157"/>
                    <a:pt x="93" y="110"/>
                  </a:cubicBezTo>
                  <a:cubicBezTo>
                    <a:pt x="128" y="58"/>
                    <a:pt x="146" y="11"/>
                    <a:pt x="136" y="1"/>
                  </a:cubicBezTo>
                  <a:cubicBezTo>
                    <a:pt x="136" y="1"/>
                    <a:pt x="135"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398;p46">
              <a:extLst>
                <a:ext uri="{FF2B5EF4-FFF2-40B4-BE49-F238E27FC236}">
                  <a16:creationId xmlns:a16="http://schemas.microsoft.com/office/drawing/2014/main" id="{93C23EA9-AC9E-C240-B700-5AAE1EA0A841}"/>
                </a:ext>
              </a:extLst>
            </p:cNvPr>
            <p:cNvSpPr/>
            <p:nvPr/>
          </p:nvSpPr>
          <p:spPr>
            <a:xfrm>
              <a:off x="7726107" y="2805009"/>
              <a:ext cx="2851" cy="3736"/>
            </a:xfrm>
            <a:custGeom>
              <a:avLst/>
              <a:gdLst/>
              <a:ahLst/>
              <a:cxnLst/>
              <a:rect l="l" t="t" r="r" b="b"/>
              <a:pathLst>
                <a:path w="58" h="76" extrusionOk="0">
                  <a:moveTo>
                    <a:pt x="36" y="0"/>
                  </a:moveTo>
                  <a:cubicBezTo>
                    <a:pt x="26" y="0"/>
                    <a:pt x="13" y="13"/>
                    <a:pt x="5" y="32"/>
                  </a:cubicBezTo>
                  <a:cubicBezTo>
                    <a:pt x="1" y="54"/>
                    <a:pt x="5" y="70"/>
                    <a:pt x="19" y="75"/>
                  </a:cubicBezTo>
                  <a:cubicBezTo>
                    <a:pt x="20" y="75"/>
                    <a:pt x="22" y="76"/>
                    <a:pt x="24" y="76"/>
                  </a:cubicBezTo>
                  <a:cubicBezTo>
                    <a:pt x="35" y="76"/>
                    <a:pt x="46" y="63"/>
                    <a:pt x="53" y="44"/>
                  </a:cubicBezTo>
                  <a:cubicBezTo>
                    <a:pt x="57" y="27"/>
                    <a:pt x="53" y="5"/>
                    <a:pt x="41" y="1"/>
                  </a:cubicBezTo>
                  <a:cubicBezTo>
                    <a:pt x="39" y="1"/>
                    <a:pt x="38" y="0"/>
                    <a:pt x="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399;p46">
              <a:extLst>
                <a:ext uri="{FF2B5EF4-FFF2-40B4-BE49-F238E27FC236}">
                  <a16:creationId xmlns:a16="http://schemas.microsoft.com/office/drawing/2014/main" id="{F9521B42-3B93-3046-9EA3-DE6150CFBDEF}"/>
                </a:ext>
              </a:extLst>
            </p:cNvPr>
            <p:cNvSpPr/>
            <p:nvPr/>
          </p:nvSpPr>
          <p:spPr>
            <a:xfrm>
              <a:off x="7659294" y="2889275"/>
              <a:ext cx="2606" cy="10963"/>
            </a:xfrm>
            <a:custGeom>
              <a:avLst/>
              <a:gdLst/>
              <a:ahLst/>
              <a:cxnLst/>
              <a:rect l="l" t="t" r="r" b="b"/>
              <a:pathLst>
                <a:path w="53" h="223" extrusionOk="0">
                  <a:moveTo>
                    <a:pt x="31" y="0"/>
                  </a:moveTo>
                  <a:cubicBezTo>
                    <a:pt x="18" y="0"/>
                    <a:pt x="5" y="48"/>
                    <a:pt x="0" y="109"/>
                  </a:cubicBezTo>
                  <a:cubicBezTo>
                    <a:pt x="0" y="170"/>
                    <a:pt x="10" y="222"/>
                    <a:pt x="22" y="222"/>
                  </a:cubicBezTo>
                  <a:cubicBezTo>
                    <a:pt x="36" y="222"/>
                    <a:pt x="49" y="175"/>
                    <a:pt x="49" y="109"/>
                  </a:cubicBezTo>
                  <a:cubicBezTo>
                    <a:pt x="53" y="48"/>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400;p46">
              <a:extLst>
                <a:ext uri="{FF2B5EF4-FFF2-40B4-BE49-F238E27FC236}">
                  <a16:creationId xmlns:a16="http://schemas.microsoft.com/office/drawing/2014/main" id="{4E4B39C9-5817-3C42-AEAD-D99575B8B27D}"/>
                </a:ext>
              </a:extLst>
            </p:cNvPr>
            <p:cNvSpPr/>
            <p:nvPr/>
          </p:nvSpPr>
          <p:spPr>
            <a:xfrm>
              <a:off x="7658655" y="2911152"/>
              <a:ext cx="2458" cy="11012"/>
            </a:xfrm>
            <a:custGeom>
              <a:avLst/>
              <a:gdLst/>
              <a:ahLst/>
              <a:cxnLst/>
              <a:rect l="l" t="t" r="r" b="b"/>
              <a:pathLst>
                <a:path w="50" h="224" extrusionOk="0">
                  <a:moveTo>
                    <a:pt x="27" y="1"/>
                  </a:moveTo>
                  <a:cubicBezTo>
                    <a:pt x="13" y="1"/>
                    <a:pt x="1" y="53"/>
                    <a:pt x="1" y="114"/>
                  </a:cubicBezTo>
                  <a:cubicBezTo>
                    <a:pt x="1" y="176"/>
                    <a:pt x="9" y="223"/>
                    <a:pt x="18" y="223"/>
                  </a:cubicBezTo>
                  <a:cubicBezTo>
                    <a:pt x="18" y="223"/>
                    <a:pt x="19" y="223"/>
                    <a:pt x="20" y="223"/>
                  </a:cubicBezTo>
                  <a:cubicBezTo>
                    <a:pt x="32" y="223"/>
                    <a:pt x="44" y="173"/>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401;p46">
              <a:extLst>
                <a:ext uri="{FF2B5EF4-FFF2-40B4-BE49-F238E27FC236}">
                  <a16:creationId xmlns:a16="http://schemas.microsoft.com/office/drawing/2014/main" id="{A59189CB-2A33-6E4A-BBBA-3A72555004D2}"/>
                </a:ext>
              </a:extLst>
            </p:cNvPr>
            <p:cNvSpPr/>
            <p:nvPr/>
          </p:nvSpPr>
          <p:spPr>
            <a:xfrm>
              <a:off x="7657819" y="2933276"/>
              <a:ext cx="2606" cy="11062"/>
            </a:xfrm>
            <a:custGeom>
              <a:avLst/>
              <a:gdLst/>
              <a:ahLst/>
              <a:cxnLst/>
              <a:rect l="l" t="t" r="r" b="b"/>
              <a:pathLst>
                <a:path w="53" h="225" extrusionOk="0">
                  <a:moveTo>
                    <a:pt x="30" y="1"/>
                  </a:moveTo>
                  <a:cubicBezTo>
                    <a:pt x="18" y="1"/>
                    <a:pt x="4" y="49"/>
                    <a:pt x="4" y="110"/>
                  </a:cubicBezTo>
                  <a:cubicBezTo>
                    <a:pt x="0" y="172"/>
                    <a:pt x="8" y="224"/>
                    <a:pt x="22" y="224"/>
                  </a:cubicBezTo>
                  <a:cubicBezTo>
                    <a:pt x="35" y="224"/>
                    <a:pt x="48" y="176"/>
                    <a:pt x="48" y="114"/>
                  </a:cubicBezTo>
                  <a:cubicBezTo>
                    <a:pt x="52" y="49"/>
                    <a:pt x="44" y="1"/>
                    <a:pt x="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402;p46">
              <a:extLst>
                <a:ext uri="{FF2B5EF4-FFF2-40B4-BE49-F238E27FC236}">
                  <a16:creationId xmlns:a16="http://schemas.microsoft.com/office/drawing/2014/main" id="{9222C868-3260-AC45-AD34-5A21E593C2D1}"/>
                </a:ext>
              </a:extLst>
            </p:cNvPr>
            <p:cNvSpPr/>
            <p:nvPr/>
          </p:nvSpPr>
          <p:spPr>
            <a:xfrm>
              <a:off x="7657180" y="2955202"/>
              <a:ext cx="2360" cy="11258"/>
            </a:xfrm>
            <a:custGeom>
              <a:avLst/>
              <a:gdLst/>
              <a:ahLst/>
              <a:cxnLst/>
              <a:rect l="l" t="t" r="r" b="b"/>
              <a:pathLst>
                <a:path w="48" h="229" extrusionOk="0">
                  <a:moveTo>
                    <a:pt x="27" y="0"/>
                  </a:moveTo>
                  <a:cubicBezTo>
                    <a:pt x="17" y="0"/>
                    <a:pt x="5" y="53"/>
                    <a:pt x="0" y="114"/>
                  </a:cubicBezTo>
                  <a:cubicBezTo>
                    <a:pt x="0" y="176"/>
                    <a:pt x="9" y="228"/>
                    <a:pt x="21" y="228"/>
                  </a:cubicBezTo>
                  <a:cubicBezTo>
                    <a:pt x="35" y="228"/>
                    <a:pt x="48" y="176"/>
                    <a:pt x="48" y="114"/>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403;p46">
              <a:extLst>
                <a:ext uri="{FF2B5EF4-FFF2-40B4-BE49-F238E27FC236}">
                  <a16:creationId xmlns:a16="http://schemas.microsoft.com/office/drawing/2014/main" id="{560DF83B-5487-584E-8314-F777C2AAC3F3}"/>
                </a:ext>
              </a:extLst>
            </p:cNvPr>
            <p:cNvSpPr/>
            <p:nvPr/>
          </p:nvSpPr>
          <p:spPr>
            <a:xfrm>
              <a:off x="7656492" y="2977326"/>
              <a:ext cx="2458" cy="11012"/>
            </a:xfrm>
            <a:custGeom>
              <a:avLst/>
              <a:gdLst/>
              <a:ahLst/>
              <a:cxnLst/>
              <a:rect l="l" t="t" r="r" b="b"/>
              <a:pathLst>
                <a:path w="50" h="224" extrusionOk="0">
                  <a:moveTo>
                    <a:pt x="27" y="0"/>
                  </a:moveTo>
                  <a:cubicBezTo>
                    <a:pt x="14" y="0"/>
                    <a:pt x="5" y="49"/>
                    <a:pt x="1" y="110"/>
                  </a:cubicBezTo>
                  <a:cubicBezTo>
                    <a:pt x="1" y="176"/>
                    <a:pt x="9" y="224"/>
                    <a:pt x="23" y="224"/>
                  </a:cubicBezTo>
                  <a:cubicBezTo>
                    <a:pt x="35" y="224"/>
                    <a:pt x="45"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404;p46">
              <a:extLst>
                <a:ext uri="{FF2B5EF4-FFF2-40B4-BE49-F238E27FC236}">
                  <a16:creationId xmlns:a16="http://schemas.microsoft.com/office/drawing/2014/main" id="{5CC07F16-E76E-4943-AF4C-D5C744E51D36}"/>
                </a:ext>
              </a:extLst>
            </p:cNvPr>
            <p:cNvSpPr/>
            <p:nvPr/>
          </p:nvSpPr>
          <p:spPr>
            <a:xfrm>
              <a:off x="7655902" y="2999449"/>
              <a:ext cx="2360" cy="11012"/>
            </a:xfrm>
            <a:custGeom>
              <a:avLst/>
              <a:gdLst/>
              <a:ahLst/>
              <a:cxnLst/>
              <a:rect l="l" t="t" r="r" b="b"/>
              <a:pathLst>
                <a:path w="48" h="224" extrusionOk="0">
                  <a:moveTo>
                    <a:pt x="25" y="0"/>
                  </a:moveTo>
                  <a:cubicBezTo>
                    <a:pt x="12" y="0"/>
                    <a:pt x="0" y="51"/>
                    <a:pt x="0" y="111"/>
                  </a:cubicBezTo>
                  <a:cubicBezTo>
                    <a:pt x="0" y="171"/>
                    <a:pt x="9" y="224"/>
                    <a:pt x="21" y="224"/>
                  </a:cubicBezTo>
                  <a:cubicBezTo>
                    <a:pt x="31" y="224"/>
                    <a:pt x="43" y="176"/>
                    <a:pt x="47" y="111"/>
                  </a:cubicBezTo>
                  <a:cubicBezTo>
                    <a:pt x="47" y="49"/>
                    <a:pt x="39" y="0"/>
                    <a:pt x="26" y="0"/>
                  </a:cubicBezTo>
                  <a:cubicBezTo>
                    <a:pt x="26" y="0"/>
                    <a:pt x="25"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405;p46">
              <a:extLst>
                <a:ext uri="{FF2B5EF4-FFF2-40B4-BE49-F238E27FC236}">
                  <a16:creationId xmlns:a16="http://schemas.microsoft.com/office/drawing/2014/main" id="{E2607535-E280-D24E-828D-9C1BD2A43A4D}"/>
                </a:ext>
              </a:extLst>
            </p:cNvPr>
            <p:cNvSpPr/>
            <p:nvPr/>
          </p:nvSpPr>
          <p:spPr>
            <a:xfrm>
              <a:off x="7655017" y="3021376"/>
              <a:ext cx="2606" cy="11012"/>
            </a:xfrm>
            <a:custGeom>
              <a:avLst/>
              <a:gdLst/>
              <a:ahLst/>
              <a:cxnLst/>
              <a:rect l="l" t="t" r="r" b="b"/>
              <a:pathLst>
                <a:path w="53" h="224" extrusionOk="0">
                  <a:moveTo>
                    <a:pt x="31" y="0"/>
                  </a:moveTo>
                  <a:cubicBezTo>
                    <a:pt x="18" y="0"/>
                    <a:pt x="5" y="48"/>
                    <a:pt x="5" y="114"/>
                  </a:cubicBezTo>
                  <a:cubicBezTo>
                    <a:pt x="0" y="175"/>
                    <a:pt x="13" y="224"/>
                    <a:pt x="22" y="224"/>
                  </a:cubicBezTo>
                  <a:cubicBezTo>
                    <a:pt x="23" y="224"/>
                    <a:pt x="23" y="224"/>
                    <a:pt x="24" y="224"/>
                  </a:cubicBezTo>
                  <a:cubicBezTo>
                    <a:pt x="36" y="224"/>
                    <a:pt x="49" y="173"/>
                    <a:pt x="53" y="114"/>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406;p46">
              <a:extLst>
                <a:ext uri="{FF2B5EF4-FFF2-40B4-BE49-F238E27FC236}">
                  <a16:creationId xmlns:a16="http://schemas.microsoft.com/office/drawing/2014/main" id="{65276DE0-7617-4D41-80EB-9B1FE8037616}"/>
                </a:ext>
              </a:extLst>
            </p:cNvPr>
            <p:cNvSpPr/>
            <p:nvPr/>
          </p:nvSpPr>
          <p:spPr>
            <a:xfrm>
              <a:off x="7654329" y="3043549"/>
              <a:ext cx="2655" cy="10963"/>
            </a:xfrm>
            <a:custGeom>
              <a:avLst/>
              <a:gdLst/>
              <a:ahLst/>
              <a:cxnLst/>
              <a:rect l="l" t="t" r="r" b="b"/>
              <a:pathLst>
                <a:path w="54" h="223" extrusionOk="0">
                  <a:moveTo>
                    <a:pt x="32" y="0"/>
                  </a:moveTo>
                  <a:cubicBezTo>
                    <a:pt x="19" y="0"/>
                    <a:pt x="6" y="47"/>
                    <a:pt x="6" y="109"/>
                  </a:cubicBezTo>
                  <a:cubicBezTo>
                    <a:pt x="1" y="170"/>
                    <a:pt x="14" y="222"/>
                    <a:pt x="23" y="222"/>
                  </a:cubicBezTo>
                  <a:cubicBezTo>
                    <a:pt x="36" y="222"/>
                    <a:pt x="49" y="174"/>
                    <a:pt x="53" y="113"/>
                  </a:cubicBezTo>
                  <a:cubicBezTo>
                    <a:pt x="53" y="47"/>
                    <a:pt x="45" y="0"/>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407;p46">
              <a:extLst>
                <a:ext uri="{FF2B5EF4-FFF2-40B4-BE49-F238E27FC236}">
                  <a16:creationId xmlns:a16="http://schemas.microsoft.com/office/drawing/2014/main" id="{DB9A29B8-3D7E-0C48-A7F5-BB7F729A5379}"/>
                </a:ext>
              </a:extLst>
            </p:cNvPr>
            <p:cNvSpPr/>
            <p:nvPr/>
          </p:nvSpPr>
          <p:spPr>
            <a:xfrm>
              <a:off x="7653936" y="3065426"/>
              <a:ext cx="2409" cy="11209"/>
            </a:xfrm>
            <a:custGeom>
              <a:avLst/>
              <a:gdLst/>
              <a:ahLst/>
              <a:cxnLst/>
              <a:rect l="l" t="t" r="r" b="b"/>
              <a:pathLst>
                <a:path w="49" h="228" extrusionOk="0">
                  <a:moveTo>
                    <a:pt x="27" y="1"/>
                  </a:moveTo>
                  <a:cubicBezTo>
                    <a:pt x="14" y="1"/>
                    <a:pt x="0" y="53"/>
                    <a:pt x="0" y="114"/>
                  </a:cubicBezTo>
                  <a:cubicBezTo>
                    <a:pt x="0" y="175"/>
                    <a:pt x="9" y="227"/>
                    <a:pt x="22" y="227"/>
                  </a:cubicBezTo>
                  <a:cubicBezTo>
                    <a:pt x="35" y="227"/>
                    <a:pt x="44" y="175"/>
                    <a:pt x="49" y="114"/>
                  </a:cubicBezTo>
                  <a:cubicBezTo>
                    <a:pt x="49" y="53"/>
                    <a:pt x="40" y="5"/>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408;p46">
              <a:extLst>
                <a:ext uri="{FF2B5EF4-FFF2-40B4-BE49-F238E27FC236}">
                  <a16:creationId xmlns:a16="http://schemas.microsoft.com/office/drawing/2014/main" id="{7987AE71-0C69-8D48-A50F-5A5EA29EF058}"/>
                </a:ext>
              </a:extLst>
            </p:cNvPr>
            <p:cNvSpPr/>
            <p:nvPr/>
          </p:nvSpPr>
          <p:spPr>
            <a:xfrm>
              <a:off x="7653296" y="3087550"/>
              <a:ext cx="2360" cy="11209"/>
            </a:xfrm>
            <a:custGeom>
              <a:avLst/>
              <a:gdLst/>
              <a:ahLst/>
              <a:cxnLst/>
              <a:rect l="l" t="t" r="r" b="b"/>
              <a:pathLst>
                <a:path w="48" h="228" extrusionOk="0">
                  <a:moveTo>
                    <a:pt x="27" y="1"/>
                  </a:moveTo>
                  <a:cubicBezTo>
                    <a:pt x="13" y="1"/>
                    <a:pt x="1" y="53"/>
                    <a:pt x="1" y="114"/>
                  </a:cubicBezTo>
                  <a:cubicBezTo>
                    <a:pt x="1" y="175"/>
                    <a:pt x="9" y="223"/>
                    <a:pt x="22" y="227"/>
                  </a:cubicBezTo>
                  <a:cubicBezTo>
                    <a:pt x="35" y="227"/>
                    <a:pt x="44" y="175"/>
                    <a:pt x="48" y="114"/>
                  </a:cubicBezTo>
                  <a:cubicBezTo>
                    <a:pt x="48"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409;p46">
              <a:extLst>
                <a:ext uri="{FF2B5EF4-FFF2-40B4-BE49-F238E27FC236}">
                  <a16:creationId xmlns:a16="http://schemas.microsoft.com/office/drawing/2014/main" id="{EA576DC5-98B8-314D-A530-FF1152FCE232}"/>
                </a:ext>
              </a:extLst>
            </p:cNvPr>
            <p:cNvSpPr/>
            <p:nvPr/>
          </p:nvSpPr>
          <p:spPr>
            <a:xfrm>
              <a:off x="7652657" y="3109673"/>
              <a:ext cx="2409" cy="11012"/>
            </a:xfrm>
            <a:custGeom>
              <a:avLst/>
              <a:gdLst/>
              <a:ahLst/>
              <a:cxnLst/>
              <a:rect l="l" t="t" r="r" b="b"/>
              <a:pathLst>
                <a:path w="49" h="224" extrusionOk="0">
                  <a:moveTo>
                    <a:pt x="26" y="1"/>
                  </a:moveTo>
                  <a:cubicBezTo>
                    <a:pt x="14" y="1"/>
                    <a:pt x="4" y="49"/>
                    <a:pt x="0" y="110"/>
                  </a:cubicBezTo>
                  <a:cubicBezTo>
                    <a:pt x="0" y="176"/>
                    <a:pt x="9" y="223"/>
                    <a:pt x="22" y="223"/>
                  </a:cubicBezTo>
                  <a:cubicBezTo>
                    <a:pt x="35" y="223"/>
                    <a:pt x="48" y="176"/>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410;p46">
              <a:extLst>
                <a:ext uri="{FF2B5EF4-FFF2-40B4-BE49-F238E27FC236}">
                  <a16:creationId xmlns:a16="http://schemas.microsoft.com/office/drawing/2014/main" id="{C4CCA5A7-07E5-8D4E-89C8-F412778B4DE3}"/>
                </a:ext>
              </a:extLst>
            </p:cNvPr>
            <p:cNvSpPr/>
            <p:nvPr/>
          </p:nvSpPr>
          <p:spPr>
            <a:xfrm>
              <a:off x="7652018" y="3131796"/>
              <a:ext cx="2606" cy="11062"/>
            </a:xfrm>
            <a:custGeom>
              <a:avLst/>
              <a:gdLst/>
              <a:ahLst/>
              <a:cxnLst/>
              <a:rect l="l" t="t" r="r" b="b"/>
              <a:pathLst>
                <a:path w="53" h="225" extrusionOk="0">
                  <a:moveTo>
                    <a:pt x="31" y="1"/>
                  </a:moveTo>
                  <a:cubicBezTo>
                    <a:pt x="17" y="1"/>
                    <a:pt x="5" y="49"/>
                    <a:pt x="5" y="110"/>
                  </a:cubicBezTo>
                  <a:cubicBezTo>
                    <a:pt x="1" y="172"/>
                    <a:pt x="9" y="224"/>
                    <a:pt x="22" y="224"/>
                  </a:cubicBezTo>
                  <a:cubicBezTo>
                    <a:pt x="35" y="224"/>
                    <a:pt x="48" y="176"/>
                    <a:pt x="48" y="110"/>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411;p46">
              <a:extLst>
                <a:ext uri="{FF2B5EF4-FFF2-40B4-BE49-F238E27FC236}">
                  <a16:creationId xmlns:a16="http://schemas.microsoft.com/office/drawing/2014/main" id="{CEFB35BF-ACC9-BD42-B5A9-4BC31C63531F}"/>
                </a:ext>
              </a:extLst>
            </p:cNvPr>
            <p:cNvSpPr/>
            <p:nvPr/>
          </p:nvSpPr>
          <p:spPr>
            <a:xfrm>
              <a:off x="7651330" y="3153723"/>
              <a:ext cx="2655" cy="11258"/>
            </a:xfrm>
            <a:custGeom>
              <a:avLst/>
              <a:gdLst/>
              <a:ahLst/>
              <a:cxnLst/>
              <a:rect l="l" t="t" r="r" b="b"/>
              <a:pathLst>
                <a:path w="54" h="229" extrusionOk="0">
                  <a:moveTo>
                    <a:pt x="31" y="0"/>
                  </a:moveTo>
                  <a:cubicBezTo>
                    <a:pt x="19" y="0"/>
                    <a:pt x="5" y="53"/>
                    <a:pt x="5" y="114"/>
                  </a:cubicBezTo>
                  <a:cubicBezTo>
                    <a:pt x="1" y="176"/>
                    <a:pt x="15" y="228"/>
                    <a:pt x="27" y="228"/>
                  </a:cubicBezTo>
                  <a:cubicBezTo>
                    <a:pt x="36" y="228"/>
                    <a:pt x="49" y="176"/>
                    <a:pt x="53" y="114"/>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412;p46">
              <a:extLst>
                <a:ext uri="{FF2B5EF4-FFF2-40B4-BE49-F238E27FC236}">
                  <a16:creationId xmlns:a16="http://schemas.microsoft.com/office/drawing/2014/main" id="{F765CE81-094B-404C-85DB-5785392B141E}"/>
                </a:ext>
              </a:extLst>
            </p:cNvPr>
            <p:cNvSpPr/>
            <p:nvPr/>
          </p:nvSpPr>
          <p:spPr>
            <a:xfrm>
              <a:off x="7650937" y="3175847"/>
              <a:ext cx="2409" cy="11062"/>
            </a:xfrm>
            <a:custGeom>
              <a:avLst/>
              <a:gdLst/>
              <a:ahLst/>
              <a:cxnLst/>
              <a:rect l="l" t="t" r="r" b="b"/>
              <a:pathLst>
                <a:path w="49" h="225" extrusionOk="0">
                  <a:moveTo>
                    <a:pt x="27" y="0"/>
                  </a:moveTo>
                  <a:cubicBezTo>
                    <a:pt x="13" y="0"/>
                    <a:pt x="5" y="49"/>
                    <a:pt x="1" y="115"/>
                  </a:cubicBezTo>
                  <a:cubicBezTo>
                    <a:pt x="1" y="176"/>
                    <a:pt x="9" y="224"/>
                    <a:pt x="23" y="224"/>
                  </a:cubicBezTo>
                  <a:cubicBezTo>
                    <a:pt x="23" y="224"/>
                    <a:pt x="23" y="224"/>
                    <a:pt x="24" y="224"/>
                  </a:cubicBezTo>
                  <a:cubicBezTo>
                    <a:pt x="36" y="224"/>
                    <a:pt x="49" y="173"/>
                    <a:pt x="49" y="115"/>
                  </a:cubicBezTo>
                  <a:cubicBezTo>
                    <a:pt x="49"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413;p46">
              <a:extLst>
                <a:ext uri="{FF2B5EF4-FFF2-40B4-BE49-F238E27FC236}">
                  <a16:creationId xmlns:a16="http://schemas.microsoft.com/office/drawing/2014/main" id="{3CAFD745-A158-544F-9780-8AEAFA563B25}"/>
                </a:ext>
              </a:extLst>
            </p:cNvPr>
            <p:cNvSpPr/>
            <p:nvPr/>
          </p:nvSpPr>
          <p:spPr>
            <a:xfrm>
              <a:off x="7650248" y="3197970"/>
              <a:ext cx="2655" cy="11012"/>
            </a:xfrm>
            <a:custGeom>
              <a:avLst/>
              <a:gdLst/>
              <a:ahLst/>
              <a:cxnLst/>
              <a:rect l="l" t="t" r="r" b="b"/>
              <a:pathLst>
                <a:path w="54" h="224" extrusionOk="0">
                  <a:moveTo>
                    <a:pt x="31" y="0"/>
                  </a:moveTo>
                  <a:cubicBezTo>
                    <a:pt x="19" y="0"/>
                    <a:pt x="5" y="49"/>
                    <a:pt x="5" y="111"/>
                  </a:cubicBezTo>
                  <a:cubicBezTo>
                    <a:pt x="1" y="176"/>
                    <a:pt x="10" y="224"/>
                    <a:pt x="23" y="224"/>
                  </a:cubicBezTo>
                  <a:cubicBezTo>
                    <a:pt x="37" y="224"/>
                    <a:pt x="49" y="176"/>
                    <a:pt x="49" y="115"/>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414;p46">
              <a:extLst>
                <a:ext uri="{FF2B5EF4-FFF2-40B4-BE49-F238E27FC236}">
                  <a16:creationId xmlns:a16="http://schemas.microsoft.com/office/drawing/2014/main" id="{BBA5165E-F9EA-7341-BEF2-54CB00FDEDFA}"/>
                </a:ext>
              </a:extLst>
            </p:cNvPr>
            <p:cNvSpPr/>
            <p:nvPr/>
          </p:nvSpPr>
          <p:spPr>
            <a:xfrm>
              <a:off x="7649855" y="3220143"/>
              <a:ext cx="2409" cy="10963"/>
            </a:xfrm>
            <a:custGeom>
              <a:avLst/>
              <a:gdLst/>
              <a:ahLst/>
              <a:cxnLst/>
              <a:rect l="l" t="t" r="r" b="b"/>
              <a:pathLst>
                <a:path w="49" h="223" extrusionOk="0">
                  <a:moveTo>
                    <a:pt x="27" y="0"/>
                  </a:moveTo>
                  <a:cubicBezTo>
                    <a:pt x="13" y="0"/>
                    <a:pt x="0" y="48"/>
                    <a:pt x="0" y="109"/>
                  </a:cubicBezTo>
                  <a:cubicBezTo>
                    <a:pt x="0" y="170"/>
                    <a:pt x="9" y="223"/>
                    <a:pt x="23" y="223"/>
                  </a:cubicBezTo>
                  <a:cubicBezTo>
                    <a:pt x="35" y="223"/>
                    <a:pt x="45" y="175"/>
                    <a:pt x="49" y="109"/>
                  </a:cubicBezTo>
                  <a:cubicBezTo>
                    <a:pt x="49" y="48"/>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415;p46">
              <a:extLst>
                <a:ext uri="{FF2B5EF4-FFF2-40B4-BE49-F238E27FC236}">
                  <a16:creationId xmlns:a16="http://schemas.microsoft.com/office/drawing/2014/main" id="{44272DAA-A529-E141-A4FD-A35C6675663E}"/>
                </a:ext>
              </a:extLst>
            </p:cNvPr>
            <p:cNvSpPr/>
            <p:nvPr/>
          </p:nvSpPr>
          <p:spPr>
            <a:xfrm>
              <a:off x="7649167" y="3242069"/>
              <a:ext cx="2655" cy="11160"/>
            </a:xfrm>
            <a:custGeom>
              <a:avLst/>
              <a:gdLst/>
              <a:ahLst/>
              <a:cxnLst/>
              <a:rect l="l" t="t" r="r" b="b"/>
              <a:pathLst>
                <a:path w="54" h="227" extrusionOk="0">
                  <a:moveTo>
                    <a:pt x="32" y="0"/>
                  </a:moveTo>
                  <a:cubicBezTo>
                    <a:pt x="19" y="0"/>
                    <a:pt x="6" y="53"/>
                    <a:pt x="6" y="113"/>
                  </a:cubicBezTo>
                  <a:cubicBezTo>
                    <a:pt x="1" y="174"/>
                    <a:pt x="10" y="227"/>
                    <a:pt x="23" y="227"/>
                  </a:cubicBezTo>
                  <a:cubicBezTo>
                    <a:pt x="37" y="227"/>
                    <a:pt x="49" y="174"/>
                    <a:pt x="49" y="113"/>
                  </a:cubicBezTo>
                  <a:cubicBezTo>
                    <a:pt x="53" y="53"/>
                    <a:pt x="45" y="4"/>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416;p46">
              <a:extLst>
                <a:ext uri="{FF2B5EF4-FFF2-40B4-BE49-F238E27FC236}">
                  <a16:creationId xmlns:a16="http://schemas.microsoft.com/office/drawing/2014/main" id="{E6C11182-D596-3B4B-8A6C-F660C581C149}"/>
                </a:ext>
              </a:extLst>
            </p:cNvPr>
            <p:cNvSpPr/>
            <p:nvPr/>
          </p:nvSpPr>
          <p:spPr>
            <a:xfrm>
              <a:off x="7648773" y="3264193"/>
              <a:ext cx="2409" cy="11160"/>
            </a:xfrm>
            <a:custGeom>
              <a:avLst/>
              <a:gdLst/>
              <a:ahLst/>
              <a:cxnLst/>
              <a:rect l="l" t="t" r="r" b="b"/>
              <a:pathLst>
                <a:path w="49" h="227" extrusionOk="0">
                  <a:moveTo>
                    <a:pt x="27" y="0"/>
                  </a:moveTo>
                  <a:cubicBezTo>
                    <a:pt x="14" y="0"/>
                    <a:pt x="5" y="53"/>
                    <a:pt x="0" y="113"/>
                  </a:cubicBezTo>
                  <a:cubicBezTo>
                    <a:pt x="0" y="174"/>
                    <a:pt x="9" y="227"/>
                    <a:pt x="22" y="227"/>
                  </a:cubicBezTo>
                  <a:cubicBezTo>
                    <a:pt x="35" y="227"/>
                    <a:pt x="49" y="174"/>
                    <a:pt x="49" y="113"/>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417;p46">
              <a:extLst>
                <a:ext uri="{FF2B5EF4-FFF2-40B4-BE49-F238E27FC236}">
                  <a16:creationId xmlns:a16="http://schemas.microsoft.com/office/drawing/2014/main" id="{A5837BA9-5600-0A40-9940-80D531D9164D}"/>
                </a:ext>
              </a:extLst>
            </p:cNvPr>
            <p:cNvSpPr/>
            <p:nvPr/>
          </p:nvSpPr>
          <p:spPr>
            <a:xfrm>
              <a:off x="7648134" y="3286316"/>
              <a:ext cx="2655" cy="11209"/>
            </a:xfrm>
            <a:custGeom>
              <a:avLst/>
              <a:gdLst/>
              <a:ahLst/>
              <a:cxnLst/>
              <a:rect l="l" t="t" r="r" b="b"/>
              <a:pathLst>
                <a:path w="54" h="228" extrusionOk="0">
                  <a:moveTo>
                    <a:pt x="31" y="0"/>
                  </a:moveTo>
                  <a:cubicBezTo>
                    <a:pt x="18" y="0"/>
                    <a:pt x="5" y="48"/>
                    <a:pt x="5" y="113"/>
                  </a:cubicBezTo>
                  <a:cubicBezTo>
                    <a:pt x="1" y="175"/>
                    <a:pt x="13" y="222"/>
                    <a:pt x="27" y="228"/>
                  </a:cubicBezTo>
                  <a:cubicBezTo>
                    <a:pt x="40" y="228"/>
                    <a:pt x="48" y="175"/>
                    <a:pt x="53" y="113"/>
                  </a:cubicBezTo>
                  <a:cubicBezTo>
                    <a:pt x="53" y="52"/>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418;p46">
              <a:extLst>
                <a:ext uri="{FF2B5EF4-FFF2-40B4-BE49-F238E27FC236}">
                  <a16:creationId xmlns:a16="http://schemas.microsoft.com/office/drawing/2014/main" id="{0AACAC0F-9173-0343-95A0-496ED1A93E14}"/>
                </a:ext>
              </a:extLst>
            </p:cNvPr>
            <p:cNvSpPr/>
            <p:nvPr/>
          </p:nvSpPr>
          <p:spPr>
            <a:xfrm>
              <a:off x="7647692" y="3308440"/>
              <a:ext cx="2409" cy="11012"/>
            </a:xfrm>
            <a:custGeom>
              <a:avLst/>
              <a:gdLst/>
              <a:ahLst/>
              <a:cxnLst/>
              <a:rect l="l" t="t" r="r" b="b"/>
              <a:pathLst>
                <a:path w="49" h="224" extrusionOk="0">
                  <a:moveTo>
                    <a:pt x="27" y="0"/>
                  </a:moveTo>
                  <a:cubicBezTo>
                    <a:pt x="14" y="0"/>
                    <a:pt x="5" y="48"/>
                    <a:pt x="0" y="113"/>
                  </a:cubicBezTo>
                  <a:cubicBezTo>
                    <a:pt x="0" y="175"/>
                    <a:pt x="10" y="223"/>
                    <a:pt x="22" y="223"/>
                  </a:cubicBezTo>
                  <a:cubicBezTo>
                    <a:pt x="36" y="223"/>
                    <a:pt x="49" y="175"/>
                    <a:pt x="49" y="113"/>
                  </a:cubicBezTo>
                  <a:cubicBezTo>
                    <a:pt x="49" y="52"/>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419;p46">
              <a:extLst>
                <a:ext uri="{FF2B5EF4-FFF2-40B4-BE49-F238E27FC236}">
                  <a16:creationId xmlns:a16="http://schemas.microsoft.com/office/drawing/2014/main" id="{E321482E-5FF0-B64A-917C-DFB03C9AB564}"/>
                </a:ext>
              </a:extLst>
            </p:cNvPr>
            <p:cNvSpPr/>
            <p:nvPr/>
          </p:nvSpPr>
          <p:spPr>
            <a:xfrm>
              <a:off x="7647299" y="3330514"/>
              <a:ext cx="2409" cy="11062"/>
            </a:xfrm>
            <a:custGeom>
              <a:avLst/>
              <a:gdLst/>
              <a:ahLst/>
              <a:cxnLst/>
              <a:rect l="l" t="t" r="r" b="b"/>
              <a:pathLst>
                <a:path w="49" h="225" extrusionOk="0">
                  <a:moveTo>
                    <a:pt x="26" y="1"/>
                  </a:moveTo>
                  <a:cubicBezTo>
                    <a:pt x="13" y="1"/>
                    <a:pt x="0" y="49"/>
                    <a:pt x="0" y="110"/>
                  </a:cubicBezTo>
                  <a:cubicBezTo>
                    <a:pt x="0" y="176"/>
                    <a:pt x="8" y="224"/>
                    <a:pt x="22" y="224"/>
                  </a:cubicBezTo>
                  <a:cubicBezTo>
                    <a:pt x="35" y="224"/>
                    <a:pt x="48" y="176"/>
                    <a:pt x="48" y="115"/>
                  </a:cubicBezTo>
                  <a:cubicBezTo>
                    <a:pt x="48"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420;p46">
              <a:extLst>
                <a:ext uri="{FF2B5EF4-FFF2-40B4-BE49-F238E27FC236}">
                  <a16:creationId xmlns:a16="http://schemas.microsoft.com/office/drawing/2014/main" id="{204635B5-5F8C-B848-AB23-8F8B9B18A941}"/>
                </a:ext>
              </a:extLst>
            </p:cNvPr>
            <p:cNvSpPr/>
            <p:nvPr/>
          </p:nvSpPr>
          <p:spPr>
            <a:xfrm>
              <a:off x="7646856" y="3352637"/>
              <a:ext cx="2360" cy="11062"/>
            </a:xfrm>
            <a:custGeom>
              <a:avLst/>
              <a:gdLst/>
              <a:ahLst/>
              <a:cxnLst/>
              <a:rect l="l" t="t" r="r" b="b"/>
              <a:pathLst>
                <a:path w="48" h="225" extrusionOk="0">
                  <a:moveTo>
                    <a:pt x="27" y="1"/>
                  </a:moveTo>
                  <a:cubicBezTo>
                    <a:pt x="13" y="1"/>
                    <a:pt x="1" y="49"/>
                    <a:pt x="1" y="111"/>
                  </a:cubicBezTo>
                  <a:cubicBezTo>
                    <a:pt x="1" y="172"/>
                    <a:pt x="9" y="224"/>
                    <a:pt x="22" y="224"/>
                  </a:cubicBezTo>
                  <a:cubicBezTo>
                    <a:pt x="35" y="224"/>
                    <a:pt x="44" y="176"/>
                    <a:pt x="48" y="111"/>
                  </a:cubicBezTo>
                  <a:cubicBezTo>
                    <a:pt x="48"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421;p46">
              <a:extLst>
                <a:ext uri="{FF2B5EF4-FFF2-40B4-BE49-F238E27FC236}">
                  <a16:creationId xmlns:a16="http://schemas.microsoft.com/office/drawing/2014/main" id="{A73A92EA-9FA9-C043-919F-DD16067AF4E2}"/>
                </a:ext>
              </a:extLst>
            </p:cNvPr>
            <p:cNvSpPr/>
            <p:nvPr/>
          </p:nvSpPr>
          <p:spPr>
            <a:xfrm>
              <a:off x="7646217" y="3374810"/>
              <a:ext cx="2606" cy="11012"/>
            </a:xfrm>
            <a:custGeom>
              <a:avLst/>
              <a:gdLst/>
              <a:ahLst/>
              <a:cxnLst/>
              <a:rect l="l" t="t" r="r" b="b"/>
              <a:pathLst>
                <a:path w="53" h="224" extrusionOk="0">
                  <a:moveTo>
                    <a:pt x="29" y="1"/>
                  </a:moveTo>
                  <a:cubicBezTo>
                    <a:pt x="17" y="1"/>
                    <a:pt x="4" y="51"/>
                    <a:pt x="4" y="110"/>
                  </a:cubicBezTo>
                  <a:cubicBezTo>
                    <a:pt x="0" y="171"/>
                    <a:pt x="14" y="223"/>
                    <a:pt x="26" y="223"/>
                  </a:cubicBezTo>
                  <a:cubicBezTo>
                    <a:pt x="35" y="223"/>
                    <a:pt x="48" y="175"/>
                    <a:pt x="48" y="110"/>
                  </a:cubicBezTo>
                  <a:cubicBezTo>
                    <a:pt x="52" y="48"/>
                    <a:pt x="44" y="1"/>
                    <a:pt x="30" y="1"/>
                  </a:cubicBezTo>
                  <a:cubicBezTo>
                    <a:pt x="30" y="1"/>
                    <a:pt x="29"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422;p46">
              <a:extLst>
                <a:ext uri="{FF2B5EF4-FFF2-40B4-BE49-F238E27FC236}">
                  <a16:creationId xmlns:a16="http://schemas.microsoft.com/office/drawing/2014/main" id="{872D6231-AE25-EE44-8F94-CC47406228E5}"/>
                </a:ext>
              </a:extLst>
            </p:cNvPr>
            <p:cNvSpPr/>
            <p:nvPr/>
          </p:nvSpPr>
          <p:spPr>
            <a:xfrm>
              <a:off x="7645775" y="3396737"/>
              <a:ext cx="2655" cy="11209"/>
            </a:xfrm>
            <a:custGeom>
              <a:avLst/>
              <a:gdLst/>
              <a:ahLst/>
              <a:cxnLst/>
              <a:rect l="l" t="t" r="r" b="b"/>
              <a:pathLst>
                <a:path w="54" h="228" extrusionOk="0">
                  <a:moveTo>
                    <a:pt x="27" y="1"/>
                  </a:moveTo>
                  <a:cubicBezTo>
                    <a:pt x="13" y="1"/>
                    <a:pt x="5" y="53"/>
                    <a:pt x="5" y="114"/>
                  </a:cubicBezTo>
                  <a:cubicBezTo>
                    <a:pt x="1" y="175"/>
                    <a:pt x="9" y="227"/>
                    <a:pt x="23" y="227"/>
                  </a:cubicBezTo>
                  <a:cubicBezTo>
                    <a:pt x="35" y="227"/>
                    <a:pt x="49" y="175"/>
                    <a:pt x="49" y="114"/>
                  </a:cubicBezTo>
                  <a:cubicBezTo>
                    <a:pt x="53"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423;p46">
              <a:extLst>
                <a:ext uri="{FF2B5EF4-FFF2-40B4-BE49-F238E27FC236}">
                  <a16:creationId xmlns:a16="http://schemas.microsoft.com/office/drawing/2014/main" id="{922FDD69-7168-964C-B2AB-9DC0392D5E8B}"/>
                </a:ext>
              </a:extLst>
            </p:cNvPr>
            <p:cNvSpPr/>
            <p:nvPr/>
          </p:nvSpPr>
          <p:spPr>
            <a:xfrm>
              <a:off x="7645332" y="3418860"/>
              <a:ext cx="2409" cy="11209"/>
            </a:xfrm>
            <a:custGeom>
              <a:avLst/>
              <a:gdLst/>
              <a:ahLst/>
              <a:cxnLst/>
              <a:rect l="l" t="t" r="r" b="b"/>
              <a:pathLst>
                <a:path w="49" h="228" extrusionOk="0">
                  <a:moveTo>
                    <a:pt x="26" y="1"/>
                  </a:moveTo>
                  <a:cubicBezTo>
                    <a:pt x="14" y="1"/>
                    <a:pt x="5" y="53"/>
                    <a:pt x="0" y="114"/>
                  </a:cubicBezTo>
                  <a:cubicBezTo>
                    <a:pt x="0" y="175"/>
                    <a:pt x="10" y="227"/>
                    <a:pt x="22" y="227"/>
                  </a:cubicBezTo>
                  <a:cubicBezTo>
                    <a:pt x="36" y="227"/>
                    <a:pt x="48"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424;p46">
              <a:extLst>
                <a:ext uri="{FF2B5EF4-FFF2-40B4-BE49-F238E27FC236}">
                  <a16:creationId xmlns:a16="http://schemas.microsoft.com/office/drawing/2014/main" id="{48D1A054-4EB5-4E4A-B118-6E1AFE1B28A6}"/>
                </a:ext>
              </a:extLst>
            </p:cNvPr>
            <p:cNvSpPr/>
            <p:nvPr/>
          </p:nvSpPr>
          <p:spPr>
            <a:xfrm>
              <a:off x="7644890" y="3440983"/>
              <a:ext cx="2458" cy="11258"/>
            </a:xfrm>
            <a:custGeom>
              <a:avLst/>
              <a:gdLst/>
              <a:ahLst/>
              <a:cxnLst/>
              <a:rect l="l" t="t" r="r" b="b"/>
              <a:pathLst>
                <a:path w="50" h="229" extrusionOk="0">
                  <a:moveTo>
                    <a:pt x="27" y="1"/>
                  </a:moveTo>
                  <a:cubicBezTo>
                    <a:pt x="14" y="1"/>
                    <a:pt x="5" y="53"/>
                    <a:pt x="1" y="114"/>
                  </a:cubicBezTo>
                  <a:cubicBezTo>
                    <a:pt x="1" y="176"/>
                    <a:pt x="9" y="228"/>
                    <a:pt x="23" y="228"/>
                  </a:cubicBezTo>
                  <a:cubicBezTo>
                    <a:pt x="35" y="228"/>
                    <a:pt x="49" y="176"/>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425;p46">
              <a:extLst>
                <a:ext uri="{FF2B5EF4-FFF2-40B4-BE49-F238E27FC236}">
                  <a16:creationId xmlns:a16="http://schemas.microsoft.com/office/drawing/2014/main" id="{A142196E-F7A4-A546-8451-5C97AEF348DB}"/>
                </a:ext>
              </a:extLst>
            </p:cNvPr>
            <p:cNvSpPr/>
            <p:nvPr/>
          </p:nvSpPr>
          <p:spPr>
            <a:xfrm>
              <a:off x="7644496" y="3463107"/>
              <a:ext cx="2409" cy="11258"/>
            </a:xfrm>
            <a:custGeom>
              <a:avLst/>
              <a:gdLst/>
              <a:ahLst/>
              <a:cxnLst/>
              <a:rect l="l" t="t" r="r" b="b"/>
              <a:pathLst>
                <a:path w="49" h="229" extrusionOk="0">
                  <a:moveTo>
                    <a:pt x="27" y="1"/>
                  </a:moveTo>
                  <a:cubicBezTo>
                    <a:pt x="13" y="1"/>
                    <a:pt x="0" y="49"/>
                    <a:pt x="0" y="114"/>
                  </a:cubicBezTo>
                  <a:cubicBezTo>
                    <a:pt x="0" y="176"/>
                    <a:pt x="9" y="224"/>
                    <a:pt x="22" y="228"/>
                  </a:cubicBezTo>
                  <a:cubicBezTo>
                    <a:pt x="35" y="228"/>
                    <a:pt x="49" y="176"/>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426;p46">
              <a:extLst>
                <a:ext uri="{FF2B5EF4-FFF2-40B4-BE49-F238E27FC236}">
                  <a16:creationId xmlns:a16="http://schemas.microsoft.com/office/drawing/2014/main" id="{0E6E9D34-FC05-674F-9938-AE2FBDF3E4D4}"/>
                </a:ext>
              </a:extLst>
            </p:cNvPr>
            <p:cNvSpPr/>
            <p:nvPr/>
          </p:nvSpPr>
          <p:spPr>
            <a:xfrm>
              <a:off x="7644005" y="3485230"/>
              <a:ext cx="2458" cy="11012"/>
            </a:xfrm>
            <a:custGeom>
              <a:avLst/>
              <a:gdLst/>
              <a:ahLst/>
              <a:cxnLst/>
              <a:rect l="l" t="t" r="r" b="b"/>
              <a:pathLst>
                <a:path w="50" h="224" extrusionOk="0">
                  <a:moveTo>
                    <a:pt x="27" y="0"/>
                  </a:moveTo>
                  <a:cubicBezTo>
                    <a:pt x="15" y="0"/>
                    <a:pt x="1" y="49"/>
                    <a:pt x="1" y="115"/>
                  </a:cubicBezTo>
                  <a:cubicBezTo>
                    <a:pt x="1" y="176"/>
                    <a:pt x="10" y="224"/>
                    <a:pt x="23" y="224"/>
                  </a:cubicBezTo>
                  <a:cubicBezTo>
                    <a:pt x="37" y="224"/>
                    <a:pt x="49"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427;p46">
              <a:extLst>
                <a:ext uri="{FF2B5EF4-FFF2-40B4-BE49-F238E27FC236}">
                  <a16:creationId xmlns:a16="http://schemas.microsoft.com/office/drawing/2014/main" id="{B7658C0D-53B7-F049-B877-033E88B4D4C7}"/>
                </a:ext>
              </a:extLst>
            </p:cNvPr>
            <p:cNvSpPr/>
            <p:nvPr/>
          </p:nvSpPr>
          <p:spPr>
            <a:xfrm>
              <a:off x="7643611" y="3507354"/>
              <a:ext cx="2409" cy="11012"/>
            </a:xfrm>
            <a:custGeom>
              <a:avLst/>
              <a:gdLst/>
              <a:ahLst/>
              <a:cxnLst/>
              <a:rect l="l" t="t" r="r" b="b"/>
              <a:pathLst>
                <a:path w="49" h="224" extrusionOk="0">
                  <a:moveTo>
                    <a:pt x="27" y="0"/>
                  </a:moveTo>
                  <a:cubicBezTo>
                    <a:pt x="14" y="0"/>
                    <a:pt x="1" y="49"/>
                    <a:pt x="1" y="115"/>
                  </a:cubicBezTo>
                  <a:cubicBezTo>
                    <a:pt x="1" y="176"/>
                    <a:pt x="9" y="224"/>
                    <a:pt x="23" y="224"/>
                  </a:cubicBezTo>
                  <a:cubicBezTo>
                    <a:pt x="35" y="224"/>
                    <a:pt x="49" y="176"/>
                    <a:pt x="49" y="115"/>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428;p46">
              <a:extLst>
                <a:ext uri="{FF2B5EF4-FFF2-40B4-BE49-F238E27FC236}">
                  <a16:creationId xmlns:a16="http://schemas.microsoft.com/office/drawing/2014/main" id="{867BC88B-6015-1C40-9E47-615520D54212}"/>
                </a:ext>
              </a:extLst>
            </p:cNvPr>
            <p:cNvSpPr/>
            <p:nvPr/>
          </p:nvSpPr>
          <p:spPr>
            <a:xfrm>
              <a:off x="7643218" y="3529526"/>
              <a:ext cx="2409" cy="10963"/>
            </a:xfrm>
            <a:custGeom>
              <a:avLst/>
              <a:gdLst/>
              <a:ahLst/>
              <a:cxnLst/>
              <a:rect l="l" t="t" r="r" b="b"/>
              <a:pathLst>
                <a:path w="49" h="223" extrusionOk="0">
                  <a:moveTo>
                    <a:pt x="26" y="0"/>
                  </a:moveTo>
                  <a:cubicBezTo>
                    <a:pt x="13" y="0"/>
                    <a:pt x="0" y="48"/>
                    <a:pt x="0" y="109"/>
                  </a:cubicBezTo>
                  <a:cubicBezTo>
                    <a:pt x="0" y="175"/>
                    <a:pt x="9" y="223"/>
                    <a:pt x="22" y="223"/>
                  </a:cubicBezTo>
                  <a:cubicBezTo>
                    <a:pt x="35" y="223"/>
                    <a:pt x="48" y="175"/>
                    <a:pt x="48" y="114"/>
                  </a:cubicBezTo>
                  <a:cubicBezTo>
                    <a:pt x="48" y="48"/>
                    <a:pt x="39"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429;p46">
              <a:extLst>
                <a:ext uri="{FF2B5EF4-FFF2-40B4-BE49-F238E27FC236}">
                  <a16:creationId xmlns:a16="http://schemas.microsoft.com/office/drawing/2014/main" id="{E2F1FF99-FE00-E74A-96ED-BA03AE77FD96}"/>
                </a:ext>
              </a:extLst>
            </p:cNvPr>
            <p:cNvSpPr/>
            <p:nvPr/>
          </p:nvSpPr>
          <p:spPr>
            <a:xfrm>
              <a:off x="7642726" y="3551650"/>
              <a:ext cx="2409" cy="10963"/>
            </a:xfrm>
            <a:custGeom>
              <a:avLst/>
              <a:gdLst/>
              <a:ahLst/>
              <a:cxnLst/>
              <a:rect l="l" t="t" r="r" b="b"/>
              <a:pathLst>
                <a:path w="49" h="223" extrusionOk="0">
                  <a:moveTo>
                    <a:pt x="27" y="0"/>
                  </a:moveTo>
                  <a:cubicBezTo>
                    <a:pt x="14" y="0"/>
                    <a:pt x="1" y="49"/>
                    <a:pt x="1" y="109"/>
                  </a:cubicBezTo>
                  <a:cubicBezTo>
                    <a:pt x="1" y="174"/>
                    <a:pt x="10" y="223"/>
                    <a:pt x="23" y="223"/>
                  </a:cubicBezTo>
                  <a:cubicBezTo>
                    <a:pt x="36" y="223"/>
                    <a:pt x="49" y="174"/>
                    <a:pt x="49" y="114"/>
                  </a:cubicBezTo>
                  <a:cubicBezTo>
                    <a:pt x="49" y="49"/>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430;p46">
              <a:extLst>
                <a:ext uri="{FF2B5EF4-FFF2-40B4-BE49-F238E27FC236}">
                  <a16:creationId xmlns:a16="http://schemas.microsoft.com/office/drawing/2014/main" id="{029EE657-3F05-4844-A074-C877E5B16AC4}"/>
                </a:ext>
              </a:extLst>
            </p:cNvPr>
            <p:cNvSpPr/>
            <p:nvPr/>
          </p:nvSpPr>
          <p:spPr>
            <a:xfrm>
              <a:off x="7642333" y="3573773"/>
              <a:ext cx="2409" cy="10963"/>
            </a:xfrm>
            <a:custGeom>
              <a:avLst/>
              <a:gdLst/>
              <a:ahLst/>
              <a:cxnLst/>
              <a:rect l="l" t="t" r="r" b="b"/>
              <a:pathLst>
                <a:path w="49" h="223" extrusionOk="0">
                  <a:moveTo>
                    <a:pt x="27" y="0"/>
                  </a:moveTo>
                  <a:cubicBezTo>
                    <a:pt x="14" y="0"/>
                    <a:pt x="0" y="49"/>
                    <a:pt x="0" y="109"/>
                  </a:cubicBezTo>
                  <a:cubicBezTo>
                    <a:pt x="0" y="175"/>
                    <a:pt x="9" y="223"/>
                    <a:pt x="22" y="223"/>
                  </a:cubicBezTo>
                  <a:cubicBezTo>
                    <a:pt x="35" y="223"/>
                    <a:pt x="49" y="175"/>
                    <a:pt x="49" y="114"/>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431;p46">
              <a:extLst>
                <a:ext uri="{FF2B5EF4-FFF2-40B4-BE49-F238E27FC236}">
                  <a16:creationId xmlns:a16="http://schemas.microsoft.com/office/drawing/2014/main" id="{B6D7AFFF-5EE1-864F-99FF-997B32AF7786}"/>
                </a:ext>
              </a:extLst>
            </p:cNvPr>
            <p:cNvSpPr/>
            <p:nvPr/>
          </p:nvSpPr>
          <p:spPr>
            <a:xfrm>
              <a:off x="7641891" y="3595896"/>
              <a:ext cx="2458" cy="11012"/>
            </a:xfrm>
            <a:custGeom>
              <a:avLst/>
              <a:gdLst/>
              <a:ahLst/>
              <a:cxnLst/>
              <a:rect l="l" t="t" r="r" b="b"/>
              <a:pathLst>
                <a:path w="50" h="224" extrusionOk="0">
                  <a:moveTo>
                    <a:pt x="27" y="0"/>
                  </a:moveTo>
                  <a:cubicBezTo>
                    <a:pt x="14" y="0"/>
                    <a:pt x="1" y="49"/>
                    <a:pt x="1" y="109"/>
                  </a:cubicBezTo>
                  <a:cubicBezTo>
                    <a:pt x="1" y="171"/>
                    <a:pt x="9" y="224"/>
                    <a:pt x="23" y="224"/>
                  </a:cubicBezTo>
                  <a:cubicBezTo>
                    <a:pt x="36" y="224"/>
                    <a:pt x="49" y="175"/>
                    <a:pt x="49" y="109"/>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432;p46">
              <a:extLst>
                <a:ext uri="{FF2B5EF4-FFF2-40B4-BE49-F238E27FC236}">
                  <a16:creationId xmlns:a16="http://schemas.microsoft.com/office/drawing/2014/main" id="{D00E6A55-179C-974A-9CE0-87230290221D}"/>
                </a:ext>
              </a:extLst>
            </p:cNvPr>
            <p:cNvSpPr/>
            <p:nvPr/>
          </p:nvSpPr>
          <p:spPr>
            <a:xfrm>
              <a:off x="7641448" y="3617971"/>
              <a:ext cx="2409" cy="11062"/>
            </a:xfrm>
            <a:custGeom>
              <a:avLst/>
              <a:gdLst/>
              <a:ahLst/>
              <a:cxnLst/>
              <a:rect l="l" t="t" r="r" b="b"/>
              <a:pathLst>
                <a:path w="49" h="225" extrusionOk="0">
                  <a:moveTo>
                    <a:pt x="25" y="1"/>
                  </a:moveTo>
                  <a:cubicBezTo>
                    <a:pt x="14" y="1"/>
                    <a:pt x="6" y="52"/>
                    <a:pt x="1" y="110"/>
                  </a:cubicBezTo>
                  <a:cubicBezTo>
                    <a:pt x="1" y="172"/>
                    <a:pt x="10" y="225"/>
                    <a:pt x="23" y="225"/>
                  </a:cubicBezTo>
                  <a:cubicBezTo>
                    <a:pt x="36" y="225"/>
                    <a:pt x="49" y="176"/>
                    <a:pt x="49" y="110"/>
                  </a:cubicBezTo>
                  <a:cubicBezTo>
                    <a:pt x="49" y="49"/>
                    <a:pt x="40"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433;p46">
              <a:extLst>
                <a:ext uri="{FF2B5EF4-FFF2-40B4-BE49-F238E27FC236}">
                  <a16:creationId xmlns:a16="http://schemas.microsoft.com/office/drawing/2014/main" id="{CE4B277E-E2A4-3742-8347-9E869DBE652B}"/>
                </a:ext>
              </a:extLst>
            </p:cNvPr>
            <p:cNvSpPr/>
            <p:nvPr/>
          </p:nvSpPr>
          <p:spPr>
            <a:xfrm>
              <a:off x="7641055" y="3639898"/>
              <a:ext cx="2409" cy="11258"/>
            </a:xfrm>
            <a:custGeom>
              <a:avLst/>
              <a:gdLst/>
              <a:ahLst/>
              <a:cxnLst/>
              <a:rect l="l" t="t" r="r" b="b"/>
              <a:pathLst>
                <a:path w="49" h="229" extrusionOk="0">
                  <a:moveTo>
                    <a:pt x="26" y="1"/>
                  </a:moveTo>
                  <a:cubicBezTo>
                    <a:pt x="14" y="1"/>
                    <a:pt x="4" y="53"/>
                    <a:pt x="0" y="115"/>
                  </a:cubicBezTo>
                  <a:cubicBezTo>
                    <a:pt x="0" y="176"/>
                    <a:pt x="9" y="229"/>
                    <a:pt x="22" y="229"/>
                  </a:cubicBezTo>
                  <a:cubicBezTo>
                    <a:pt x="35" y="229"/>
                    <a:pt x="48" y="180"/>
                    <a:pt x="48" y="115"/>
                  </a:cubicBezTo>
                  <a:cubicBezTo>
                    <a:pt x="48" y="53"/>
                    <a:pt x="40" y="5"/>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434;p46">
              <a:extLst>
                <a:ext uri="{FF2B5EF4-FFF2-40B4-BE49-F238E27FC236}">
                  <a16:creationId xmlns:a16="http://schemas.microsoft.com/office/drawing/2014/main" id="{3E1BEF09-2952-E447-9DCA-B8DB95932DCF}"/>
                </a:ext>
              </a:extLst>
            </p:cNvPr>
            <p:cNvSpPr/>
            <p:nvPr/>
          </p:nvSpPr>
          <p:spPr>
            <a:xfrm>
              <a:off x="7640612" y="3662021"/>
              <a:ext cx="2409" cy="11258"/>
            </a:xfrm>
            <a:custGeom>
              <a:avLst/>
              <a:gdLst/>
              <a:ahLst/>
              <a:cxnLst/>
              <a:rect l="l" t="t" r="r" b="b"/>
              <a:pathLst>
                <a:path w="49" h="229" extrusionOk="0">
                  <a:moveTo>
                    <a:pt x="27" y="1"/>
                  </a:moveTo>
                  <a:cubicBezTo>
                    <a:pt x="13" y="1"/>
                    <a:pt x="5" y="53"/>
                    <a:pt x="1" y="115"/>
                  </a:cubicBezTo>
                  <a:cubicBezTo>
                    <a:pt x="1" y="176"/>
                    <a:pt x="9" y="229"/>
                    <a:pt x="23" y="229"/>
                  </a:cubicBezTo>
                  <a:cubicBezTo>
                    <a:pt x="35" y="229"/>
                    <a:pt x="49" y="176"/>
                    <a:pt x="49" y="115"/>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435;p46">
              <a:extLst>
                <a:ext uri="{FF2B5EF4-FFF2-40B4-BE49-F238E27FC236}">
                  <a16:creationId xmlns:a16="http://schemas.microsoft.com/office/drawing/2014/main" id="{369E6BFF-4430-BC45-87E4-57445CD2CDFA}"/>
                </a:ext>
              </a:extLst>
            </p:cNvPr>
            <p:cNvSpPr/>
            <p:nvPr/>
          </p:nvSpPr>
          <p:spPr>
            <a:xfrm>
              <a:off x="7640170" y="3684193"/>
              <a:ext cx="2409" cy="11209"/>
            </a:xfrm>
            <a:custGeom>
              <a:avLst/>
              <a:gdLst/>
              <a:ahLst/>
              <a:cxnLst/>
              <a:rect l="l" t="t" r="r" b="b"/>
              <a:pathLst>
                <a:path w="49" h="228" extrusionOk="0">
                  <a:moveTo>
                    <a:pt x="27" y="1"/>
                  </a:moveTo>
                  <a:cubicBezTo>
                    <a:pt x="14" y="1"/>
                    <a:pt x="6" y="53"/>
                    <a:pt x="6" y="114"/>
                  </a:cubicBezTo>
                  <a:cubicBezTo>
                    <a:pt x="0" y="175"/>
                    <a:pt x="10" y="227"/>
                    <a:pt x="22" y="227"/>
                  </a:cubicBezTo>
                  <a:cubicBezTo>
                    <a:pt x="36" y="227"/>
                    <a:pt x="49" y="175"/>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436;p46">
              <a:extLst>
                <a:ext uri="{FF2B5EF4-FFF2-40B4-BE49-F238E27FC236}">
                  <a16:creationId xmlns:a16="http://schemas.microsoft.com/office/drawing/2014/main" id="{89D09440-E4B0-A24A-BB1E-C4623DD35A0A}"/>
                </a:ext>
              </a:extLst>
            </p:cNvPr>
            <p:cNvSpPr/>
            <p:nvPr/>
          </p:nvSpPr>
          <p:spPr>
            <a:xfrm>
              <a:off x="7639727" y="3706317"/>
              <a:ext cx="2655" cy="11209"/>
            </a:xfrm>
            <a:custGeom>
              <a:avLst/>
              <a:gdLst/>
              <a:ahLst/>
              <a:cxnLst/>
              <a:rect l="l" t="t" r="r" b="b"/>
              <a:pathLst>
                <a:path w="54" h="228" extrusionOk="0">
                  <a:moveTo>
                    <a:pt x="27" y="1"/>
                  </a:moveTo>
                  <a:cubicBezTo>
                    <a:pt x="19" y="1"/>
                    <a:pt x="5" y="53"/>
                    <a:pt x="5" y="114"/>
                  </a:cubicBezTo>
                  <a:cubicBezTo>
                    <a:pt x="1" y="175"/>
                    <a:pt x="15" y="227"/>
                    <a:pt x="27" y="227"/>
                  </a:cubicBezTo>
                  <a:cubicBezTo>
                    <a:pt x="36" y="227"/>
                    <a:pt x="49" y="175"/>
                    <a:pt x="49" y="114"/>
                  </a:cubicBezTo>
                  <a:cubicBezTo>
                    <a:pt x="53"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437;p46">
              <a:extLst>
                <a:ext uri="{FF2B5EF4-FFF2-40B4-BE49-F238E27FC236}">
                  <a16:creationId xmlns:a16="http://schemas.microsoft.com/office/drawing/2014/main" id="{8DD8F9BC-9A54-0145-A74D-F10DB8D60574}"/>
                </a:ext>
              </a:extLst>
            </p:cNvPr>
            <p:cNvSpPr/>
            <p:nvPr/>
          </p:nvSpPr>
          <p:spPr>
            <a:xfrm>
              <a:off x="7639531" y="3728440"/>
              <a:ext cx="2409" cy="11258"/>
            </a:xfrm>
            <a:custGeom>
              <a:avLst/>
              <a:gdLst/>
              <a:ahLst/>
              <a:cxnLst/>
              <a:rect l="l" t="t" r="r" b="b"/>
              <a:pathLst>
                <a:path w="49" h="229" extrusionOk="0">
                  <a:moveTo>
                    <a:pt x="27" y="1"/>
                  </a:moveTo>
                  <a:cubicBezTo>
                    <a:pt x="13" y="1"/>
                    <a:pt x="1" y="53"/>
                    <a:pt x="1" y="114"/>
                  </a:cubicBezTo>
                  <a:cubicBezTo>
                    <a:pt x="1" y="176"/>
                    <a:pt x="9" y="228"/>
                    <a:pt x="23" y="228"/>
                  </a:cubicBezTo>
                  <a:cubicBezTo>
                    <a:pt x="35" y="228"/>
                    <a:pt x="45" y="176"/>
                    <a:pt x="45"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438;p46">
              <a:extLst>
                <a:ext uri="{FF2B5EF4-FFF2-40B4-BE49-F238E27FC236}">
                  <a16:creationId xmlns:a16="http://schemas.microsoft.com/office/drawing/2014/main" id="{53A1A799-DD1D-F543-A0BB-69FDC2A42E93}"/>
                </a:ext>
              </a:extLst>
            </p:cNvPr>
            <p:cNvSpPr/>
            <p:nvPr/>
          </p:nvSpPr>
          <p:spPr>
            <a:xfrm>
              <a:off x="7639138" y="3750564"/>
              <a:ext cx="2360" cy="11258"/>
            </a:xfrm>
            <a:custGeom>
              <a:avLst/>
              <a:gdLst/>
              <a:ahLst/>
              <a:cxnLst/>
              <a:rect l="l" t="t" r="r" b="b"/>
              <a:pathLst>
                <a:path w="48" h="229" extrusionOk="0">
                  <a:moveTo>
                    <a:pt x="27" y="1"/>
                  </a:moveTo>
                  <a:cubicBezTo>
                    <a:pt x="13" y="1"/>
                    <a:pt x="0" y="53"/>
                    <a:pt x="0" y="114"/>
                  </a:cubicBezTo>
                  <a:cubicBezTo>
                    <a:pt x="0" y="176"/>
                    <a:pt x="9" y="228"/>
                    <a:pt x="21" y="228"/>
                  </a:cubicBezTo>
                  <a:cubicBezTo>
                    <a:pt x="35" y="228"/>
                    <a:pt x="43" y="176"/>
                    <a:pt x="48" y="114"/>
                  </a:cubicBezTo>
                  <a:cubicBezTo>
                    <a:pt x="48"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439;p46">
              <a:extLst>
                <a:ext uri="{FF2B5EF4-FFF2-40B4-BE49-F238E27FC236}">
                  <a16:creationId xmlns:a16="http://schemas.microsoft.com/office/drawing/2014/main" id="{C414CA37-E8C1-1148-AE39-C8928EA8319A}"/>
                </a:ext>
              </a:extLst>
            </p:cNvPr>
            <p:cNvSpPr/>
            <p:nvPr/>
          </p:nvSpPr>
          <p:spPr>
            <a:xfrm>
              <a:off x="7638646" y="3772687"/>
              <a:ext cx="2458" cy="11258"/>
            </a:xfrm>
            <a:custGeom>
              <a:avLst/>
              <a:gdLst/>
              <a:ahLst/>
              <a:cxnLst/>
              <a:rect l="l" t="t" r="r" b="b"/>
              <a:pathLst>
                <a:path w="50" h="229" extrusionOk="0">
                  <a:moveTo>
                    <a:pt x="27" y="1"/>
                  </a:moveTo>
                  <a:cubicBezTo>
                    <a:pt x="15" y="1"/>
                    <a:pt x="1" y="53"/>
                    <a:pt x="1" y="115"/>
                  </a:cubicBezTo>
                  <a:cubicBezTo>
                    <a:pt x="1" y="176"/>
                    <a:pt x="10" y="228"/>
                    <a:pt x="23" y="228"/>
                  </a:cubicBezTo>
                  <a:cubicBezTo>
                    <a:pt x="37" y="228"/>
                    <a:pt x="45" y="176"/>
                    <a:pt x="49" y="115"/>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440;p46">
              <a:extLst>
                <a:ext uri="{FF2B5EF4-FFF2-40B4-BE49-F238E27FC236}">
                  <a16:creationId xmlns:a16="http://schemas.microsoft.com/office/drawing/2014/main" id="{C1B90F54-2FE8-8A4A-97F6-0C3B9C0F7219}"/>
                </a:ext>
              </a:extLst>
            </p:cNvPr>
            <p:cNvSpPr/>
            <p:nvPr/>
          </p:nvSpPr>
          <p:spPr>
            <a:xfrm>
              <a:off x="7638253" y="3794811"/>
              <a:ext cx="2409" cy="11258"/>
            </a:xfrm>
            <a:custGeom>
              <a:avLst/>
              <a:gdLst/>
              <a:ahLst/>
              <a:cxnLst/>
              <a:rect l="l" t="t" r="r" b="b"/>
              <a:pathLst>
                <a:path w="49" h="229" extrusionOk="0">
                  <a:moveTo>
                    <a:pt x="27" y="1"/>
                  </a:moveTo>
                  <a:cubicBezTo>
                    <a:pt x="13" y="1"/>
                    <a:pt x="1" y="49"/>
                    <a:pt x="1" y="115"/>
                  </a:cubicBezTo>
                  <a:cubicBezTo>
                    <a:pt x="1" y="176"/>
                    <a:pt x="9" y="224"/>
                    <a:pt x="23" y="228"/>
                  </a:cubicBezTo>
                  <a:cubicBezTo>
                    <a:pt x="35" y="228"/>
                    <a:pt x="49" y="176"/>
                    <a:pt x="49" y="115"/>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441;p46">
              <a:extLst>
                <a:ext uri="{FF2B5EF4-FFF2-40B4-BE49-F238E27FC236}">
                  <a16:creationId xmlns:a16="http://schemas.microsoft.com/office/drawing/2014/main" id="{919A9A9C-FEF8-CF42-B012-4FA7ED6989CC}"/>
                </a:ext>
              </a:extLst>
            </p:cNvPr>
            <p:cNvSpPr/>
            <p:nvPr/>
          </p:nvSpPr>
          <p:spPr>
            <a:xfrm>
              <a:off x="7637859" y="3816983"/>
              <a:ext cx="2360" cy="11012"/>
            </a:xfrm>
            <a:custGeom>
              <a:avLst/>
              <a:gdLst/>
              <a:ahLst/>
              <a:cxnLst/>
              <a:rect l="l" t="t" r="r" b="b"/>
              <a:pathLst>
                <a:path w="48" h="224" extrusionOk="0">
                  <a:moveTo>
                    <a:pt x="26" y="1"/>
                  </a:moveTo>
                  <a:cubicBezTo>
                    <a:pt x="13" y="1"/>
                    <a:pt x="0" y="48"/>
                    <a:pt x="0" y="114"/>
                  </a:cubicBezTo>
                  <a:cubicBezTo>
                    <a:pt x="0" y="175"/>
                    <a:pt x="9" y="223"/>
                    <a:pt x="21" y="223"/>
                  </a:cubicBezTo>
                  <a:cubicBezTo>
                    <a:pt x="22" y="223"/>
                    <a:pt x="22" y="223"/>
                    <a:pt x="23" y="223"/>
                  </a:cubicBezTo>
                  <a:cubicBezTo>
                    <a:pt x="36" y="223"/>
                    <a:pt x="47" y="172"/>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442;p46">
              <a:extLst>
                <a:ext uri="{FF2B5EF4-FFF2-40B4-BE49-F238E27FC236}">
                  <a16:creationId xmlns:a16="http://schemas.microsoft.com/office/drawing/2014/main" id="{14EF73F4-8E99-0C49-AB29-E6C27D6C6DF7}"/>
                </a:ext>
              </a:extLst>
            </p:cNvPr>
            <p:cNvSpPr/>
            <p:nvPr/>
          </p:nvSpPr>
          <p:spPr>
            <a:xfrm>
              <a:off x="7637368" y="3839107"/>
              <a:ext cx="2409" cy="10963"/>
            </a:xfrm>
            <a:custGeom>
              <a:avLst/>
              <a:gdLst/>
              <a:ahLst/>
              <a:cxnLst/>
              <a:rect l="l" t="t" r="r" b="b"/>
              <a:pathLst>
                <a:path w="49" h="223" extrusionOk="0">
                  <a:moveTo>
                    <a:pt x="27" y="1"/>
                  </a:moveTo>
                  <a:cubicBezTo>
                    <a:pt x="14" y="1"/>
                    <a:pt x="5" y="49"/>
                    <a:pt x="1" y="114"/>
                  </a:cubicBezTo>
                  <a:cubicBezTo>
                    <a:pt x="1" y="175"/>
                    <a:pt x="10" y="223"/>
                    <a:pt x="23" y="223"/>
                  </a:cubicBezTo>
                  <a:cubicBezTo>
                    <a:pt x="36" y="223"/>
                    <a:pt x="49" y="175"/>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443;p46">
              <a:extLst>
                <a:ext uri="{FF2B5EF4-FFF2-40B4-BE49-F238E27FC236}">
                  <a16:creationId xmlns:a16="http://schemas.microsoft.com/office/drawing/2014/main" id="{E9A2E80C-5561-3A4E-8A50-B890D79DF313}"/>
                </a:ext>
              </a:extLst>
            </p:cNvPr>
            <p:cNvSpPr/>
            <p:nvPr/>
          </p:nvSpPr>
          <p:spPr>
            <a:xfrm>
              <a:off x="7636974" y="3861230"/>
              <a:ext cx="2409" cy="10963"/>
            </a:xfrm>
            <a:custGeom>
              <a:avLst/>
              <a:gdLst/>
              <a:ahLst/>
              <a:cxnLst/>
              <a:rect l="l" t="t" r="r" b="b"/>
              <a:pathLst>
                <a:path w="49" h="223" extrusionOk="0">
                  <a:moveTo>
                    <a:pt x="27" y="1"/>
                  </a:moveTo>
                  <a:cubicBezTo>
                    <a:pt x="13" y="1"/>
                    <a:pt x="4" y="49"/>
                    <a:pt x="0" y="110"/>
                  </a:cubicBezTo>
                  <a:cubicBezTo>
                    <a:pt x="0" y="176"/>
                    <a:pt x="9" y="223"/>
                    <a:pt x="22" y="223"/>
                  </a:cubicBezTo>
                  <a:cubicBezTo>
                    <a:pt x="35" y="223"/>
                    <a:pt x="49" y="176"/>
                    <a:pt x="49" y="114"/>
                  </a:cubicBezTo>
                  <a:cubicBezTo>
                    <a:pt x="49"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444;p46">
              <a:extLst>
                <a:ext uri="{FF2B5EF4-FFF2-40B4-BE49-F238E27FC236}">
                  <a16:creationId xmlns:a16="http://schemas.microsoft.com/office/drawing/2014/main" id="{891D96D0-D91F-F34C-844E-9CFBC92FA515}"/>
                </a:ext>
              </a:extLst>
            </p:cNvPr>
            <p:cNvSpPr/>
            <p:nvPr/>
          </p:nvSpPr>
          <p:spPr>
            <a:xfrm>
              <a:off x="7636532" y="3883353"/>
              <a:ext cx="2409" cy="11012"/>
            </a:xfrm>
            <a:custGeom>
              <a:avLst/>
              <a:gdLst/>
              <a:ahLst/>
              <a:cxnLst/>
              <a:rect l="l" t="t" r="r" b="b"/>
              <a:pathLst>
                <a:path w="49" h="224" extrusionOk="0">
                  <a:moveTo>
                    <a:pt x="27" y="1"/>
                  </a:moveTo>
                  <a:cubicBezTo>
                    <a:pt x="13" y="1"/>
                    <a:pt x="5" y="49"/>
                    <a:pt x="5" y="110"/>
                  </a:cubicBezTo>
                  <a:cubicBezTo>
                    <a:pt x="1" y="176"/>
                    <a:pt x="9" y="224"/>
                    <a:pt x="22" y="224"/>
                  </a:cubicBezTo>
                  <a:cubicBezTo>
                    <a:pt x="36" y="224"/>
                    <a:pt x="48" y="176"/>
                    <a:pt x="48" y="114"/>
                  </a:cubicBezTo>
                  <a:cubicBezTo>
                    <a:pt x="48" y="49"/>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445;p46">
              <a:extLst>
                <a:ext uri="{FF2B5EF4-FFF2-40B4-BE49-F238E27FC236}">
                  <a16:creationId xmlns:a16="http://schemas.microsoft.com/office/drawing/2014/main" id="{7571FC18-B89B-9045-869D-20BF587D0592}"/>
                </a:ext>
              </a:extLst>
            </p:cNvPr>
            <p:cNvSpPr/>
            <p:nvPr/>
          </p:nvSpPr>
          <p:spPr>
            <a:xfrm>
              <a:off x="7636089" y="3905477"/>
              <a:ext cx="2606" cy="11012"/>
            </a:xfrm>
            <a:custGeom>
              <a:avLst/>
              <a:gdLst/>
              <a:ahLst/>
              <a:cxnLst/>
              <a:rect l="l" t="t" r="r" b="b"/>
              <a:pathLst>
                <a:path w="53" h="224" extrusionOk="0">
                  <a:moveTo>
                    <a:pt x="27" y="0"/>
                  </a:moveTo>
                  <a:cubicBezTo>
                    <a:pt x="14" y="0"/>
                    <a:pt x="5" y="49"/>
                    <a:pt x="5" y="110"/>
                  </a:cubicBezTo>
                  <a:cubicBezTo>
                    <a:pt x="0" y="176"/>
                    <a:pt x="14" y="224"/>
                    <a:pt x="22" y="224"/>
                  </a:cubicBezTo>
                  <a:cubicBezTo>
                    <a:pt x="36" y="224"/>
                    <a:pt x="49" y="176"/>
                    <a:pt x="49" y="110"/>
                  </a:cubicBezTo>
                  <a:cubicBezTo>
                    <a:pt x="53"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446;p46">
              <a:extLst>
                <a:ext uri="{FF2B5EF4-FFF2-40B4-BE49-F238E27FC236}">
                  <a16:creationId xmlns:a16="http://schemas.microsoft.com/office/drawing/2014/main" id="{4F50665D-2858-244B-9484-7C3FB7E2248F}"/>
                </a:ext>
              </a:extLst>
            </p:cNvPr>
            <p:cNvSpPr/>
            <p:nvPr/>
          </p:nvSpPr>
          <p:spPr>
            <a:xfrm>
              <a:off x="7635696" y="3927600"/>
              <a:ext cx="2606" cy="11012"/>
            </a:xfrm>
            <a:custGeom>
              <a:avLst/>
              <a:gdLst/>
              <a:ahLst/>
              <a:cxnLst/>
              <a:rect l="l" t="t" r="r" b="b"/>
              <a:pathLst>
                <a:path w="53" h="224" extrusionOk="0">
                  <a:moveTo>
                    <a:pt x="30" y="0"/>
                  </a:moveTo>
                  <a:cubicBezTo>
                    <a:pt x="18" y="0"/>
                    <a:pt x="4" y="49"/>
                    <a:pt x="4" y="111"/>
                  </a:cubicBezTo>
                  <a:cubicBezTo>
                    <a:pt x="0" y="171"/>
                    <a:pt x="13" y="224"/>
                    <a:pt x="26" y="224"/>
                  </a:cubicBezTo>
                  <a:cubicBezTo>
                    <a:pt x="35" y="224"/>
                    <a:pt x="48" y="176"/>
                    <a:pt x="48" y="111"/>
                  </a:cubicBezTo>
                  <a:cubicBezTo>
                    <a:pt x="53" y="49"/>
                    <a:pt x="39"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447;p46">
              <a:extLst>
                <a:ext uri="{FF2B5EF4-FFF2-40B4-BE49-F238E27FC236}">
                  <a16:creationId xmlns:a16="http://schemas.microsoft.com/office/drawing/2014/main" id="{301C04B1-3E3C-FC43-9AFA-DA5A59BB79F0}"/>
                </a:ext>
              </a:extLst>
            </p:cNvPr>
            <p:cNvSpPr/>
            <p:nvPr/>
          </p:nvSpPr>
          <p:spPr>
            <a:xfrm>
              <a:off x="7635254" y="3949527"/>
              <a:ext cx="2655" cy="11209"/>
            </a:xfrm>
            <a:custGeom>
              <a:avLst/>
              <a:gdLst/>
              <a:ahLst/>
              <a:cxnLst/>
              <a:rect l="l" t="t" r="r" b="b"/>
              <a:pathLst>
                <a:path w="54" h="228" extrusionOk="0">
                  <a:moveTo>
                    <a:pt x="31" y="0"/>
                  </a:moveTo>
                  <a:cubicBezTo>
                    <a:pt x="17" y="0"/>
                    <a:pt x="5" y="53"/>
                    <a:pt x="5" y="114"/>
                  </a:cubicBezTo>
                  <a:cubicBezTo>
                    <a:pt x="1" y="175"/>
                    <a:pt x="13" y="228"/>
                    <a:pt x="27" y="228"/>
                  </a:cubicBezTo>
                  <a:cubicBezTo>
                    <a:pt x="39" y="228"/>
                    <a:pt x="48" y="175"/>
                    <a:pt x="48" y="114"/>
                  </a:cubicBezTo>
                  <a:cubicBezTo>
                    <a:pt x="53" y="53"/>
                    <a:pt x="44" y="5"/>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448;p46">
              <a:extLst>
                <a:ext uri="{FF2B5EF4-FFF2-40B4-BE49-F238E27FC236}">
                  <a16:creationId xmlns:a16="http://schemas.microsoft.com/office/drawing/2014/main" id="{ECBE2BDF-EB8A-534F-9D6E-3C15E16F856B}"/>
                </a:ext>
              </a:extLst>
            </p:cNvPr>
            <p:cNvSpPr/>
            <p:nvPr/>
          </p:nvSpPr>
          <p:spPr>
            <a:xfrm>
              <a:off x="7634811" y="3971700"/>
              <a:ext cx="2606" cy="11160"/>
            </a:xfrm>
            <a:custGeom>
              <a:avLst/>
              <a:gdLst/>
              <a:ahLst/>
              <a:cxnLst/>
              <a:rect l="l" t="t" r="r" b="b"/>
              <a:pathLst>
                <a:path w="53" h="227" extrusionOk="0">
                  <a:moveTo>
                    <a:pt x="31" y="0"/>
                  </a:moveTo>
                  <a:cubicBezTo>
                    <a:pt x="18" y="0"/>
                    <a:pt x="4" y="53"/>
                    <a:pt x="4" y="113"/>
                  </a:cubicBezTo>
                  <a:cubicBezTo>
                    <a:pt x="0" y="174"/>
                    <a:pt x="14" y="227"/>
                    <a:pt x="26" y="227"/>
                  </a:cubicBezTo>
                  <a:cubicBezTo>
                    <a:pt x="40" y="227"/>
                    <a:pt x="48" y="174"/>
                    <a:pt x="48" y="113"/>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449;p46">
              <a:extLst>
                <a:ext uri="{FF2B5EF4-FFF2-40B4-BE49-F238E27FC236}">
                  <a16:creationId xmlns:a16="http://schemas.microsoft.com/office/drawing/2014/main" id="{705DD755-2118-4A44-B677-D1DC82A7C7D0}"/>
                </a:ext>
              </a:extLst>
            </p:cNvPr>
            <p:cNvSpPr/>
            <p:nvPr/>
          </p:nvSpPr>
          <p:spPr>
            <a:xfrm>
              <a:off x="7634369" y="3993823"/>
              <a:ext cx="2655" cy="11160"/>
            </a:xfrm>
            <a:custGeom>
              <a:avLst/>
              <a:gdLst/>
              <a:ahLst/>
              <a:cxnLst/>
              <a:rect l="l" t="t" r="r" b="b"/>
              <a:pathLst>
                <a:path w="54" h="227" extrusionOk="0">
                  <a:moveTo>
                    <a:pt x="31" y="0"/>
                  </a:moveTo>
                  <a:cubicBezTo>
                    <a:pt x="19" y="0"/>
                    <a:pt x="5" y="53"/>
                    <a:pt x="5" y="113"/>
                  </a:cubicBezTo>
                  <a:cubicBezTo>
                    <a:pt x="1" y="174"/>
                    <a:pt x="13" y="227"/>
                    <a:pt x="27" y="227"/>
                  </a:cubicBezTo>
                  <a:cubicBezTo>
                    <a:pt x="40" y="227"/>
                    <a:pt x="49" y="174"/>
                    <a:pt x="49" y="113"/>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450;p46">
              <a:extLst>
                <a:ext uri="{FF2B5EF4-FFF2-40B4-BE49-F238E27FC236}">
                  <a16:creationId xmlns:a16="http://schemas.microsoft.com/office/drawing/2014/main" id="{C647D7EF-074A-4C45-A1B0-21C0A357EFC9}"/>
                </a:ext>
              </a:extLst>
            </p:cNvPr>
            <p:cNvSpPr/>
            <p:nvPr/>
          </p:nvSpPr>
          <p:spPr>
            <a:xfrm>
              <a:off x="7633975" y="4015946"/>
              <a:ext cx="2606" cy="11209"/>
            </a:xfrm>
            <a:custGeom>
              <a:avLst/>
              <a:gdLst/>
              <a:ahLst/>
              <a:cxnLst/>
              <a:rect l="l" t="t" r="r" b="b"/>
              <a:pathLst>
                <a:path w="53" h="228" extrusionOk="0">
                  <a:moveTo>
                    <a:pt x="31" y="0"/>
                  </a:moveTo>
                  <a:cubicBezTo>
                    <a:pt x="17" y="0"/>
                    <a:pt x="5" y="53"/>
                    <a:pt x="5" y="113"/>
                  </a:cubicBezTo>
                  <a:cubicBezTo>
                    <a:pt x="0" y="175"/>
                    <a:pt x="13" y="222"/>
                    <a:pt x="27" y="228"/>
                  </a:cubicBezTo>
                  <a:cubicBezTo>
                    <a:pt x="39" y="228"/>
                    <a:pt x="48" y="175"/>
                    <a:pt x="48" y="113"/>
                  </a:cubicBezTo>
                  <a:cubicBezTo>
                    <a:pt x="53" y="53"/>
                    <a:pt x="43"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451;p46">
              <a:extLst>
                <a:ext uri="{FF2B5EF4-FFF2-40B4-BE49-F238E27FC236}">
                  <a16:creationId xmlns:a16="http://schemas.microsoft.com/office/drawing/2014/main" id="{70F737E1-E5E0-1B42-8DDF-C1244230E5C4}"/>
                </a:ext>
              </a:extLst>
            </p:cNvPr>
            <p:cNvSpPr/>
            <p:nvPr/>
          </p:nvSpPr>
          <p:spPr>
            <a:xfrm>
              <a:off x="7633533" y="4038070"/>
              <a:ext cx="2606" cy="11012"/>
            </a:xfrm>
            <a:custGeom>
              <a:avLst/>
              <a:gdLst/>
              <a:ahLst/>
              <a:cxnLst/>
              <a:rect l="l" t="t" r="r" b="b"/>
              <a:pathLst>
                <a:path w="53" h="224" extrusionOk="0">
                  <a:moveTo>
                    <a:pt x="30" y="0"/>
                  </a:moveTo>
                  <a:cubicBezTo>
                    <a:pt x="18" y="0"/>
                    <a:pt x="4" y="48"/>
                    <a:pt x="4" y="113"/>
                  </a:cubicBezTo>
                  <a:cubicBezTo>
                    <a:pt x="0" y="175"/>
                    <a:pt x="14" y="223"/>
                    <a:pt x="26" y="223"/>
                  </a:cubicBezTo>
                  <a:cubicBezTo>
                    <a:pt x="40" y="223"/>
                    <a:pt x="48" y="175"/>
                    <a:pt x="48" y="113"/>
                  </a:cubicBezTo>
                  <a:cubicBezTo>
                    <a:pt x="52" y="52"/>
                    <a:pt x="44"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452;p46">
              <a:extLst>
                <a:ext uri="{FF2B5EF4-FFF2-40B4-BE49-F238E27FC236}">
                  <a16:creationId xmlns:a16="http://schemas.microsoft.com/office/drawing/2014/main" id="{083B13AA-DBCA-B645-90D9-AB7C626AE39F}"/>
                </a:ext>
              </a:extLst>
            </p:cNvPr>
            <p:cNvSpPr/>
            <p:nvPr/>
          </p:nvSpPr>
          <p:spPr>
            <a:xfrm>
              <a:off x="7633090" y="4060144"/>
              <a:ext cx="2655" cy="11062"/>
            </a:xfrm>
            <a:custGeom>
              <a:avLst/>
              <a:gdLst/>
              <a:ahLst/>
              <a:cxnLst/>
              <a:rect l="l" t="t" r="r" b="b"/>
              <a:pathLst>
                <a:path w="54" h="225" extrusionOk="0">
                  <a:moveTo>
                    <a:pt x="31" y="1"/>
                  </a:moveTo>
                  <a:cubicBezTo>
                    <a:pt x="18" y="1"/>
                    <a:pt x="5" y="49"/>
                    <a:pt x="5" y="110"/>
                  </a:cubicBezTo>
                  <a:cubicBezTo>
                    <a:pt x="1" y="176"/>
                    <a:pt x="13" y="224"/>
                    <a:pt x="27" y="224"/>
                  </a:cubicBezTo>
                  <a:cubicBezTo>
                    <a:pt x="35" y="224"/>
                    <a:pt x="49" y="176"/>
                    <a:pt x="49" y="115"/>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453;p46">
              <a:extLst>
                <a:ext uri="{FF2B5EF4-FFF2-40B4-BE49-F238E27FC236}">
                  <a16:creationId xmlns:a16="http://schemas.microsoft.com/office/drawing/2014/main" id="{4220A004-189B-E44F-9C21-68406834B52C}"/>
                </a:ext>
              </a:extLst>
            </p:cNvPr>
            <p:cNvSpPr/>
            <p:nvPr/>
          </p:nvSpPr>
          <p:spPr>
            <a:xfrm>
              <a:off x="7632697" y="4082267"/>
              <a:ext cx="2606" cy="11062"/>
            </a:xfrm>
            <a:custGeom>
              <a:avLst/>
              <a:gdLst/>
              <a:ahLst/>
              <a:cxnLst/>
              <a:rect l="l" t="t" r="r" b="b"/>
              <a:pathLst>
                <a:path w="53" h="225" extrusionOk="0">
                  <a:moveTo>
                    <a:pt x="26" y="1"/>
                  </a:moveTo>
                  <a:cubicBezTo>
                    <a:pt x="17" y="1"/>
                    <a:pt x="4" y="49"/>
                    <a:pt x="4" y="111"/>
                  </a:cubicBezTo>
                  <a:cubicBezTo>
                    <a:pt x="0" y="172"/>
                    <a:pt x="9" y="224"/>
                    <a:pt x="21" y="224"/>
                  </a:cubicBezTo>
                  <a:cubicBezTo>
                    <a:pt x="35" y="224"/>
                    <a:pt x="47" y="176"/>
                    <a:pt x="47" y="111"/>
                  </a:cubicBezTo>
                  <a:cubicBezTo>
                    <a:pt x="53"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454;p46">
              <a:extLst>
                <a:ext uri="{FF2B5EF4-FFF2-40B4-BE49-F238E27FC236}">
                  <a16:creationId xmlns:a16="http://schemas.microsoft.com/office/drawing/2014/main" id="{A5918183-4333-CB47-95F5-AD9FC7B19120}"/>
                </a:ext>
              </a:extLst>
            </p:cNvPr>
            <p:cNvSpPr/>
            <p:nvPr/>
          </p:nvSpPr>
          <p:spPr>
            <a:xfrm>
              <a:off x="7632206" y="4104440"/>
              <a:ext cx="2458" cy="11012"/>
            </a:xfrm>
            <a:custGeom>
              <a:avLst/>
              <a:gdLst/>
              <a:ahLst/>
              <a:cxnLst/>
              <a:rect l="l" t="t" r="r" b="b"/>
              <a:pathLst>
                <a:path w="50" h="224" extrusionOk="0">
                  <a:moveTo>
                    <a:pt x="25" y="1"/>
                  </a:moveTo>
                  <a:cubicBezTo>
                    <a:pt x="14" y="1"/>
                    <a:pt x="5" y="51"/>
                    <a:pt x="1" y="110"/>
                  </a:cubicBezTo>
                  <a:cubicBezTo>
                    <a:pt x="1" y="171"/>
                    <a:pt x="10" y="223"/>
                    <a:pt x="23" y="223"/>
                  </a:cubicBezTo>
                  <a:cubicBezTo>
                    <a:pt x="36" y="223"/>
                    <a:pt x="49" y="175"/>
                    <a:pt x="49" y="110"/>
                  </a:cubicBezTo>
                  <a:cubicBezTo>
                    <a:pt x="49" y="48"/>
                    <a:pt x="41"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455;p46">
              <a:extLst>
                <a:ext uri="{FF2B5EF4-FFF2-40B4-BE49-F238E27FC236}">
                  <a16:creationId xmlns:a16="http://schemas.microsoft.com/office/drawing/2014/main" id="{315FE367-C2BB-3447-8CCF-2BAE6549A378}"/>
                </a:ext>
              </a:extLst>
            </p:cNvPr>
            <p:cNvSpPr/>
            <p:nvPr/>
          </p:nvSpPr>
          <p:spPr>
            <a:xfrm>
              <a:off x="7631812" y="4126367"/>
              <a:ext cx="2409" cy="11209"/>
            </a:xfrm>
            <a:custGeom>
              <a:avLst/>
              <a:gdLst/>
              <a:ahLst/>
              <a:cxnLst/>
              <a:rect l="l" t="t" r="r" b="b"/>
              <a:pathLst>
                <a:path w="49" h="228" extrusionOk="0">
                  <a:moveTo>
                    <a:pt x="27" y="1"/>
                  </a:moveTo>
                  <a:cubicBezTo>
                    <a:pt x="13" y="1"/>
                    <a:pt x="5" y="53"/>
                    <a:pt x="0" y="114"/>
                  </a:cubicBezTo>
                  <a:cubicBezTo>
                    <a:pt x="0" y="175"/>
                    <a:pt x="9" y="227"/>
                    <a:pt x="22" y="227"/>
                  </a:cubicBezTo>
                  <a:cubicBezTo>
                    <a:pt x="35" y="227"/>
                    <a:pt x="49" y="175"/>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456;p46">
              <a:extLst>
                <a:ext uri="{FF2B5EF4-FFF2-40B4-BE49-F238E27FC236}">
                  <a16:creationId xmlns:a16="http://schemas.microsoft.com/office/drawing/2014/main" id="{C3784DAF-7585-DC4D-96F0-3016AF740744}"/>
                </a:ext>
              </a:extLst>
            </p:cNvPr>
            <p:cNvSpPr/>
            <p:nvPr/>
          </p:nvSpPr>
          <p:spPr>
            <a:xfrm>
              <a:off x="7631419" y="4148490"/>
              <a:ext cx="2360" cy="11209"/>
            </a:xfrm>
            <a:custGeom>
              <a:avLst/>
              <a:gdLst/>
              <a:ahLst/>
              <a:cxnLst/>
              <a:rect l="l" t="t" r="r" b="b"/>
              <a:pathLst>
                <a:path w="48" h="228" extrusionOk="0">
                  <a:moveTo>
                    <a:pt x="26" y="1"/>
                  </a:moveTo>
                  <a:cubicBezTo>
                    <a:pt x="13" y="1"/>
                    <a:pt x="0" y="53"/>
                    <a:pt x="0" y="114"/>
                  </a:cubicBezTo>
                  <a:cubicBezTo>
                    <a:pt x="0" y="175"/>
                    <a:pt x="8" y="223"/>
                    <a:pt x="21" y="227"/>
                  </a:cubicBezTo>
                  <a:cubicBezTo>
                    <a:pt x="35" y="227"/>
                    <a:pt x="47" y="175"/>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457;p46">
              <a:extLst>
                <a:ext uri="{FF2B5EF4-FFF2-40B4-BE49-F238E27FC236}">
                  <a16:creationId xmlns:a16="http://schemas.microsoft.com/office/drawing/2014/main" id="{5022AA7E-D24C-0C4B-B01B-E8171846AE97}"/>
                </a:ext>
              </a:extLst>
            </p:cNvPr>
            <p:cNvSpPr/>
            <p:nvPr/>
          </p:nvSpPr>
          <p:spPr>
            <a:xfrm>
              <a:off x="7630927" y="4170614"/>
              <a:ext cx="2409" cy="10963"/>
            </a:xfrm>
            <a:custGeom>
              <a:avLst/>
              <a:gdLst/>
              <a:ahLst/>
              <a:cxnLst/>
              <a:rect l="l" t="t" r="r" b="b"/>
              <a:pathLst>
                <a:path w="49" h="223" extrusionOk="0">
                  <a:moveTo>
                    <a:pt x="27" y="1"/>
                  </a:moveTo>
                  <a:cubicBezTo>
                    <a:pt x="14" y="1"/>
                    <a:pt x="1" y="49"/>
                    <a:pt x="1" y="114"/>
                  </a:cubicBezTo>
                  <a:cubicBezTo>
                    <a:pt x="1" y="176"/>
                    <a:pt x="10" y="223"/>
                    <a:pt x="23" y="223"/>
                  </a:cubicBezTo>
                  <a:cubicBezTo>
                    <a:pt x="36" y="223"/>
                    <a:pt x="45"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458;p46">
              <a:extLst>
                <a:ext uri="{FF2B5EF4-FFF2-40B4-BE49-F238E27FC236}">
                  <a16:creationId xmlns:a16="http://schemas.microsoft.com/office/drawing/2014/main" id="{DD978A8E-37E9-E547-BB90-5C69D2E2F3C4}"/>
                </a:ext>
              </a:extLst>
            </p:cNvPr>
            <p:cNvSpPr/>
            <p:nvPr/>
          </p:nvSpPr>
          <p:spPr>
            <a:xfrm>
              <a:off x="7630288" y="4192737"/>
              <a:ext cx="2655" cy="11012"/>
            </a:xfrm>
            <a:custGeom>
              <a:avLst/>
              <a:gdLst/>
              <a:ahLst/>
              <a:cxnLst/>
              <a:rect l="l" t="t" r="r" b="b"/>
              <a:pathLst>
                <a:path w="54" h="224" extrusionOk="0">
                  <a:moveTo>
                    <a:pt x="31" y="1"/>
                  </a:moveTo>
                  <a:cubicBezTo>
                    <a:pt x="18" y="1"/>
                    <a:pt x="5" y="49"/>
                    <a:pt x="5" y="110"/>
                  </a:cubicBezTo>
                  <a:cubicBezTo>
                    <a:pt x="1" y="171"/>
                    <a:pt x="9" y="224"/>
                    <a:pt x="23" y="224"/>
                  </a:cubicBezTo>
                  <a:cubicBezTo>
                    <a:pt x="36" y="224"/>
                    <a:pt x="49" y="176"/>
                    <a:pt x="49" y="114"/>
                  </a:cubicBezTo>
                  <a:cubicBezTo>
                    <a:pt x="53" y="49"/>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459;p46">
              <a:extLst>
                <a:ext uri="{FF2B5EF4-FFF2-40B4-BE49-F238E27FC236}">
                  <a16:creationId xmlns:a16="http://schemas.microsoft.com/office/drawing/2014/main" id="{89EB6320-93E4-B047-8A02-8A6D8DDFE89A}"/>
                </a:ext>
              </a:extLst>
            </p:cNvPr>
            <p:cNvSpPr/>
            <p:nvPr/>
          </p:nvSpPr>
          <p:spPr>
            <a:xfrm>
              <a:off x="7629846" y="4214664"/>
              <a:ext cx="2409" cy="11209"/>
            </a:xfrm>
            <a:custGeom>
              <a:avLst/>
              <a:gdLst/>
              <a:ahLst/>
              <a:cxnLst/>
              <a:rect l="l" t="t" r="r" b="b"/>
              <a:pathLst>
                <a:path w="49" h="228" extrusionOk="0">
                  <a:moveTo>
                    <a:pt x="27" y="0"/>
                  </a:moveTo>
                  <a:cubicBezTo>
                    <a:pt x="14" y="0"/>
                    <a:pt x="6" y="53"/>
                    <a:pt x="1" y="114"/>
                  </a:cubicBezTo>
                  <a:cubicBezTo>
                    <a:pt x="1" y="175"/>
                    <a:pt x="10" y="228"/>
                    <a:pt x="23" y="228"/>
                  </a:cubicBezTo>
                  <a:cubicBezTo>
                    <a:pt x="36" y="228"/>
                    <a:pt x="49" y="175"/>
                    <a:pt x="49" y="114"/>
                  </a:cubicBezTo>
                  <a:cubicBezTo>
                    <a:pt x="49" y="53"/>
                    <a:pt x="40" y="4"/>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460;p46">
              <a:extLst>
                <a:ext uri="{FF2B5EF4-FFF2-40B4-BE49-F238E27FC236}">
                  <a16:creationId xmlns:a16="http://schemas.microsoft.com/office/drawing/2014/main" id="{6459F0FB-A2CE-B44E-9039-43211ED7AB56}"/>
                </a:ext>
              </a:extLst>
            </p:cNvPr>
            <p:cNvSpPr/>
            <p:nvPr/>
          </p:nvSpPr>
          <p:spPr>
            <a:xfrm>
              <a:off x="7629452" y="4236787"/>
              <a:ext cx="2409" cy="11209"/>
            </a:xfrm>
            <a:custGeom>
              <a:avLst/>
              <a:gdLst/>
              <a:ahLst/>
              <a:cxnLst/>
              <a:rect l="l" t="t" r="r" b="b"/>
              <a:pathLst>
                <a:path w="49" h="228" extrusionOk="0">
                  <a:moveTo>
                    <a:pt x="26" y="0"/>
                  </a:moveTo>
                  <a:cubicBezTo>
                    <a:pt x="14" y="0"/>
                    <a:pt x="0" y="53"/>
                    <a:pt x="0" y="115"/>
                  </a:cubicBezTo>
                  <a:cubicBezTo>
                    <a:pt x="0" y="175"/>
                    <a:pt x="9" y="228"/>
                    <a:pt x="22" y="228"/>
                  </a:cubicBezTo>
                  <a:cubicBezTo>
                    <a:pt x="35" y="228"/>
                    <a:pt x="44" y="175"/>
                    <a:pt x="48" y="115"/>
                  </a:cubicBezTo>
                  <a:cubicBezTo>
                    <a:pt x="48" y="53"/>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461;p46">
              <a:extLst>
                <a:ext uri="{FF2B5EF4-FFF2-40B4-BE49-F238E27FC236}">
                  <a16:creationId xmlns:a16="http://schemas.microsoft.com/office/drawing/2014/main" id="{1B6D9C6E-E579-5149-B497-8EF996E11E83}"/>
                </a:ext>
              </a:extLst>
            </p:cNvPr>
            <p:cNvSpPr/>
            <p:nvPr/>
          </p:nvSpPr>
          <p:spPr>
            <a:xfrm>
              <a:off x="7628813" y="4258911"/>
              <a:ext cx="2606" cy="11012"/>
            </a:xfrm>
            <a:custGeom>
              <a:avLst/>
              <a:gdLst/>
              <a:ahLst/>
              <a:cxnLst/>
              <a:rect l="l" t="t" r="r" b="b"/>
              <a:pathLst>
                <a:path w="53" h="224" extrusionOk="0">
                  <a:moveTo>
                    <a:pt x="31" y="0"/>
                  </a:moveTo>
                  <a:cubicBezTo>
                    <a:pt x="17" y="0"/>
                    <a:pt x="5" y="48"/>
                    <a:pt x="5" y="110"/>
                  </a:cubicBezTo>
                  <a:cubicBezTo>
                    <a:pt x="1" y="175"/>
                    <a:pt x="9" y="224"/>
                    <a:pt x="22" y="224"/>
                  </a:cubicBezTo>
                  <a:cubicBezTo>
                    <a:pt x="35" y="224"/>
                    <a:pt x="48" y="175"/>
                    <a:pt x="48" y="115"/>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462;p46">
              <a:extLst>
                <a:ext uri="{FF2B5EF4-FFF2-40B4-BE49-F238E27FC236}">
                  <a16:creationId xmlns:a16="http://schemas.microsoft.com/office/drawing/2014/main" id="{5D7E6A1A-308D-AA4B-A34D-869A1F4DBE9A}"/>
                </a:ext>
              </a:extLst>
            </p:cNvPr>
            <p:cNvSpPr/>
            <p:nvPr/>
          </p:nvSpPr>
          <p:spPr>
            <a:xfrm>
              <a:off x="7628371" y="4281083"/>
              <a:ext cx="2409" cy="10963"/>
            </a:xfrm>
            <a:custGeom>
              <a:avLst/>
              <a:gdLst/>
              <a:ahLst/>
              <a:cxnLst/>
              <a:rect l="l" t="t" r="r" b="b"/>
              <a:pathLst>
                <a:path w="49" h="223" extrusionOk="0">
                  <a:moveTo>
                    <a:pt x="26" y="0"/>
                  </a:moveTo>
                  <a:cubicBezTo>
                    <a:pt x="14" y="0"/>
                    <a:pt x="4" y="47"/>
                    <a:pt x="0" y="109"/>
                  </a:cubicBezTo>
                  <a:cubicBezTo>
                    <a:pt x="0" y="170"/>
                    <a:pt x="10" y="223"/>
                    <a:pt x="22" y="223"/>
                  </a:cubicBezTo>
                  <a:cubicBezTo>
                    <a:pt x="36" y="223"/>
                    <a:pt x="48" y="174"/>
                    <a:pt x="48" y="109"/>
                  </a:cubicBezTo>
                  <a:cubicBezTo>
                    <a:pt x="48" y="47"/>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463;p46">
              <a:extLst>
                <a:ext uri="{FF2B5EF4-FFF2-40B4-BE49-F238E27FC236}">
                  <a16:creationId xmlns:a16="http://schemas.microsoft.com/office/drawing/2014/main" id="{4BF80653-05D7-E545-81AD-2EAF511E1506}"/>
                </a:ext>
              </a:extLst>
            </p:cNvPr>
            <p:cNvSpPr/>
            <p:nvPr/>
          </p:nvSpPr>
          <p:spPr>
            <a:xfrm>
              <a:off x="7627732" y="4302961"/>
              <a:ext cx="2606" cy="11209"/>
            </a:xfrm>
            <a:custGeom>
              <a:avLst/>
              <a:gdLst/>
              <a:ahLst/>
              <a:cxnLst/>
              <a:rect l="l" t="t" r="r" b="b"/>
              <a:pathLst>
                <a:path w="53" h="228" extrusionOk="0">
                  <a:moveTo>
                    <a:pt x="31" y="1"/>
                  </a:moveTo>
                  <a:cubicBezTo>
                    <a:pt x="17" y="1"/>
                    <a:pt x="5" y="53"/>
                    <a:pt x="5" y="114"/>
                  </a:cubicBezTo>
                  <a:cubicBezTo>
                    <a:pt x="1" y="175"/>
                    <a:pt x="9" y="227"/>
                    <a:pt x="23" y="227"/>
                  </a:cubicBezTo>
                  <a:cubicBezTo>
                    <a:pt x="35" y="227"/>
                    <a:pt x="49" y="175"/>
                    <a:pt x="49" y="114"/>
                  </a:cubicBezTo>
                  <a:cubicBezTo>
                    <a:pt x="53" y="53"/>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464;p46">
              <a:extLst>
                <a:ext uri="{FF2B5EF4-FFF2-40B4-BE49-F238E27FC236}">
                  <a16:creationId xmlns:a16="http://schemas.microsoft.com/office/drawing/2014/main" id="{72E85A58-288C-CA45-BD00-21E96FD380DC}"/>
                </a:ext>
              </a:extLst>
            </p:cNvPr>
            <p:cNvSpPr/>
            <p:nvPr/>
          </p:nvSpPr>
          <p:spPr>
            <a:xfrm>
              <a:off x="7627289" y="4325084"/>
              <a:ext cx="2409" cy="11012"/>
            </a:xfrm>
            <a:custGeom>
              <a:avLst/>
              <a:gdLst/>
              <a:ahLst/>
              <a:cxnLst/>
              <a:rect l="l" t="t" r="r" b="b"/>
              <a:pathLst>
                <a:path w="49" h="224" extrusionOk="0">
                  <a:moveTo>
                    <a:pt x="26" y="1"/>
                  </a:moveTo>
                  <a:cubicBezTo>
                    <a:pt x="14" y="1"/>
                    <a:pt x="5" y="49"/>
                    <a:pt x="0" y="114"/>
                  </a:cubicBezTo>
                  <a:cubicBezTo>
                    <a:pt x="0" y="175"/>
                    <a:pt x="10" y="223"/>
                    <a:pt x="22" y="223"/>
                  </a:cubicBezTo>
                  <a:cubicBezTo>
                    <a:pt x="36" y="223"/>
                    <a:pt x="44"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465;p46">
              <a:extLst>
                <a:ext uri="{FF2B5EF4-FFF2-40B4-BE49-F238E27FC236}">
                  <a16:creationId xmlns:a16="http://schemas.microsoft.com/office/drawing/2014/main" id="{5C111B49-F172-4549-8D1C-6778FBD4CDAB}"/>
                </a:ext>
              </a:extLst>
            </p:cNvPr>
            <p:cNvSpPr/>
            <p:nvPr/>
          </p:nvSpPr>
          <p:spPr>
            <a:xfrm>
              <a:off x="7626650" y="4347208"/>
              <a:ext cx="2606" cy="11012"/>
            </a:xfrm>
            <a:custGeom>
              <a:avLst/>
              <a:gdLst/>
              <a:ahLst/>
              <a:cxnLst/>
              <a:rect l="l" t="t" r="r" b="b"/>
              <a:pathLst>
                <a:path w="53" h="224" extrusionOk="0">
                  <a:moveTo>
                    <a:pt x="31" y="1"/>
                  </a:moveTo>
                  <a:cubicBezTo>
                    <a:pt x="18" y="1"/>
                    <a:pt x="5" y="49"/>
                    <a:pt x="5" y="110"/>
                  </a:cubicBezTo>
                  <a:cubicBezTo>
                    <a:pt x="1" y="171"/>
                    <a:pt x="9" y="223"/>
                    <a:pt x="23" y="223"/>
                  </a:cubicBezTo>
                  <a:cubicBezTo>
                    <a:pt x="35" y="223"/>
                    <a:pt x="49" y="176"/>
                    <a:pt x="49" y="110"/>
                  </a:cubicBezTo>
                  <a:cubicBezTo>
                    <a:pt x="53" y="49"/>
                    <a:pt x="45"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466;p46">
              <a:extLst>
                <a:ext uri="{FF2B5EF4-FFF2-40B4-BE49-F238E27FC236}">
                  <a16:creationId xmlns:a16="http://schemas.microsoft.com/office/drawing/2014/main" id="{F888163F-08E2-204C-938E-26701CDE6B64}"/>
                </a:ext>
              </a:extLst>
            </p:cNvPr>
            <p:cNvSpPr/>
            <p:nvPr/>
          </p:nvSpPr>
          <p:spPr>
            <a:xfrm>
              <a:off x="7626257" y="4369134"/>
              <a:ext cx="2360" cy="11258"/>
            </a:xfrm>
            <a:custGeom>
              <a:avLst/>
              <a:gdLst/>
              <a:ahLst/>
              <a:cxnLst/>
              <a:rect l="l" t="t" r="r" b="b"/>
              <a:pathLst>
                <a:path w="48" h="229" extrusionOk="0">
                  <a:moveTo>
                    <a:pt x="26" y="1"/>
                  </a:moveTo>
                  <a:cubicBezTo>
                    <a:pt x="13" y="1"/>
                    <a:pt x="0" y="53"/>
                    <a:pt x="0" y="114"/>
                  </a:cubicBezTo>
                  <a:cubicBezTo>
                    <a:pt x="0" y="176"/>
                    <a:pt x="9" y="228"/>
                    <a:pt x="21" y="228"/>
                  </a:cubicBezTo>
                  <a:cubicBezTo>
                    <a:pt x="35" y="228"/>
                    <a:pt x="43" y="176"/>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467;p46">
              <a:extLst>
                <a:ext uri="{FF2B5EF4-FFF2-40B4-BE49-F238E27FC236}">
                  <a16:creationId xmlns:a16="http://schemas.microsoft.com/office/drawing/2014/main" id="{8A7F870D-9E06-6F40-BA7B-D4405A3FCFDE}"/>
                </a:ext>
              </a:extLst>
            </p:cNvPr>
            <p:cNvSpPr/>
            <p:nvPr/>
          </p:nvSpPr>
          <p:spPr>
            <a:xfrm>
              <a:off x="7625569" y="4391258"/>
              <a:ext cx="2409" cy="11012"/>
            </a:xfrm>
            <a:custGeom>
              <a:avLst/>
              <a:gdLst/>
              <a:ahLst/>
              <a:cxnLst/>
              <a:rect l="l" t="t" r="r" b="b"/>
              <a:pathLst>
                <a:path w="49" h="224" extrusionOk="0">
                  <a:moveTo>
                    <a:pt x="27" y="1"/>
                  </a:moveTo>
                  <a:cubicBezTo>
                    <a:pt x="14" y="1"/>
                    <a:pt x="5" y="49"/>
                    <a:pt x="0" y="110"/>
                  </a:cubicBezTo>
                  <a:cubicBezTo>
                    <a:pt x="0" y="176"/>
                    <a:pt x="9" y="224"/>
                    <a:pt x="23" y="224"/>
                  </a:cubicBezTo>
                  <a:cubicBezTo>
                    <a:pt x="35" y="224"/>
                    <a:pt x="49"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468;p46">
              <a:extLst>
                <a:ext uri="{FF2B5EF4-FFF2-40B4-BE49-F238E27FC236}">
                  <a16:creationId xmlns:a16="http://schemas.microsoft.com/office/drawing/2014/main" id="{5511FC03-0FA3-3745-8F43-E4709B1CD4A1}"/>
                </a:ext>
              </a:extLst>
            </p:cNvPr>
            <p:cNvSpPr/>
            <p:nvPr/>
          </p:nvSpPr>
          <p:spPr>
            <a:xfrm>
              <a:off x="7624929" y="4413381"/>
              <a:ext cx="2655" cy="9931"/>
            </a:xfrm>
            <a:custGeom>
              <a:avLst/>
              <a:gdLst/>
              <a:ahLst/>
              <a:cxnLst/>
              <a:rect l="l" t="t" r="r" b="b"/>
              <a:pathLst>
                <a:path w="54" h="202" extrusionOk="0">
                  <a:moveTo>
                    <a:pt x="30" y="0"/>
                  </a:moveTo>
                  <a:cubicBezTo>
                    <a:pt x="17" y="0"/>
                    <a:pt x="5" y="47"/>
                    <a:pt x="5" y="101"/>
                  </a:cubicBezTo>
                  <a:cubicBezTo>
                    <a:pt x="1" y="154"/>
                    <a:pt x="9" y="202"/>
                    <a:pt x="22" y="202"/>
                  </a:cubicBezTo>
                  <a:cubicBezTo>
                    <a:pt x="36" y="202"/>
                    <a:pt x="48" y="158"/>
                    <a:pt x="48" y="101"/>
                  </a:cubicBezTo>
                  <a:cubicBezTo>
                    <a:pt x="53" y="45"/>
                    <a:pt x="40" y="1"/>
                    <a:pt x="31" y="1"/>
                  </a:cubicBezTo>
                  <a:cubicBezTo>
                    <a:pt x="31" y="0"/>
                    <a:pt x="30"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469;p46">
              <a:extLst>
                <a:ext uri="{FF2B5EF4-FFF2-40B4-BE49-F238E27FC236}">
                  <a16:creationId xmlns:a16="http://schemas.microsoft.com/office/drawing/2014/main" id="{FDC03D34-4511-184D-B71B-5967025AE97B}"/>
                </a:ext>
              </a:extLst>
            </p:cNvPr>
            <p:cNvSpPr/>
            <p:nvPr/>
          </p:nvSpPr>
          <p:spPr>
            <a:xfrm>
              <a:off x="7514706" y="1446484"/>
              <a:ext cx="260020" cy="446740"/>
            </a:xfrm>
            <a:custGeom>
              <a:avLst/>
              <a:gdLst/>
              <a:ahLst/>
              <a:cxnLst/>
              <a:rect l="l" t="t" r="r" b="b"/>
              <a:pathLst>
                <a:path w="5289" h="9087" extrusionOk="0">
                  <a:moveTo>
                    <a:pt x="2334" y="1"/>
                  </a:moveTo>
                  <a:cubicBezTo>
                    <a:pt x="1532" y="1"/>
                    <a:pt x="729" y="198"/>
                    <a:pt x="1" y="595"/>
                  </a:cubicBezTo>
                  <a:cubicBezTo>
                    <a:pt x="1" y="595"/>
                    <a:pt x="57" y="3794"/>
                    <a:pt x="202" y="5176"/>
                  </a:cubicBezTo>
                  <a:cubicBezTo>
                    <a:pt x="350" y="6561"/>
                    <a:pt x="1753" y="6644"/>
                    <a:pt x="1753" y="6644"/>
                  </a:cubicBezTo>
                  <a:cubicBezTo>
                    <a:pt x="1753" y="6644"/>
                    <a:pt x="1876" y="8628"/>
                    <a:pt x="1902" y="9082"/>
                  </a:cubicBezTo>
                  <a:cubicBezTo>
                    <a:pt x="1902" y="9087"/>
                    <a:pt x="1906" y="9087"/>
                    <a:pt x="1910" y="9087"/>
                  </a:cubicBezTo>
                  <a:lnTo>
                    <a:pt x="5148" y="8012"/>
                  </a:lnTo>
                  <a:lnTo>
                    <a:pt x="5210" y="4035"/>
                  </a:lnTo>
                  <a:lnTo>
                    <a:pt x="5289" y="2575"/>
                  </a:lnTo>
                  <a:lnTo>
                    <a:pt x="5249" y="950"/>
                  </a:lnTo>
                  <a:lnTo>
                    <a:pt x="4904" y="732"/>
                  </a:lnTo>
                  <a:cubicBezTo>
                    <a:pt x="4119" y="245"/>
                    <a:pt x="3227" y="1"/>
                    <a:pt x="233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470;p46">
              <a:extLst>
                <a:ext uri="{FF2B5EF4-FFF2-40B4-BE49-F238E27FC236}">
                  <a16:creationId xmlns:a16="http://schemas.microsoft.com/office/drawing/2014/main" id="{F7AB0902-EF30-0640-BADC-8643B0DB8F79}"/>
                </a:ext>
              </a:extLst>
            </p:cNvPr>
            <p:cNvSpPr/>
            <p:nvPr/>
          </p:nvSpPr>
          <p:spPr>
            <a:xfrm>
              <a:off x="7525030" y="1575636"/>
              <a:ext cx="17895" cy="17699"/>
            </a:xfrm>
            <a:custGeom>
              <a:avLst/>
              <a:gdLst/>
              <a:ahLst/>
              <a:cxnLst/>
              <a:rect l="l" t="t" r="r" b="b"/>
              <a:pathLst>
                <a:path w="364" h="360" extrusionOk="0">
                  <a:moveTo>
                    <a:pt x="183" y="1"/>
                  </a:moveTo>
                  <a:cubicBezTo>
                    <a:pt x="180" y="1"/>
                    <a:pt x="178" y="1"/>
                    <a:pt x="175" y="1"/>
                  </a:cubicBezTo>
                  <a:cubicBezTo>
                    <a:pt x="75" y="5"/>
                    <a:pt x="0" y="88"/>
                    <a:pt x="4" y="189"/>
                  </a:cubicBezTo>
                  <a:cubicBezTo>
                    <a:pt x="9" y="283"/>
                    <a:pt x="88" y="360"/>
                    <a:pt x="181" y="360"/>
                  </a:cubicBezTo>
                  <a:cubicBezTo>
                    <a:pt x="183" y="360"/>
                    <a:pt x="186" y="360"/>
                    <a:pt x="188" y="360"/>
                  </a:cubicBezTo>
                  <a:cubicBezTo>
                    <a:pt x="289" y="354"/>
                    <a:pt x="363" y="272"/>
                    <a:pt x="359" y="171"/>
                  </a:cubicBezTo>
                  <a:cubicBezTo>
                    <a:pt x="355" y="78"/>
                    <a:pt x="275" y="1"/>
                    <a:pt x="1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471;p46">
              <a:extLst>
                <a:ext uri="{FF2B5EF4-FFF2-40B4-BE49-F238E27FC236}">
                  <a16:creationId xmlns:a16="http://schemas.microsoft.com/office/drawing/2014/main" id="{9B4A2886-4F31-2145-80B5-8AE5FE5171E8}"/>
                </a:ext>
              </a:extLst>
            </p:cNvPr>
            <p:cNvSpPr/>
            <p:nvPr/>
          </p:nvSpPr>
          <p:spPr>
            <a:xfrm>
              <a:off x="7523949" y="1570375"/>
              <a:ext cx="35495" cy="11701"/>
            </a:xfrm>
            <a:custGeom>
              <a:avLst/>
              <a:gdLst/>
              <a:ahLst/>
              <a:cxnLst/>
              <a:rect l="l" t="t" r="r" b="b"/>
              <a:pathLst>
                <a:path w="722" h="238" extrusionOk="0">
                  <a:moveTo>
                    <a:pt x="393" y="0"/>
                  </a:moveTo>
                  <a:cubicBezTo>
                    <a:pt x="376" y="0"/>
                    <a:pt x="359" y="1"/>
                    <a:pt x="341" y="3"/>
                  </a:cubicBezTo>
                  <a:cubicBezTo>
                    <a:pt x="224" y="16"/>
                    <a:pt x="127" y="73"/>
                    <a:pt x="75" y="126"/>
                  </a:cubicBezTo>
                  <a:cubicBezTo>
                    <a:pt x="18" y="178"/>
                    <a:pt x="0" y="221"/>
                    <a:pt x="14" y="235"/>
                  </a:cubicBezTo>
                  <a:cubicBezTo>
                    <a:pt x="16" y="237"/>
                    <a:pt x="18" y="238"/>
                    <a:pt x="22" y="238"/>
                  </a:cubicBezTo>
                  <a:cubicBezTo>
                    <a:pt x="58" y="238"/>
                    <a:pt x="178" y="137"/>
                    <a:pt x="355" y="121"/>
                  </a:cubicBezTo>
                  <a:cubicBezTo>
                    <a:pt x="375" y="118"/>
                    <a:pt x="395" y="117"/>
                    <a:pt x="415" y="117"/>
                  </a:cubicBezTo>
                  <a:cubicBezTo>
                    <a:pt x="550" y="117"/>
                    <a:pt x="657" y="165"/>
                    <a:pt x="695" y="165"/>
                  </a:cubicBezTo>
                  <a:cubicBezTo>
                    <a:pt x="701" y="165"/>
                    <a:pt x="706" y="164"/>
                    <a:pt x="708" y="160"/>
                  </a:cubicBezTo>
                  <a:cubicBezTo>
                    <a:pt x="722" y="147"/>
                    <a:pt x="696" y="108"/>
                    <a:pt x="630" y="64"/>
                  </a:cubicBezTo>
                  <a:cubicBezTo>
                    <a:pt x="574" y="31"/>
                    <a:pt x="490"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472;p46">
              <a:extLst>
                <a:ext uri="{FF2B5EF4-FFF2-40B4-BE49-F238E27FC236}">
                  <a16:creationId xmlns:a16="http://schemas.microsoft.com/office/drawing/2014/main" id="{94A63C59-9D5A-D244-9C88-9EFC7C43C018}"/>
                </a:ext>
              </a:extLst>
            </p:cNvPr>
            <p:cNvSpPr/>
            <p:nvPr/>
          </p:nvSpPr>
          <p:spPr>
            <a:xfrm>
              <a:off x="7627535" y="1571703"/>
              <a:ext cx="19812" cy="17404"/>
            </a:xfrm>
            <a:custGeom>
              <a:avLst/>
              <a:gdLst/>
              <a:ahLst/>
              <a:cxnLst/>
              <a:rect l="l" t="t" r="r" b="b"/>
              <a:pathLst>
                <a:path w="403" h="354" extrusionOk="0">
                  <a:moveTo>
                    <a:pt x="201" y="0"/>
                  </a:moveTo>
                  <a:cubicBezTo>
                    <a:pt x="165" y="0"/>
                    <a:pt x="128" y="12"/>
                    <a:pt x="96" y="37"/>
                  </a:cubicBezTo>
                  <a:cubicBezTo>
                    <a:pt x="17" y="94"/>
                    <a:pt x="0" y="204"/>
                    <a:pt x="61" y="282"/>
                  </a:cubicBezTo>
                  <a:cubicBezTo>
                    <a:pt x="95" y="329"/>
                    <a:pt x="148" y="354"/>
                    <a:pt x="202" y="354"/>
                  </a:cubicBezTo>
                  <a:cubicBezTo>
                    <a:pt x="240" y="354"/>
                    <a:pt x="278" y="342"/>
                    <a:pt x="310" y="317"/>
                  </a:cubicBezTo>
                  <a:cubicBezTo>
                    <a:pt x="388" y="260"/>
                    <a:pt x="402" y="151"/>
                    <a:pt x="345" y="73"/>
                  </a:cubicBezTo>
                  <a:cubicBezTo>
                    <a:pt x="309" y="26"/>
                    <a:pt x="255"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473;p46">
              <a:extLst>
                <a:ext uri="{FF2B5EF4-FFF2-40B4-BE49-F238E27FC236}">
                  <a16:creationId xmlns:a16="http://schemas.microsoft.com/office/drawing/2014/main" id="{7860356E-589D-014B-906A-23BF38F10C3D}"/>
                </a:ext>
              </a:extLst>
            </p:cNvPr>
            <p:cNvSpPr/>
            <p:nvPr/>
          </p:nvSpPr>
          <p:spPr>
            <a:xfrm>
              <a:off x="7628125" y="1565852"/>
              <a:ext cx="35299" cy="11504"/>
            </a:xfrm>
            <a:custGeom>
              <a:avLst/>
              <a:gdLst/>
              <a:ahLst/>
              <a:cxnLst/>
              <a:rect l="l" t="t" r="r" b="b"/>
              <a:pathLst>
                <a:path w="718" h="234" extrusionOk="0">
                  <a:moveTo>
                    <a:pt x="389" y="0"/>
                  </a:moveTo>
                  <a:cubicBezTo>
                    <a:pt x="372" y="0"/>
                    <a:pt x="355" y="1"/>
                    <a:pt x="338" y="3"/>
                  </a:cubicBezTo>
                  <a:cubicBezTo>
                    <a:pt x="219" y="16"/>
                    <a:pt x="124" y="69"/>
                    <a:pt x="71" y="121"/>
                  </a:cubicBezTo>
                  <a:cubicBezTo>
                    <a:pt x="15" y="178"/>
                    <a:pt x="1" y="222"/>
                    <a:pt x="9" y="230"/>
                  </a:cubicBezTo>
                  <a:cubicBezTo>
                    <a:pt x="12" y="232"/>
                    <a:pt x="14" y="233"/>
                    <a:pt x="18" y="233"/>
                  </a:cubicBezTo>
                  <a:cubicBezTo>
                    <a:pt x="57" y="233"/>
                    <a:pt x="178" y="132"/>
                    <a:pt x="350" y="117"/>
                  </a:cubicBezTo>
                  <a:cubicBezTo>
                    <a:pt x="372" y="115"/>
                    <a:pt x="394" y="113"/>
                    <a:pt x="414" y="113"/>
                  </a:cubicBezTo>
                  <a:cubicBezTo>
                    <a:pt x="551" y="113"/>
                    <a:pt x="657" y="161"/>
                    <a:pt x="695" y="161"/>
                  </a:cubicBezTo>
                  <a:cubicBezTo>
                    <a:pt x="702" y="161"/>
                    <a:pt x="707" y="159"/>
                    <a:pt x="709" y="156"/>
                  </a:cubicBezTo>
                  <a:cubicBezTo>
                    <a:pt x="717" y="147"/>
                    <a:pt x="691" y="103"/>
                    <a:pt x="626" y="65"/>
                  </a:cubicBezTo>
                  <a:cubicBezTo>
                    <a:pt x="574" y="30"/>
                    <a:pt x="489" y="0"/>
                    <a:pt x="3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474;p46">
              <a:extLst>
                <a:ext uri="{FF2B5EF4-FFF2-40B4-BE49-F238E27FC236}">
                  <a16:creationId xmlns:a16="http://schemas.microsoft.com/office/drawing/2014/main" id="{991CF8C8-1EE3-1449-BBE9-70D5EC40DCD2}"/>
                </a:ext>
              </a:extLst>
            </p:cNvPr>
            <p:cNvSpPr/>
            <p:nvPr/>
          </p:nvSpPr>
          <p:spPr>
            <a:xfrm>
              <a:off x="7572522" y="1576078"/>
              <a:ext cx="25810" cy="83970"/>
            </a:xfrm>
            <a:custGeom>
              <a:avLst/>
              <a:gdLst/>
              <a:ahLst/>
              <a:cxnLst/>
              <a:rect l="l" t="t" r="r" b="b"/>
              <a:pathLst>
                <a:path w="525" h="1708" extrusionOk="0">
                  <a:moveTo>
                    <a:pt x="480" y="0"/>
                  </a:moveTo>
                  <a:cubicBezTo>
                    <a:pt x="452" y="0"/>
                    <a:pt x="305" y="455"/>
                    <a:pt x="149" y="1019"/>
                  </a:cubicBezTo>
                  <a:cubicBezTo>
                    <a:pt x="114" y="1154"/>
                    <a:pt x="79" y="1285"/>
                    <a:pt x="44" y="1426"/>
                  </a:cubicBezTo>
                  <a:cubicBezTo>
                    <a:pt x="31" y="1482"/>
                    <a:pt x="0" y="1552"/>
                    <a:pt x="35" y="1630"/>
                  </a:cubicBezTo>
                  <a:cubicBezTo>
                    <a:pt x="67" y="1695"/>
                    <a:pt x="126" y="1707"/>
                    <a:pt x="170" y="1707"/>
                  </a:cubicBezTo>
                  <a:cubicBezTo>
                    <a:pt x="186" y="1707"/>
                    <a:pt x="200" y="1706"/>
                    <a:pt x="210" y="1705"/>
                  </a:cubicBezTo>
                  <a:cubicBezTo>
                    <a:pt x="406" y="1696"/>
                    <a:pt x="525" y="1683"/>
                    <a:pt x="525" y="1666"/>
                  </a:cubicBezTo>
                  <a:cubicBezTo>
                    <a:pt x="525" y="1652"/>
                    <a:pt x="402" y="1640"/>
                    <a:pt x="210" y="1635"/>
                  </a:cubicBezTo>
                  <a:cubicBezTo>
                    <a:pt x="162" y="1630"/>
                    <a:pt x="118" y="1626"/>
                    <a:pt x="109" y="1596"/>
                  </a:cubicBezTo>
                  <a:cubicBezTo>
                    <a:pt x="97" y="1565"/>
                    <a:pt x="114" y="1509"/>
                    <a:pt x="131" y="1447"/>
                  </a:cubicBezTo>
                  <a:cubicBezTo>
                    <a:pt x="170" y="1311"/>
                    <a:pt x="210" y="1180"/>
                    <a:pt x="245" y="1049"/>
                  </a:cubicBezTo>
                  <a:cubicBezTo>
                    <a:pt x="402" y="476"/>
                    <a:pt x="507" y="10"/>
                    <a:pt x="481" y="0"/>
                  </a:cubicBezTo>
                  <a:cubicBezTo>
                    <a:pt x="480" y="0"/>
                    <a:pt x="480" y="0"/>
                    <a:pt x="4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475;p46">
              <a:extLst>
                <a:ext uri="{FF2B5EF4-FFF2-40B4-BE49-F238E27FC236}">
                  <a16:creationId xmlns:a16="http://schemas.microsoft.com/office/drawing/2014/main" id="{D0860E6B-2D83-C348-9ED4-61AC742317C6}"/>
                </a:ext>
              </a:extLst>
            </p:cNvPr>
            <p:cNvSpPr/>
            <p:nvPr/>
          </p:nvSpPr>
          <p:spPr>
            <a:xfrm>
              <a:off x="7585009" y="1664277"/>
              <a:ext cx="51129" cy="29055"/>
            </a:xfrm>
            <a:custGeom>
              <a:avLst/>
              <a:gdLst/>
              <a:ahLst/>
              <a:cxnLst/>
              <a:rect l="l" t="t" r="r" b="b"/>
              <a:pathLst>
                <a:path w="1040" h="591" extrusionOk="0">
                  <a:moveTo>
                    <a:pt x="939" y="1"/>
                  </a:moveTo>
                  <a:cubicBezTo>
                    <a:pt x="924" y="1"/>
                    <a:pt x="340" y="368"/>
                    <a:pt x="0" y="383"/>
                  </a:cubicBezTo>
                  <a:cubicBezTo>
                    <a:pt x="0" y="383"/>
                    <a:pt x="159" y="591"/>
                    <a:pt x="413" y="591"/>
                  </a:cubicBezTo>
                  <a:cubicBezTo>
                    <a:pt x="483" y="591"/>
                    <a:pt x="560" y="575"/>
                    <a:pt x="642" y="536"/>
                  </a:cubicBezTo>
                  <a:cubicBezTo>
                    <a:pt x="1039" y="348"/>
                    <a:pt x="908" y="25"/>
                    <a:pt x="908" y="25"/>
                  </a:cubicBezTo>
                  <a:cubicBezTo>
                    <a:pt x="932" y="8"/>
                    <a:pt x="941" y="1"/>
                    <a:pt x="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476;p46">
              <a:extLst>
                <a:ext uri="{FF2B5EF4-FFF2-40B4-BE49-F238E27FC236}">
                  <a16:creationId xmlns:a16="http://schemas.microsoft.com/office/drawing/2014/main" id="{D1940D1F-6DC5-4A42-BF62-801ED2B55B47}"/>
                </a:ext>
              </a:extLst>
            </p:cNvPr>
            <p:cNvSpPr/>
            <p:nvPr/>
          </p:nvSpPr>
          <p:spPr>
            <a:xfrm>
              <a:off x="7600889" y="1739988"/>
              <a:ext cx="88984" cy="51227"/>
            </a:xfrm>
            <a:custGeom>
              <a:avLst/>
              <a:gdLst/>
              <a:ahLst/>
              <a:cxnLst/>
              <a:rect l="l" t="t" r="r" b="b"/>
              <a:pathLst>
                <a:path w="1810" h="1042" extrusionOk="0">
                  <a:moveTo>
                    <a:pt x="1809" y="1"/>
                  </a:moveTo>
                  <a:cubicBezTo>
                    <a:pt x="936" y="670"/>
                    <a:pt x="0" y="700"/>
                    <a:pt x="0" y="700"/>
                  </a:cubicBezTo>
                  <a:lnTo>
                    <a:pt x="44" y="1041"/>
                  </a:lnTo>
                  <a:cubicBezTo>
                    <a:pt x="1438" y="1037"/>
                    <a:pt x="1809" y="1"/>
                    <a:pt x="1809"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477;p46">
              <a:extLst>
                <a:ext uri="{FF2B5EF4-FFF2-40B4-BE49-F238E27FC236}">
                  <a16:creationId xmlns:a16="http://schemas.microsoft.com/office/drawing/2014/main" id="{D52B2113-B0FF-7944-90A3-643DF3A67EA7}"/>
                </a:ext>
              </a:extLst>
            </p:cNvPr>
            <p:cNvSpPr/>
            <p:nvPr/>
          </p:nvSpPr>
          <p:spPr>
            <a:xfrm>
              <a:off x="7480980" y="1388275"/>
              <a:ext cx="320343" cy="244387"/>
            </a:xfrm>
            <a:custGeom>
              <a:avLst/>
              <a:gdLst/>
              <a:ahLst/>
              <a:cxnLst/>
              <a:rect l="l" t="t" r="r" b="b"/>
              <a:pathLst>
                <a:path w="6516" h="4971" extrusionOk="0">
                  <a:moveTo>
                    <a:pt x="3129" y="0"/>
                  </a:moveTo>
                  <a:cubicBezTo>
                    <a:pt x="2898" y="0"/>
                    <a:pt x="2671" y="43"/>
                    <a:pt x="2461" y="141"/>
                  </a:cubicBezTo>
                  <a:cubicBezTo>
                    <a:pt x="2251" y="242"/>
                    <a:pt x="2068" y="390"/>
                    <a:pt x="1854" y="473"/>
                  </a:cubicBezTo>
                  <a:cubicBezTo>
                    <a:pt x="1399" y="652"/>
                    <a:pt x="840" y="521"/>
                    <a:pt x="442" y="801"/>
                  </a:cubicBezTo>
                  <a:cubicBezTo>
                    <a:pt x="79" y="1063"/>
                    <a:pt x="1" y="1614"/>
                    <a:pt x="210" y="2007"/>
                  </a:cubicBezTo>
                  <a:cubicBezTo>
                    <a:pt x="424" y="2400"/>
                    <a:pt x="862" y="2636"/>
                    <a:pt x="1303" y="2693"/>
                  </a:cubicBezTo>
                  <a:cubicBezTo>
                    <a:pt x="1389" y="2704"/>
                    <a:pt x="1475" y="2709"/>
                    <a:pt x="1561" y="2709"/>
                  </a:cubicBezTo>
                  <a:cubicBezTo>
                    <a:pt x="1918" y="2709"/>
                    <a:pt x="2276" y="2621"/>
                    <a:pt x="2614" y="2501"/>
                  </a:cubicBezTo>
                  <a:cubicBezTo>
                    <a:pt x="2791" y="2439"/>
                    <a:pt x="2980" y="2370"/>
                    <a:pt x="3162" y="2370"/>
                  </a:cubicBezTo>
                  <a:cubicBezTo>
                    <a:pt x="3236" y="2370"/>
                    <a:pt x="3308" y="2381"/>
                    <a:pt x="3379" y="2409"/>
                  </a:cubicBezTo>
                  <a:cubicBezTo>
                    <a:pt x="3611" y="2497"/>
                    <a:pt x="3772" y="2755"/>
                    <a:pt x="4021" y="2776"/>
                  </a:cubicBezTo>
                  <a:cubicBezTo>
                    <a:pt x="4033" y="2777"/>
                    <a:pt x="4045" y="2777"/>
                    <a:pt x="4057" y="2777"/>
                  </a:cubicBezTo>
                  <a:cubicBezTo>
                    <a:pt x="4195" y="2777"/>
                    <a:pt x="4344" y="2720"/>
                    <a:pt x="4472" y="2720"/>
                  </a:cubicBezTo>
                  <a:cubicBezTo>
                    <a:pt x="4541" y="2720"/>
                    <a:pt x="4603" y="2736"/>
                    <a:pt x="4654" y="2785"/>
                  </a:cubicBezTo>
                  <a:cubicBezTo>
                    <a:pt x="4720" y="2846"/>
                    <a:pt x="4738" y="2938"/>
                    <a:pt x="4755" y="3025"/>
                  </a:cubicBezTo>
                  <a:cubicBezTo>
                    <a:pt x="4838" y="3506"/>
                    <a:pt x="5122" y="4467"/>
                    <a:pt x="5205" y="4944"/>
                  </a:cubicBezTo>
                  <a:cubicBezTo>
                    <a:pt x="5249" y="4962"/>
                    <a:pt x="5289" y="4970"/>
                    <a:pt x="5327" y="4970"/>
                  </a:cubicBezTo>
                  <a:cubicBezTo>
                    <a:pt x="5565" y="4970"/>
                    <a:pt x="5716" y="4658"/>
                    <a:pt x="6009" y="4651"/>
                  </a:cubicBezTo>
                  <a:cubicBezTo>
                    <a:pt x="6062" y="3598"/>
                    <a:pt x="6516" y="2540"/>
                    <a:pt x="6250" y="1517"/>
                  </a:cubicBezTo>
                  <a:cubicBezTo>
                    <a:pt x="6189" y="1264"/>
                    <a:pt x="6066" y="1010"/>
                    <a:pt x="5848" y="867"/>
                  </a:cubicBezTo>
                  <a:cubicBezTo>
                    <a:pt x="5755" y="804"/>
                    <a:pt x="5639" y="771"/>
                    <a:pt x="5525" y="771"/>
                  </a:cubicBezTo>
                  <a:cubicBezTo>
                    <a:pt x="5384" y="771"/>
                    <a:pt x="5246" y="821"/>
                    <a:pt x="5158" y="927"/>
                  </a:cubicBezTo>
                  <a:lnTo>
                    <a:pt x="5158" y="927"/>
                  </a:lnTo>
                  <a:cubicBezTo>
                    <a:pt x="4772" y="635"/>
                    <a:pt x="4381" y="343"/>
                    <a:pt x="3934" y="163"/>
                  </a:cubicBezTo>
                  <a:cubicBezTo>
                    <a:pt x="3680" y="61"/>
                    <a:pt x="3402" y="0"/>
                    <a:pt x="3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478;p46">
              <a:extLst>
                <a:ext uri="{FF2B5EF4-FFF2-40B4-BE49-F238E27FC236}">
                  <a16:creationId xmlns:a16="http://schemas.microsoft.com/office/drawing/2014/main" id="{AD95CF29-0001-324E-93D9-3738E29E24C7}"/>
                </a:ext>
              </a:extLst>
            </p:cNvPr>
            <p:cNvSpPr/>
            <p:nvPr/>
          </p:nvSpPr>
          <p:spPr>
            <a:xfrm>
              <a:off x="7747640" y="1559805"/>
              <a:ext cx="59044" cy="85641"/>
            </a:xfrm>
            <a:custGeom>
              <a:avLst/>
              <a:gdLst/>
              <a:ahLst/>
              <a:cxnLst/>
              <a:rect l="l" t="t" r="r" b="b"/>
              <a:pathLst>
                <a:path w="1201" h="1742" extrusionOk="0">
                  <a:moveTo>
                    <a:pt x="321" y="0"/>
                  </a:moveTo>
                  <a:cubicBezTo>
                    <a:pt x="147" y="0"/>
                    <a:pt x="10" y="51"/>
                    <a:pt x="0" y="57"/>
                  </a:cubicBezTo>
                  <a:cubicBezTo>
                    <a:pt x="0" y="57"/>
                    <a:pt x="53" y="1673"/>
                    <a:pt x="61" y="1704"/>
                  </a:cubicBezTo>
                  <a:cubicBezTo>
                    <a:pt x="62" y="1715"/>
                    <a:pt x="173" y="1741"/>
                    <a:pt x="322" y="1741"/>
                  </a:cubicBezTo>
                  <a:cubicBezTo>
                    <a:pt x="662" y="1741"/>
                    <a:pt x="1200" y="1604"/>
                    <a:pt x="1088" y="825"/>
                  </a:cubicBezTo>
                  <a:cubicBezTo>
                    <a:pt x="988" y="136"/>
                    <a:pt x="605" y="0"/>
                    <a:pt x="32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479;p46">
              <a:extLst>
                <a:ext uri="{FF2B5EF4-FFF2-40B4-BE49-F238E27FC236}">
                  <a16:creationId xmlns:a16="http://schemas.microsoft.com/office/drawing/2014/main" id="{933AB5A1-9207-404D-ADAD-D7369520C855}"/>
                </a:ext>
              </a:extLst>
            </p:cNvPr>
            <p:cNvSpPr/>
            <p:nvPr/>
          </p:nvSpPr>
          <p:spPr>
            <a:xfrm>
              <a:off x="7762635" y="1576914"/>
              <a:ext cx="24975" cy="48671"/>
            </a:xfrm>
            <a:custGeom>
              <a:avLst/>
              <a:gdLst/>
              <a:ahLst/>
              <a:cxnLst/>
              <a:rect l="l" t="t" r="r" b="b"/>
              <a:pathLst>
                <a:path w="508" h="990" extrusionOk="0">
                  <a:moveTo>
                    <a:pt x="155" y="0"/>
                  </a:moveTo>
                  <a:cubicBezTo>
                    <a:pt x="150" y="0"/>
                    <a:pt x="146" y="1"/>
                    <a:pt x="141" y="1"/>
                  </a:cubicBezTo>
                  <a:cubicBezTo>
                    <a:pt x="101" y="1"/>
                    <a:pt x="62" y="19"/>
                    <a:pt x="36" y="45"/>
                  </a:cubicBezTo>
                  <a:cubicBezTo>
                    <a:pt x="14" y="71"/>
                    <a:pt x="6" y="98"/>
                    <a:pt x="6" y="119"/>
                  </a:cubicBezTo>
                  <a:cubicBezTo>
                    <a:pt x="1" y="163"/>
                    <a:pt x="23" y="185"/>
                    <a:pt x="26" y="185"/>
                  </a:cubicBezTo>
                  <a:cubicBezTo>
                    <a:pt x="26" y="185"/>
                    <a:pt x="27" y="185"/>
                    <a:pt x="27" y="185"/>
                  </a:cubicBezTo>
                  <a:cubicBezTo>
                    <a:pt x="36" y="181"/>
                    <a:pt x="22" y="158"/>
                    <a:pt x="36" y="128"/>
                  </a:cubicBezTo>
                  <a:cubicBezTo>
                    <a:pt x="44" y="95"/>
                    <a:pt x="73" y="57"/>
                    <a:pt x="126" y="57"/>
                  </a:cubicBezTo>
                  <a:cubicBezTo>
                    <a:pt x="130" y="57"/>
                    <a:pt x="136" y="57"/>
                    <a:pt x="141" y="58"/>
                  </a:cubicBezTo>
                  <a:cubicBezTo>
                    <a:pt x="202" y="58"/>
                    <a:pt x="262" y="106"/>
                    <a:pt x="311" y="185"/>
                  </a:cubicBezTo>
                  <a:cubicBezTo>
                    <a:pt x="355" y="259"/>
                    <a:pt x="394" y="355"/>
                    <a:pt x="403" y="455"/>
                  </a:cubicBezTo>
                  <a:cubicBezTo>
                    <a:pt x="429" y="657"/>
                    <a:pt x="355" y="858"/>
                    <a:pt x="246" y="919"/>
                  </a:cubicBezTo>
                  <a:cubicBezTo>
                    <a:pt x="211" y="937"/>
                    <a:pt x="176" y="945"/>
                    <a:pt x="147" y="945"/>
                  </a:cubicBezTo>
                  <a:cubicBezTo>
                    <a:pt x="127" y="945"/>
                    <a:pt x="110" y="942"/>
                    <a:pt x="97" y="937"/>
                  </a:cubicBezTo>
                  <a:cubicBezTo>
                    <a:pt x="66" y="928"/>
                    <a:pt x="48" y="914"/>
                    <a:pt x="42" y="914"/>
                  </a:cubicBezTo>
                  <a:cubicBezTo>
                    <a:pt x="41" y="914"/>
                    <a:pt x="41" y="914"/>
                    <a:pt x="40" y="915"/>
                  </a:cubicBezTo>
                  <a:cubicBezTo>
                    <a:pt x="36" y="919"/>
                    <a:pt x="49" y="945"/>
                    <a:pt x="84" y="967"/>
                  </a:cubicBezTo>
                  <a:cubicBezTo>
                    <a:pt x="107" y="980"/>
                    <a:pt x="139" y="989"/>
                    <a:pt x="177" y="989"/>
                  </a:cubicBezTo>
                  <a:cubicBezTo>
                    <a:pt x="205" y="989"/>
                    <a:pt x="236" y="984"/>
                    <a:pt x="268" y="971"/>
                  </a:cubicBezTo>
                  <a:cubicBezTo>
                    <a:pt x="425" y="901"/>
                    <a:pt x="508" y="675"/>
                    <a:pt x="482" y="447"/>
                  </a:cubicBezTo>
                  <a:cubicBezTo>
                    <a:pt x="468" y="334"/>
                    <a:pt x="425" y="229"/>
                    <a:pt x="367" y="145"/>
                  </a:cubicBezTo>
                  <a:cubicBezTo>
                    <a:pt x="318" y="67"/>
                    <a:pt x="237" y="0"/>
                    <a:pt x="155"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480;p46">
              <a:extLst>
                <a:ext uri="{FF2B5EF4-FFF2-40B4-BE49-F238E27FC236}">
                  <a16:creationId xmlns:a16="http://schemas.microsoft.com/office/drawing/2014/main" id="{C5B3D38C-937F-9A49-84B5-1529005F0AE5}"/>
                </a:ext>
              </a:extLst>
            </p:cNvPr>
            <p:cNvSpPr/>
            <p:nvPr/>
          </p:nvSpPr>
          <p:spPr>
            <a:xfrm>
              <a:off x="7723747" y="1399042"/>
              <a:ext cx="12340" cy="40215"/>
            </a:xfrm>
            <a:custGeom>
              <a:avLst/>
              <a:gdLst/>
              <a:ahLst/>
              <a:cxnLst/>
              <a:rect l="l" t="t" r="r" b="b"/>
              <a:pathLst>
                <a:path w="251" h="818" extrusionOk="0">
                  <a:moveTo>
                    <a:pt x="33" y="0"/>
                  </a:moveTo>
                  <a:cubicBezTo>
                    <a:pt x="32" y="0"/>
                    <a:pt x="32" y="0"/>
                    <a:pt x="31" y="1"/>
                  </a:cubicBezTo>
                  <a:cubicBezTo>
                    <a:pt x="0" y="5"/>
                    <a:pt x="18" y="197"/>
                    <a:pt x="71" y="420"/>
                  </a:cubicBezTo>
                  <a:cubicBezTo>
                    <a:pt x="123" y="645"/>
                    <a:pt x="187" y="818"/>
                    <a:pt x="219" y="818"/>
                  </a:cubicBezTo>
                  <a:cubicBezTo>
                    <a:pt x="219" y="818"/>
                    <a:pt x="219" y="818"/>
                    <a:pt x="220" y="818"/>
                  </a:cubicBezTo>
                  <a:cubicBezTo>
                    <a:pt x="250" y="809"/>
                    <a:pt x="236" y="622"/>
                    <a:pt x="184" y="394"/>
                  </a:cubicBezTo>
                  <a:cubicBezTo>
                    <a:pt x="133" y="176"/>
                    <a:pt x="65"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481;p46">
              <a:extLst>
                <a:ext uri="{FF2B5EF4-FFF2-40B4-BE49-F238E27FC236}">
                  <a16:creationId xmlns:a16="http://schemas.microsoft.com/office/drawing/2014/main" id="{F253C162-6C4A-7342-AA9B-1D4959097DD0}"/>
                </a:ext>
              </a:extLst>
            </p:cNvPr>
            <p:cNvSpPr/>
            <p:nvPr/>
          </p:nvSpPr>
          <p:spPr>
            <a:xfrm>
              <a:off x="7731662" y="1401598"/>
              <a:ext cx="19223" cy="37708"/>
            </a:xfrm>
            <a:custGeom>
              <a:avLst/>
              <a:gdLst/>
              <a:ahLst/>
              <a:cxnLst/>
              <a:rect l="l" t="t" r="r" b="b"/>
              <a:pathLst>
                <a:path w="391" h="767" extrusionOk="0">
                  <a:moveTo>
                    <a:pt x="360" y="0"/>
                  </a:moveTo>
                  <a:cubicBezTo>
                    <a:pt x="326" y="0"/>
                    <a:pt x="229" y="158"/>
                    <a:pt x="146" y="360"/>
                  </a:cubicBezTo>
                  <a:cubicBezTo>
                    <a:pt x="53" y="570"/>
                    <a:pt x="1" y="753"/>
                    <a:pt x="32" y="766"/>
                  </a:cubicBezTo>
                  <a:cubicBezTo>
                    <a:pt x="34" y="766"/>
                    <a:pt x="35" y="767"/>
                    <a:pt x="36" y="767"/>
                  </a:cubicBezTo>
                  <a:cubicBezTo>
                    <a:pt x="70" y="767"/>
                    <a:pt x="162" y="609"/>
                    <a:pt x="251" y="407"/>
                  </a:cubicBezTo>
                  <a:cubicBezTo>
                    <a:pt x="342" y="197"/>
                    <a:pt x="390" y="14"/>
                    <a:pt x="364" y="1"/>
                  </a:cubicBezTo>
                  <a:cubicBezTo>
                    <a:pt x="363" y="1"/>
                    <a:pt x="361" y="0"/>
                    <a:pt x="3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482;p46">
              <a:extLst>
                <a:ext uri="{FF2B5EF4-FFF2-40B4-BE49-F238E27FC236}">
                  <a16:creationId xmlns:a16="http://schemas.microsoft.com/office/drawing/2014/main" id="{2FA17DCA-9157-F042-90EE-A8FF971A18C1}"/>
                </a:ext>
              </a:extLst>
            </p:cNvPr>
            <p:cNvSpPr/>
            <p:nvPr/>
          </p:nvSpPr>
          <p:spPr>
            <a:xfrm>
              <a:off x="7042300" y="1906897"/>
              <a:ext cx="773228" cy="635032"/>
            </a:xfrm>
            <a:custGeom>
              <a:avLst/>
              <a:gdLst/>
              <a:ahLst/>
              <a:cxnLst/>
              <a:rect l="l" t="t" r="r" b="b"/>
              <a:pathLst>
                <a:path w="15728" h="12917" extrusionOk="0">
                  <a:moveTo>
                    <a:pt x="1989" y="1"/>
                  </a:moveTo>
                  <a:cubicBezTo>
                    <a:pt x="1760" y="1"/>
                    <a:pt x="1743" y="302"/>
                    <a:pt x="1988" y="653"/>
                  </a:cubicBezTo>
                  <a:cubicBezTo>
                    <a:pt x="2241" y="1024"/>
                    <a:pt x="2958" y="2095"/>
                    <a:pt x="2867" y="2170"/>
                  </a:cubicBezTo>
                  <a:cubicBezTo>
                    <a:pt x="2860" y="2175"/>
                    <a:pt x="2852" y="2177"/>
                    <a:pt x="2843" y="2177"/>
                  </a:cubicBezTo>
                  <a:cubicBezTo>
                    <a:pt x="2592" y="2177"/>
                    <a:pt x="1390" y="425"/>
                    <a:pt x="1390" y="425"/>
                  </a:cubicBezTo>
                  <a:cubicBezTo>
                    <a:pt x="1390" y="425"/>
                    <a:pt x="1244" y="138"/>
                    <a:pt x="1051" y="138"/>
                  </a:cubicBezTo>
                  <a:cubicBezTo>
                    <a:pt x="1019" y="138"/>
                    <a:pt x="986" y="145"/>
                    <a:pt x="952" y="163"/>
                  </a:cubicBezTo>
                  <a:cubicBezTo>
                    <a:pt x="525" y="399"/>
                    <a:pt x="1961" y="2313"/>
                    <a:pt x="2102" y="2493"/>
                  </a:cubicBezTo>
                  <a:cubicBezTo>
                    <a:pt x="2157" y="2566"/>
                    <a:pt x="2134" y="2613"/>
                    <a:pt x="2086" y="2613"/>
                  </a:cubicBezTo>
                  <a:cubicBezTo>
                    <a:pt x="2051" y="2613"/>
                    <a:pt x="2002" y="2587"/>
                    <a:pt x="1961" y="2527"/>
                  </a:cubicBezTo>
                  <a:cubicBezTo>
                    <a:pt x="1868" y="2392"/>
                    <a:pt x="847" y="949"/>
                    <a:pt x="474" y="949"/>
                  </a:cubicBezTo>
                  <a:cubicBezTo>
                    <a:pt x="450" y="949"/>
                    <a:pt x="428" y="955"/>
                    <a:pt x="410" y="968"/>
                  </a:cubicBezTo>
                  <a:cubicBezTo>
                    <a:pt x="96" y="1186"/>
                    <a:pt x="1372" y="2523"/>
                    <a:pt x="1542" y="2925"/>
                  </a:cubicBezTo>
                  <a:cubicBezTo>
                    <a:pt x="1565" y="2980"/>
                    <a:pt x="1568" y="3004"/>
                    <a:pt x="1554" y="3004"/>
                  </a:cubicBezTo>
                  <a:cubicBezTo>
                    <a:pt x="1457" y="3004"/>
                    <a:pt x="588" y="1906"/>
                    <a:pt x="254" y="1906"/>
                  </a:cubicBezTo>
                  <a:cubicBezTo>
                    <a:pt x="232" y="1906"/>
                    <a:pt x="213" y="1910"/>
                    <a:pt x="196" y="1920"/>
                  </a:cubicBezTo>
                  <a:cubicBezTo>
                    <a:pt x="79" y="1990"/>
                    <a:pt x="0" y="2055"/>
                    <a:pt x="743" y="2934"/>
                  </a:cubicBezTo>
                  <a:cubicBezTo>
                    <a:pt x="1210" y="3493"/>
                    <a:pt x="2334" y="4512"/>
                    <a:pt x="3115" y="5206"/>
                  </a:cubicBezTo>
                  <a:cubicBezTo>
                    <a:pt x="4637" y="7013"/>
                    <a:pt x="9797" y="12917"/>
                    <a:pt x="12403" y="12917"/>
                  </a:cubicBezTo>
                  <a:cubicBezTo>
                    <a:pt x="12476" y="12917"/>
                    <a:pt x="12547" y="12912"/>
                    <a:pt x="12617" y="12902"/>
                  </a:cubicBezTo>
                  <a:cubicBezTo>
                    <a:pt x="13171" y="12828"/>
                    <a:pt x="13687" y="12562"/>
                    <a:pt x="14006" y="12037"/>
                  </a:cubicBezTo>
                  <a:cubicBezTo>
                    <a:pt x="14736" y="10839"/>
                    <a:pt x="15287" y="9873"/>
                    <a:pt x="15727" y="8715"/>
                  </a:cubicBezTo>
                  <a:lnTo>
                    <a:pt x="11677" y="7339"/>
                  </a:lnTo>
                  <a:cubicBezTo>
                    <a:pt x="11537" y="7785"/>
                    <a:pt x="11419" y="8069"/>
                    <a:pt x="11279" y="8221"/>
                  </a:cubicBezTo>
                  <a:cubicBezTo>
                    <a:pt x="11244" y="8260"/>
                    <a:pt x="11195" y="8278"/>
                    <a:pt x="11132" y="8278"/>
                  </a:cubicBezTo>
                  <a:cubicBezTo>
                    <a:pt x="10057" y="8278"/>
                    <a:pt x="5139" y="2934"/>
                    <a:pt x="5139" y="2934"/>
                  </a:cubicBezTo>
                  <a:cubicBezTo>
                    <a:pt x="5108" y="2724"/>
                    <a:pt x="5051" y="1972"/>
                    <a:pt x="5095" y="1767"/>
                  </a:cubicBezTo>
                  <a:cubicBezTo>
                    <a:pt x="5148" y="1518"/>
                    <a:pt x="5231" y="1190"/>
                    <a:pt x="5331" y="1024"/>
                  </a:cubicBezTo>
                  <a:cubicBezTo>
                    <a:pt x="5441" y="850"/>
                    <a:pt x="5315" y="637"/>
                    <a:pt x="5148" y="637"/>
                  </a:cubicBezTo>
                  <a:cubicBezTo>
                    <a:pt x="5123" y="637"/>
                    <a:pt x="5096" y="642"/>
                    <a:pt x="5069" y="653"/>
                  </a:cubicBezTo>
                  <a:cubicBezTo>
                    <a:pt x="4868" y="736"/>
                    <a:pt x="4510" y="1291"/>
                    <a:pt x="4418" y="2055"/>
                  </a:cubicBezTo>
                  <a:cubicBezTo>
                    <a:pt x="4393" y="2264"/>
                    <a:pt x="4314" y="2345"/>
                    <a:pt x="4208" y="2345"/>
                  </a:cubicBezTo>
                  <a:cubicBezTo>
                    <a:pt x="3925" y="2345"/>
                    <a:pt x="3448" y="1770"/>
                    <a:pt x="3272" y="1500"/>
                  </a:cubicBezTo>
                  <a:cubicBezTo>
                    <a:pt x="3028" y="1133"/>
                    <a:pt x="2189" y="20"/>
                    <a:pt x="2014" y="2"/>
                  </a:cubicBezTo>
                  <a:cubicBezTo>
                    <a:pt x="2005" y="1"/>
                    <a:pt x="1997" y="1"/>
                    <a:pt x="1989"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ángulo 2">
            <a:extLst>
              <a:ext uri="{FF2B5EF4-FFF2-40B4-BE49-F238E27FC236}">
                <a16:creationId xmlns:a16="http://schemas.microsoft.com/office/drawing/2014/main" id="{F3428A0C-B768-0546-9C49-4A50191A3AFE}"/>
              </a:ext>
            </a:extLst>
          </p:cNvPr>
          <p:cNvSpPr/>
          <p:nvPr/>
        </p:nvSpPr>
        <p:spPr>
          <a:xfrm>
            <a:off x="833912" y="3562243"/>
            <a:ext cx="2706729" cy="82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6"/>
        <p:cNvGrpSpPr/>
        <p:nvPr/>
      </p:nvGrpSpPr>
      <p:grpSpPr>
        <a:xfrm>
          <a:off x="0" y="0"/>
          <a:ext cx="0" cy="0"/>
          <a:chOff x="0" y="0"/>
          <a:chExt cx="0" cy="0"/>
        </a:xfrm>
      </p:grpSpPr>
      <p:sp>
        <p:nvSpPr>
          <p:cNvPr id="807" name="Google Shape;807;p31"/>
          <p:cNvSpPr txBox="1">
            <a:spLocks noGrp="1"/>
          </p:cNvSpPr>
          <p:nvPr>
            <p:ph type="ctrTitle" idx="8"/>
          </p:nvPr>
        </p:nvSpPr>
        <p:spPr>
          <a:xfrm>
            <a:off x="3699165" y="448335"/>
            <a:ext cx="4930486"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PRESUPUESTO MENSUAL REGULAR y actual</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6"/>
        <p:cNvGrpSpPr/>
        <p:nvPr/>
      </p:nvGrpSpPr>
      <p:grpSpPr>
        <a:xfrm>
          <a:off x="0" y="0"/>
          <a:ext cx="0" cy="0"/>
          <a:chOff x="0" y="0"/>
          <a:chExt cx="0" cy="0"/>
        </a:xfrm>
      </p:grpSpPr>
      <p:sp>
        <p:nvSpPr>
          <p:cNvPr id="807" name="Google Shape;807;p31"/>
          <p:cNvSpPr txBox="1">
            <a:spLocks noGrp="1"/>
          </p:cNvSpPr>
          <p:nvPr>
            <p:ph type="ctrTitle" idx="8"/>
          </p:nvPr>
        </p:nvSpPr>
        <p:spPr>
          <a:xfrm>
            <a:off x="5180650" y="457300"/>
            <a:ext cx="34871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PRESUPUESTO A</a:t>
            </a:r>
            <a:r>
              <a:rPr lang="es-CO" dirty="0"/>
              <a:t>N</a:t>
            </a:r>
            <a:r>
              <a:rPr lang="en" dirty="0"/>
              <a:t>UAL REGULAR y actual </a:t>
            </a:r>
            <a:endParaRPr dirty="0"/>
          </a:p>
        </p:txBody>
      </p:sp>
    </p:spTree>
    <p:extLst>
      <p:ext uri="{BB962C8B-B14F-4D97-AF65-F5344CB8AC3E}">
        <p14:creationId xmlns:p14="http://schemas.microsoft.com/office/powerpoint/2010/main" val="2014331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1"/>
          <p:cNvSpPr txBox="1">
            <a:spLocks noGrp="1"/>
          </p:cNvSpPr>
          <p:nvPr>
            <p:ph type="ctrTitle" idx="8"/>
          </p:nvPr>
        </p:nvSpPr>
        <p:spPr>
          <a:xfrm>
            <a:off x="4848225" y="457300"/>
            <a:ext cx="3527125"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DISTRIBUCIÓN DE PRESUPUESTO REGULAR</a:t>
            </a:r>
            <a:endParaRPr dirty="0"/>
          </a:p>
        </p:txBody>
      </p:sp>
    </p:spTree>
    <p:extLst>
      <p:ext uri="{BB962C8B-B14F-4D97-AF65-F5344CB8AC3E}">
        <p14:creationId xmlns:p14="http://schemas.microsoft.com/office/powerpoint/2010/main" val="246283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6" name="Google Shape;807;p31"/>
          <p:cNvSpPr txBox="1">
            <a:spLocks noGrp="1"/>
          </p:cNvSpPr>
          <p:nvPr>
            <p:ph type="ctrTitle" idx="8"/>
          </p:nvPr>
        </p:nvSpPr>
        <p:spPr>
          <a:xfrm>
            <a:off x="4848225" y="457300"/>
            <a:ext cx="3527125" cy="481200"/>
          </a:xfrm>
          <a:prstGeom prst="rect">
            <a:avLst/>
          </a:prstGeom>
        </p:spPr>
        <p:txBody>
          <a:bodyPr spcFirstLastPara="1" wrap="square" lIns="91425" tIns="91425" rIns="91425" bIns="91425" anchor="ctr" anchorCtr="0">
            <a:noAutofit/>
          </a:bodyPr>
          <a:lstStyle/>
          <a:p>
            <a:pPr lvl="0"/>
            <a:r>
              <a:rPr lang="en" dirty="0"/>
              <a:t>DISTRIBUCIÓN DE PRESUPUESTO actual</a:t>
            </a:r>
            <a:endParaRPr dirty="0"/>
          </a:p>
        </p:txBody>
      </p:sp>
    </p:spTree>
    <p:extLst>
      <p:ext uri="{BB962C8B-B14F-4D97-AF65-F5344CB8AC3E}">
        <p14:creationId xmlns:p14="http://schemas.microsoft.com/office/powerpoint/2010/main" val="1884601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1"/>
        <p:cNvGrpSpPr/>
        <p:nvPr/>
      </p:nvGrpSpPr>
      <p:grpSpPr>
        <a:xfrm>
          <a:off x="0" y="0"/>
          <a:ext cx="0" cy="0"/>
          <a:chOff x="0" y="0"/>
          <a:chExt cx="0" cy="0"/>
        </a:xfrm>
      </p:grpSpPr>
      <p:pic>
        <p:nvPicPr>
          <p:cNvPr id="3" name="Imagen 2">
            <a:extLst>
              <a:ext uri="{FF2B5EF4-FFF2-40B4-BE49-F238E27FC236}">
                <a16:creationId xmlns:a16="http://schemas.microsoft.com/office/drawing/2014/main" id="{DC0198B4-86FC-B145-A365-567977E4DBF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14" b="99469" l="9920" r="94400">
                        <a14:foregroundMark x1="42720" y1="61273" x2="43040" y2="71353"/>
                        <a14:foregroundMark x1="52960" y1="69761" x2="53120" y2="78780"/>
                        <a14:foregroundMark x1="31200" y1="59947" x2="36480" y2="54907"/>
                        <a14:foregroundMark x1="36480" y1="54907" x2="41120" y2="46154"/>
                        <a14:foregroundMark x1="41120" y1="46154" x2="48800" y2="47745"/>
                        <a14:foregroundMark x1="48800" y1="47745" x2="53440" y2="55703"/>
                        <a14:foregroundMark x1="53440" y1="55703" x2="70400" y2="33422"/>
                        <a14:foregroundMark x1="70400" y1="33422" x2="73120" y2="33687"/>
                        <a14:foregroundMark x1="12434" y1="74283" x2="13760" y2="17507"/>
                        <a14:foregroundMark x1="12000" y1="92838" x2="12010" y2="92414"/>
                        <a14:foregroundMark x1="13760" y1="17507" x2="21280" y2="16711"/>
                        <a14:foregroundMark x1="21280" y1="16711" x2="36480" y2="17241"/>
                        <a14:foregroundMark x1="36480" y1="17241" x2="64640" y2="14058"/>
                        <a14:foregroundMark x1="64640" y1="14058" x2="91040" y2="19098"/>
                        <a14:foregroundMark x1="91040" y1="19098" x2="91831" y2="21223"/>
                        <a14:foregroundMark x1="94382" y1="32035" x2="94080" y2="99469"/>
                        <a14:foregroundMark x1="13760" y1="27321" x2="59680" y2="31565"/>
                        <a14:foregroundMark x1="59680" y1="31565" x2="68000" y2="36870"/>
                        <a14:foregroundMark x1="68000" y1="36870" x2="72960" y2="42706"/>
                        <a14:foregroundMark x1="72960" y1="42706" x2="77280" y2="85146"/>
                        <a14:foregroundMark x1="77280" y1="85146" x2="24640" y2="90186"/>
                        <a14:foregroundMark x1="24640" y1="90186" x2="19680" y2="83289"/>
                        <a14:foregroundMark x1="19680" y1="83289" x2="14240" y2="63395"/>
                        <a14:foregroundMark x1="14240" y1="63395" x2="14240" y2="38462"/>
                        <a14:foregroundMark x1="14240" y1="38462" x2="15840" y2="28647"/>
                        <a14:foregroundMark x1="15840" y1="28647" x2="16000" y2="28647"/>
                        <a14:foregroundMark x1="74720" y1="82493" x2="70240" y2="37401"/>
                        <a14:foregroundMark x1="70240" y1="37401" x2="72960" y2="28647"/>
                        <a14:foregroundMark x1="72960" y1="28647" x2="82080" y2="28117"/>
                        <a14:foregroundMark x1="82080" y1="28117" x2="87680" y2="32095"/>
                        <a14:foregroundMark x1="87680" y1="32095" x2="91680" y2="48806"/>
                        <a14:foregroundMark x1="91680" y1="48806" x2="92000" y2="64456"/>
                        <a14:foregroundMark x1="92000" y1="64456" x2="79840" y2="85942"/>
                        <a14:foregroundMark x1="79840" y1="85942" x2="74240" y2="82228"/>
                        <a14:foregroundMark x1="74240" y1="82228" x2="74240" y2="82228"/>
                        <a14:foregroundMark x1="42720" y1="97613" x2="49600" y2="97878"/>
                        <a14:foregroundMark x1="49600" y1="97878" x2="62560" y2="97082"/>
                        <a14:foregroundMark x1="62560" y1="97082" x2="62720" y2="97082"/>
                        <a14:backgroundMark x1="92370" y1="24138" x2="95680" y2="30504"/>
                        <a14:backgroundMark x1="92937" y1="24138" x2="92480" y2="23077"/>
                        <a14:backgroundMark x1="95680" y1="30504" x2="92937" y2="24138"/>
                        <a14:backgroundMark x1="9760" y1="71088" x2="9440" y2="92308"/>
                        <a14:backgroundMark x1="9440" y1="92308" x2="6240" y2="79576"/>
                        <a14:backgroundMark x1="6240" y1="79576" x2="9280" y2="71883"/>
                        <a14:backgroundMark x1="95360" y1="89390" x2="95520" y2="88329"/>
                        <a14:backgroundMark x1="92160" y1="26260" x2="91680" y2="23873"/>
                        <a14:backgroundMark x1="90880" y1="23077" x2="92800" y2="24403"/>
                      </a14:backgroundRemoval>
                    </a14:imgEffect>
                  </a14:imgLayer>
                </a14:imgProps>
              </a:ext>
            </a:extLst>
          </a:blip>
          <a:stretch>
            <a:fillRect/>
          </a:stretch>
        </p:blipFill>
        <p:spPr>
          <a:xfrm>
            <a:off x="4146184" y="1107497"/>
            <a:ext cx="3364057" cy="2029199"/>
          </a:xfrm>
          <a:prstGeom prst="rect">
            <a:avLst/>
          </a:prstGeom>
        </p:spPr>
      </p:pic>
      <p:sp>
        <p:nvSpPr>
          <p:cNvPr id="832" name="Google Shape;832;p32"/>
          <p:cNvSpPr txBox="1">
            <a:spLocks noGrp="1"/>
          </p:cNvSpPr>
          <p:nvPr>
            <p:ph type="ctrTitle"/>
          </p:nvPr>
        </p:nvSpPr>
        <p:spPr>
          <a:xfrm>
            <a:off x="400898" y="1639278"/>
            <a:ext cx="4538400" cy="182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PATRIMONIO</a:t>
            </a:r>
            <a:endParaRPr dirty="0"/>
          </a:p>
        </p:txBody>
      </p:sp>
      <p:grpSp>
        <p:nvGrpSpPr>
          <p:cNvPr id="833" name="Google Shape;833;p32"/>
          <p:cNvGrpSpPr/>
          <p:nvPr/>
        </p:nvGrpSpPr>
        <p:grpSpPr>
          <a:xfrm>
            <a:off x="6472501" y="1326053"/>
            <a:ext cx="1000385" cy="883233"/>
            <a:chOff x="6472501" y="1326053"/>
            <a:chExt cx="1000385" cy="883233"/>
          </a:xfrm>
        </p:grpSpPr>
        <p:sp>
          <p:nvSpPr>
            <p:cNvPr id="834" name="Google Shape;834;p32"/>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2"/>
          <p:cNvGrpSpPr/>
          <p:nvPr/>
        </p:nvGrpSpPr>
        <p:grpSpPr>
          <a:xfrm>
            <a:off x="4502899" y="2072589"/>
            <a:ext cx="1090502" cy="1018186"/>
            <a:chOff x="4694531" y="2250235"/>
            <a:chExt cx="1090502" cy="1018186"/>
          </a:xfrm>
        </p:grpSpPr>
        <p:sp>
          <p:nvSpPr>
            <p:cNvPr id="839" name="Google Shape;839;p32"/>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2"/>
          <p:cNvGrpSpPr/>
          <p:nvPr/>
        </p:nvGrpSpPr>
        <p:grpSpPr>
          <a:xfrm>
            <a:off x="6256625" y="616414"/>
            <a:ext cx="546250" cy="503056"/>
            <a:chOff x="6256625" y="616414"/>
            <a:chExt cx="546250" cy="503056"/>
          </a:xfrm>
        </p:grpSpPr>
        <p:sp>
          <p:nvSpPr>
            <p:cNvPr id="844" name="Google Shape;844;p32"/>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2"/>
          <p:cNvGrpSpPr/>
          <p:nvPr/>
        </p:nvGrpSpPr>
        <p:grpSpPr>
          <a:xfrm>
            <a:off x="4089562" y="596016"/>
            <a:ext cx="4545076" cy="4119899"/>
            <a:chOff x="4089562" y="596016"/>
            <a:chExt cx="4545076" cy="4119899"/>
          </a:xfrm>
        </p:grpSpPr>
        <p:grpSp>
          <p:nvGrpSpPr>
            <p:cNvPr id="858" name="Google Shape;858;p32"/>
            <p:cNvGrpSpPr/>
            <p:nvPr/>
          </p:nvGrpSpPr>
          <p:grpSpPr>
            <a:xfrm>
              <a:off x="6208458" y="4139123"/>
              <a:ext cx="623499" cy="576793"/>
              <a:chOff x="2681574" y="1237063"/>
              <a:chExt cx="340338" cy="314998"/>
            </a:xfrm>
          </p:grpSpPr>
          <p:sp>
            <p:nvSpPr>
              <p:cNvPr id="859" name="Google Shape;859;p32"/>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32"/>
            <p:cNvGrpSpPr/>
            <p:nvPr/>
          </p:nvGrpSpPr>
          <p:grpSpPr>
            <a:xfrm rot="756199">
              <a:off x="8106510" y="1414495"/>
              <a:ext cx="502396" cy="423275"/>
              <a:chOff x="2681574" y="1237063"/>
              <a:chExt cx="340338" cy="314998"/>
            </a:xfrm>
          </p:grpSpPr>
          <p:sp>
            <p:nvSpPr>
              <p:cNvPr id="864" name="Google Shape;864;p32"/>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32"/>
            <p:cNvGrpSpPr/>
            <p:nvPr/>
          </p:nvGrpSpPr>
          <p:grpSpPr>
            <a:xfrm rot="4421280">
              <a:off x="4109838" y="1944564"/>
              <a:ext cx="569153" cy="479566"/>
              <a:chOff x="2681574" y="1237063"/>
              <a:chExt cx="340338" cy="314998"/>
            </a:xfrm>
          </p:grpSpPr>
          <p:sp>
            <p:nvSpPr>
              <p:cNvPr id="869" name="Google Shape;869;p32"/>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2"/>
            <p:cNvGrpSpPr/>
            <p:nvPr/>
          </p:nvGrpSpPr>
          <p:grpSpPr>
            <a:xfrm>
              <a:off x="4980432" y="596016"/>
              <a:ext cx="773384" cy="715644"/>
              <a:chOff x="2681574" y="1237063"/>
              <a:chExt cx="340338" cy="314998"/>
            </a:xfrm>
          </p:grpSpPr>
          <p:sp>
            <p:nvSpPr>
              <p:cNvPr id="874" name="Google Shape;874;p32"/>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0" name="Google Shape;880;p32"/>
          <p:cNvSpPr/>
          <p:nvPr/>
        </p:nvSpPr>
        <p:spPr>
          <a:xfrm>
            <a:off x="5899229" y="1639278"/>
            <a:ext cx="44" cy="44"/>
          </a:xfrm>
          <a:custGeom>
            <a:avLst/>
            <a:gdLst/>
            <a:ahLst/>
            <a:cxnLst/>
            <a:rect l="l" t="t" r="r" b="b"/>
            <a:pathLst>
              <a:path w="1" h="1" extrusionOk="0">
                <a:moveTo>
                  <a:pt x="1" y="1"/>
                </a:moveTo>
                <a:lnTo>
                  <a:pt x="1" y="1"/>
                </a:lnTo>
                <a:lnTo>
                  <a:pt x="1" y="1"/>
                </a:lnTo>
                <a:lnTo>
                  <a:pt x="1" y="1"/>
                </a:lnTo>
                <a:close/>
              </a:path>
            </a:pathLst>
          </a:custGeom>
          <a:solidFill>
            <a:srgbClr val="953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6841350" y="964486"/>
            <a:ext cx="113023" cy="113068"/>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5132542" y="1904471"/>
            <a:ext cx="113156" cy="112979"/>
          </a:xfrm>
          <a:custGeom>
            <a:avLst/>
            <a:gdLst/>
            <a:ahLst/>
            <a:cxnLst/>
            <a:rect l="l" t="t" r="r" b="b"/>
            <a:pathLst>
              <a:path w="2549" h="2545" extrusionOk="0">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7008840" y="1119367"/>
            <a:ext cx="69519" cy="69519"/>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5044736" y="1694456"/>
            <a:ext cx="69519" cy="69297"/>
          </a:xfrm>
          <a:custGeom>
            <a:avLst/>
            <a:gdLst/>
            <a:ahLst/>
            <a:cxnLst/>
            <a:rect l="l" t="t" r="r" b="b"/>
            <a:pathLst>
              <a:path w="1566" h="1561" extrusionOk="0">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32"/>
          <p:cNvGrpSpPr/>
          <p:nvPr/>
        </p:nvGrpSpPr>
        <p:grpSpPr>
          <a:xfrm>
            <a:off x="4534350" y="4713051"/>
            <a:ext cx="4600713" cy="150450"/>
            <a:chOff x="0" y="4397412"/>
            <a:chExt cx="4600713" cy="150450"/>
          </a:xfrm>
        </p:grpSpPr>
        <p:sp>
          <p:nvSpPr>
            <p:cNvPr id="949" name="Google Shape;949;p32"/>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32"/>
          <p:cNvGrpSpPr/>
          <p:nvPr/>
        </p:nvGrpSpPr>
        <p:grpSpPr>
          <a:xfrm>
            <a:off x="6379869" y="1923062"/>
            <a:ext cx="1681677" cy="2838709"/>
            <a:chOff x="6550142" y="1870141"/>
            <a:chExt cx="1681677" cy="2838709"/>
          </a:xfrm>
        </p:grpSpPr>
        <p:grpSp>
          <p:nvGrpSpPr>
            <p:cNvPr id="955" name="Google Shape;955;p32"/>
            <p:cNvGrpSpPr/>
            <p:nvPr/>
          </p:nvGrpSpPr>
          <p:grpSpPr>
            <a:xfrm>
              <a:off x="7797287" y="4091587"/>
              <a:ext cx="208476" cy="304372"/>
              <a:chOff x="7797287" y="4091587"/>
              <a:chExt cx="208476" cy="304372"/>
            </a:xfrm>
          </p:grpSpPr>
          <p:sp>
            <p:nvSpPr>
              <p:cNvPr id="956" name="Google Shape;956;p32"/>
              <p:cNvSpPr/>
              <p:nvPr/>
            </p:nvSpPr>
            <p:spPr>
              <a:xfrm>
                <a:off x="7797287" y="4091587"/>
                <a:ext cx="208476" cy="304372"/>
              </a:xfrm>
              <a:custGeom>
                <a:avLst/>
                <a:gdLst/>
                <a:ahLst/>
                <a:cxnLst/>
                <a:rect l="l" t="t" r="r" b="b"/>
                <a:pathLst>
                  <a:path w="4778" h="6975" extrusionOk="0">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7825168" y="4169389"/>
                <a:ext cx="177322" cy="222464"/>
              </a:xfrm>
              <a:custGeom>
                <a:avLst/>
                <a:gdLst/>
                <a:ahLst/>
                <a:cxnLst/>
                <a:rect l="l" t="t" r="r" b="b"/>
                <a:pathLst>
                  <a:path w="4064" h="5098" extrusionOk="0">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7860073" y="4291263"/>
                <a:ext cx="21205" cy="5891"/>
              </a:xfrm>
              <a:custGeom>
                <a:avLst/>
                <a:gdLst/>
                <a:ahLst/>
                <a:cxnLst/>
                <a:rect l="l" t="t" r="r" b="b"/>
                <a:pathLst>
                  <a:path w="486" h="135" extrusionOk="0">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7856321" y="4301779"/>
                <a:ext cx="23082" cy="6546"/>
              </a:xfrm>
              <a:custGeom>
                <a:avLst/>
                <a:gdLst/>
                <a:ahLst/>
                <a:cxnLst/>
                <a:rect l="l" t="t" r="r" b="b"/>
                <a:pathLst>
                  <a:path w="529" h="150" extrusionOk="0">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7960774" y="4152939"/>
                <a:ext cx="16799" cy="56161"/>
              </a:xfrm>
              <a:custGeom>
                <a:avLst/>
                <a:gdLst/>
                <a:ahLst/>
                <a:cxnLst/>
                <a:rect l="l" t="t" r="r" b="b"/>
                <a:pathLst>
                  <a:path w="385" h="1287" extrusionOk="0">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7866661" y="4275249"/>
                <a:ext cx="16319" cy="10560"/>
              </a:xfrm>
              <a:custGeom>
                <a:avLst/>
                <a:gdLst/>
                <a:ahLst/>
                <a:cxnLst/>
                <a:rect l="l" t="t" r="r" b="b"/>
                <a:pathLst>
                  <a:path w="374" h="242" extrusionOk="0">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7860858" y="4261460"/>
                <a:ext cx="15228" cy="16233"/>
              </a:xfrm>
              <a:custGeom>
                <a:avLst/>
                <a:gdLst/>
                <a:ahLst/>
                <a:cxnLst/>
                <a:rect l="l" t="t" r="r" b="b"/>
                <a:pathLst>
                  <a:path w="349" h="372" extrusionOk="0">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2"/>
            <p:cNvSpPr/>
            <p:nvPr/>
          </p:nvSpPr>
          <p:spPr>
            <a:xfrm>
              <a:off x="7159727" y="3080485"/>
              <a:ext cx="797733" cy="1212448"/>
            </a:xfrm>
            <a:custGeom>
              <a:avLst/>
              <a:gdLst/>
              <a:ahLst/>
              <a:cxnLst/>
              <a:rect l="l" t="t" r="r" b="b"/>
              <a:pathLst>
                <a:path w="17970" h="27312" extrusionOk="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7298184" y="3457766"/>
              <a:ext cx="491469" cy="660338"/>
            </a:xfrm>
            <a:custGeom>
              <a:avLst/>
              <a:gdLst/>
              <a:ahLst/>
              <a:cxnLst/>
              <a:rect l="l" t="t" r="r" b="b"/>
              <a:pathLst>
                <a:path w="11071" h="14875" extrusionOk="0">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7735751" y="4005732"/>
              <a:ext cx="140413" cy="181521"/>
            </a:xfrm>
            <a:custGeom>
              <a:avLst/>
              <a:gdLst/>
              <a:ahLst/>
              <a:cxnLst/>
              <a:rect l="l" t="t" r="r" b="b"/>
              <a:pathLst>
                <a:path w="3163" h="4089" extrusionOk="0">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6618017" y="2485065"/>
              <a:ext cx="889892" cy="414004"/>
            </a:xfrm>
            <a:custGeom>
              <a:avLst/>
              <a:gdLst/>
              <a:ahLst/>
              <a:cxnLst/>
              <a:rect l="l" t="t" r="r" b="b"/>
              <a:pathLst>
                <a:path w="20046" h="9326" extrusionOk="0">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7208025" y="2350914"/>
              <a:ext cx="626556" cy="727859"/>
            </a:xfrm>
            <a:custGeom>
              <a:avLst/>
              <a:gdLst/>
              <a:ahLst/>
              <a:cxnLst/>
              <a:rect l="l" t="t" r="r" b="b"/>
              <a:pathLst>
                <a:path w="14114" h="16396" extrusionOk="0">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7325751" y="2515473"/>
              <a:ext cx="65701" cy="245801"/>
            </a:xfrm>
            <a:custGeom>
              <a:avLst/>
              <a:gdLst/>
              <a:ahLst/>
              <a:cxnLst/>
              <a:rect l="l" t="t" r="r" b="b"/>
              <a:pathLst>
                <a:path w="1480" h="5537" extrusionOk="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7369432" y="2524040"/>
              <a:ext cx="18023" cy="31519"/>
            </a:xfrm>
            <a:custGeom>
              <a:avLst/>
              <a:gdLst/>
              <a:ahLst/>
              <a:cxnLst/>
              <a:rect l="l" t="t" r="r" b="b"/>
              <a:pathLst>
                <a:path w="406" h="710" extrusionOk="0">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7447961" y="1936167"/>
              <a:ext cx="247177" cy="496353"/>
            </a:xfrm>
            <a:custGeom>
              <a:avLst/>
              <a:gdLst/>
              <a:ahLst/>
              <a:cxnLst/>
              <a:rect l="l" t="t" r="r" b="b"/>
              <a:pathLst>
                <a:path w="5568" h="11181" extrusionOk="0">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7464386" y="2090693"/>
              <a:ext cx="16292" cy="16114"/>
            </a:xfrm>
            <a:custGeom>
              <a:avLst/>
              <a:gdLst/>
              <a:ahLst/>
              <a:cxnLst/>
              <a:rect l="l" t="t" r="r" b="b"/>
              <a:pathLst>
                <a:path w="367" h="363" extrusionOk="0">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7456085" y="2080128"/>
              <a:ext cx="32895" cy="9988"/>
            </a:xfrm>
            <a:custGeom>
              <a:avLst/>
              <a:gdLst/>
              <a:ahLst/>
              <a:cxnLst/>
              <a:rect l="l" t="t" r="r" b="b"/>
              <a:pathLst>
                <a:path w="741" h="225" extrusionOk="0">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7557919" y="2090693"/>
              <a:ext cx="16292" cy="16114"/>
            </a:xfrm>
            <a:custGeom>
              <a:avLst/>
              <a:gdLst/>
              <a:ahLst/>
              <a:cxnLst/>
              <a:rect l="l" t="t" r="r" b="b"/>
              <a:pathLst>
                <a:path w="367" h="363" extrusionOk="0">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7552503" y="2080128"/>
              <a:ext cx="32673" cy="9988"/>
            </a:xfrm>
            <a:custGeom>
              <a:avLst/>
              <a:gdLst/>
              <a:ahLst/>
              <a:cxnLst/>
              <a:rect l="l" t="t" r="r" b="b"/>
              <a:pathLst>
                <a:path w="736" h="225" extrusionOk="0">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7508378" y="2171618"/>
              <a:ext cx="47500" cy="24593"/>
            </a:xfrm>
            <a:custGeom>
              <a:avLst/>
              <a:gdLst/>
              <a:ahLst/>
              <a:cxnLst/>
              <a:rect l="l" t="t" r="r" b="b"/>
              <a:pathLst>
                <a:path w="1070" h="554" extrusionOk="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7519165" y="2242866"/>
              <a:ext cx="83724" cy="43815"/>
            </a:xfrm>
            <a:custGeom>
              <a:avLst/>
              <a:gdLst/>
              <a:ahLst/>
              <a:cxnLst/>
              <a:rect l="l" t="t" r="r" b="b"/>
              <a:pathLst>
                <a:path w="1886" h="987" extrusionOk="0">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7435284" y="1870141"/>
              <a:ext cx="464789" cy="393184"/>
            </a:xfrm>
            <a:custGeom>
              <a:avLst/>
              <a:gdLst/>
              <a:ahLst/>
              <a:cxnLst/>
              <a:rect l="l" t="t" r="r" b="b"/>
              <a:pathLst>
                <a:path w="10470" h="8857" extrusionOk="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2"/>
            <p:cNvSpPr/>
            <p:nvPr/>
          </p:nvSpPr>
          <p:spPr>
            <a:xfrm>
              <a:off x="7701481" y="2109870"/>
              <a:ext cx="54026" cy="55757"/>
            </a:xfrm>
            <a:custGeom>
              <a:avLst/>
              <a:gdLst/>
              <a:ahLst/>
              <a:cxnLst/>
              <a:rect l="l" t="t" r="r" b="b"/>
              <a:pathLst>
                <a:path w="1217" h="1256" extrusionOk="0">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7719682" y="2123143"/>
              <a:ext cx="23395" cy="31696"/>
            </a:xfrm>
            <a:custGeom>
              <a:avLst/>
              <a:gdLst/>
              <a:ahLst/>
              <a:cxnLst/>
              <a:rect l="l" t="t" r="r" b="b"/>
              <a:pathLst>
                <a:path w="527" h="714" extrusionOk="0">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32"/>
            <p:cNvGrpSpPr/>
            <p:nvPr/>
          </p:nvGrpSpPr>
          <p:grpSpPr>
            <a:xfrm>
              <a:off x="7477481" y="4567060"/>
              <a:ext cx="319804" cy="141790"/>
              <a:chOff x="7477481" y="4567060"/>
              <a:chExt cx="319804" cy="141790"/>
            </a:xfrm>
          </p:grpSpPr>
          <p:sp>
            <p:nvSpPr>
              <p:cNvPr id="982" name="Google Shape;982;p32"/>
              <p:cNvSpPr/>
              <p:nvPr/>
            </p:nvSpPr>
            <p:spPr>
              <a:xfrm>
                <a:off x="7477481" y="4567060"/>
                <a:ext cx="319804" cy="141790"/>
              </a:xfrm>
              <a:custGeom>
                <a:avLst/>
                <a:gdLst/>
                <a:ahLst/>
                <a:cxnLst/>
                <a:rect l="l" t="t" r="r" b="b"/>
                <a:pathLst>
                  <a:path w="7204" h="3194" extrusionOk="0">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7508822" y="4693131"/>
                <a:ext cx="287797" cy="5904"/>
              </a:xfrm>
              <a:custGeom>
                <a:avLst/>
                <a:gdLst/>
                <a:ahLst/>
                <a:cxnLst/>
                <a:rect l="l" t="t" r="r" b="b"/>
                <a:pathLst>
                  <a:path w="6483" h="133" extrusionOk="0">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7606528" y="4661924"/>
                <a:ext cx="15493" cy="17180"/>
              </a:xfrm>
              <a:custGeom>
                <a:avLst/>
                <a:gdLst/>
                <a:ahLst/>
                <a:cxnLst/>
                <a:rect l="l" t="t" r="r" b="b"/>
                <a:pathLst>
                  <a:path w="349" h="387" extrusionOk="0">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7596451" y="4664721"/>
                <a:ext cx="14561" cy="20332"/>
              </a:xfrm>
              <a:custGeom>
                <a:avLst/>
                <a:gdLst/>
                <a:ahLst/>
                <a:cxnLst/>
                <a:rect l="l" t="t" r="r" b="b"/>
                <a:pathLst>
                  <a:path w="328" h="458" extrusionOk="0">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7619268" y="4660814"/>
                <a:ext cx="17535" cy="8213"/>
              </a:xfrm>
              <a:custGeom>
                <a:avLst/>
                <a:gdLst/>
                <a:ahLst/>
                <a:cxnLst/>
                <a:rect l="l" t="t" r="r" b="b"/>
                <a:pathLst>
                  <a:path w="395" h="185" extrusionOk="0">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7622597" y="4649894"/>
                <a:ext cx="20909" cy="5993"/>
              </a:xfrm>
              <a:custGeom>
                <a:avLst/>
                <a:gdLst/>
                <a:ahLst/>
                <a:cxnLst/>
                <a:rect l="l" t="t" r="r" b="b"/>
                <a:pathLst>
                  <a:path w="471" h="135" extrusionOk="0">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2"/>
            <p:cNvSpPr/>
            <p:nvPr/>
          </p:nvSpPr>
          <p:spPr>
            <a:xfrm>
              <a:off x="7375336" y="2989184"/>
              <a:ext cx="469273" cy="1653798"/>
            </a:xfrm>
            <a:custGeom>
              <a:avLst/>
              <a:gdLst/>
              <a:ahLst/>
              <a:cxnLst/>
              <a:rect l="l" t="t" r="r" b="b"/>
              <a:pathLst>
                <a:path w="10571" h="37254" extrusionOk="0">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6550142" y="2360237"/>
              <a:ext cx="1681677" cy="1309978"/>
            </a:xfrm>
            <a:custGeom>
              <a:avLst/>
              <a:gdLst/>
              <a:ahLst/>
              <a:cxnLst/>
              <a:rect l="l" t="t" r="r" b="b"/>
              <a:pathLst>
                <a:path w="37882" h="29509" extrusionOk="0">
                  <a:moveTo>
                    <a:pt x="7056" y="1"/>
                  </a:moveTo>
                  <a:cubicBezTo>
                    <a:pt x="6312" y="1"/>
                    <a:pt x="5628" y="489"/>
                    <a:pt x="5409" y="1240"/>
                  </a:cubicBezTo>
                  <a:lnTo>
                    <a:pt x="266" y="18885"/>
                  </a:lnTo>
                  <a:cubicBezTo>
                    <a:pt x="0" y="19797"/>
                    <a:pt x="524" y="20748"/>
                    <a:pt x="1435" y="21013"/>
                  </a:cubicBezTo>
                  <a:lnTo>
                    <a:pt x="30344" y="29441"/>
                  </a:lnTo>
                  <a:cubicBezTo>
                    <a:pt x="30504" y="29487"/>
                    <a:pt x="30665" y="29509"/>
                    <a:pt x="30823" y="29509"/>
                  </a:cubicBezTo>
                  <a:cubicBezTo>
                    <a:pt x="31568" y="29509"/>
                    <a:pt x="32253" y="29023"/>
                    <a:pt x="32472" y="28271"/>
                  </a:cubicBezTo>
                  <a:lnTo>
                    <a:pt x="37616" y="10626"/>
                  </a:lnTo>
                  <a:cubicBezTo>
                    <a:pt x="37882" y="9714"/>
                    <a:pt x="37357" y="8763"/>
                    <a:pt x="36449" y="8498"/>
                  </a:cubicBezTo>
                  <a:lnTo>
                    <a:pt x="7538" y="70"/>
                  </a:lnTo>
                  <a:cubicBezTo>
                    <a:pt x="7377" y="23"/>
                    <a:pt x="7215" y="1"/>
                    <a:pt x="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6558887" y="2360281"/>
              <a:ext cx="1664142" cy="1309978"/>
            </a:xfrm>
            <a:custGeom>
              <a:avLst/>
              <a:gdLst/>
              <a:ahLst/>
              <a:cxnLst/>
              <a:rect l="l" t="t" r="r" b="b"/>
              <a:pathLst>
                <a:path w="37487" h="29509" extrusionOk="0">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7893736" y="2838557"/>
              <a:ext cx="187546" cy="168257"/>
            </a:xfrm>
            <a:custGeom>
              <a:avLst/>
              <a:gdLst/>
              <a:ahLst/>
              <a:cxnLst/>
              <a:rect l="l" t="t" r="r" b="b"/>
              <a:pathLst>
                <a:path w="5163" h="4632" extrusionOk="0">
                  <a:moveTo>
                    <a:pt x="2581" y="0"/>
                  </a:moveTo>
                  <a:cubicBezTo>
                    <a:pt x="1578" y="0"/>
                    <a:pt x="652" y="659"/>
                    <a:pt x="360" y="1670"/>
                  </a:cubicBezTo>
                  <a:cubicBezTo>
                    <a:pt x="1" y="2897"/>
                    <a:pt x="708" y="4182"/>
                    <a:pt x="1935" y="4537"/>
                  </a:cubicBezTo>
                  <a:cubicBezTo>
                    <a:pt x="2153" y="4601"/>
                    <a:pt x="2372" y="4631"/>
                    <a:pt x="2587" y="4631"/>
                  </a:cubicBezTo>
                  <a:cubicBezTo>
                    <a:pt x="3589" y="4631"/>
                    <a:pt x="4511" y="3976"/>
                    <a:pt x="4803" y="2965"/>
                  </a:cubicBezTo>
                  <a:cubicBezTo>
                    <a:pt x="5162" y="1734"/>
                    <a:pt x="4459" y="449"/>
                    <a:pt x="3231" y="94"/>
                  </a:cubicBezTo>
                  <a:cubicBezTo>
                    <a:pt x="3015" y="31"/>
                    <a:pt x="2796"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6733701" y="2965600"/>
              <a:ext cx="31385" cy="87231"/>
            </a:xfrm>
            <a:custGeom>
              <a:avLst/>
              <a:gdLst/>
              <a:ahLst/>
              <a:cxnLst/>
              <a:rect l="l" t="t" r="r" b="b"/>
              <a:pathLst>
                <a:path w="707" h="1965" extrusionOk="0">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6767749" y="2985798"/>
              <a:ext cx="73070" cy="90738"/>
            </a:xfrm>
            <a:custGeom>
              <a:avLst/>
              <a:gdLst/>
              <a:ahLst/>
              <a:cxnLst/>
              <a:rect l="l" t="t" r="r" b="b"/>
              <a:pathLst>
                <a:path w="1646" h="2044" extrusionOk="0">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6844236" y="3013721"/>
              <a:ext cx="71117" cy="82570"/>
            </a:xfrm>
            <a:custGeom>
              <a:avLst/>
              <a:gdLst/>
              <a:ahLst/>
              <a:cxnLst/>
              <a:rect l="l" t="t" r="r" b="b"/>
              <a:pathLst>
                <a:path w="1602" h="1860" extrusionOk="0">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6966002" y="3049100"/>
              <a:ext cx="70939" cy="82570"/>
            </a:xfrm>
            <a:custGeom>
              <a:avLst/>
              <a:gdLst/>
              <a:ahLst/>
              <a:cxnLst/>
              <a:rect l="l" t="t" r="r" b="b"/>
              <a:pathLst>
                <a:path w="1598" h="1860" extrusionOk="0">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7043598" y="3063261"/>
              <a:ext cx="73514" cy="87498"/>
            </a:xfrm>
            <a:custGeom>
              <a:avLst/>
              <a:gdLst/>
              <a:ahLst/>
              <a:cxnLst/>
              <a:rect l="l" t="t" r="r" b="b"/>
              <a:pathLst>
                <a:path w="1656" h="1971" extrusionOk="0">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7120884" y="3090695"/>
              <a:ext cx="73159" cy="83014"/>
            </a:xfrm>
            <a:custGeom>
              <a:avLst/>
              <a:gdLst/>
              <a:ahLst/>
              <a:cxnLst/>
              <a:rect l="l" t="t" r="r" b="b"/>
              <a:pathLst>
                <a:path w="1648" h="1870" extrusionOk="0">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7230487" y="3115865"/>
              <a:ext cx="74757" cy="89406"/>
            </a:xfrm>
            <a:custGeom>
              <a:avLst/>
              <a:gdLst/>
              <a:ahLst/>
              <a:cxnLst/>
              <a:rect l="l" t="t" r="r" b="b"/>
              <a:pathLst>
                <a:path w="1684" h="2014" extrusionOk="0">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a:off x="7309015" y="3145607"/>
              <a:ext cx="73203" cy="82925"/>
            </a:xfrm>
            <a:custGeom>
              <a:avLst/>
              <a:gdLst/>
              <a:ahLst/>
              <a:cxnLst/>
              <a:rect l="l" t="t" r="r" b="b"/>
              <a:pathLst>
                <a:path w="1649" h="1868" extrusionOk="0">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2"/>
            <p:cNvSpPr/>
            <p:nvPr/>
          </p:nvSpPr>
          <p:spPr>
            <a:xfrm>
              <a:off x="7395535" y="3159191"/>
              <a:ext cx="65213" cy="86743"/>
            </a:xfrm>
            <a:custGeom>
              <a:avLst/>
              <a:gdLst/>
              <a:ahLst/>
              <a:cxnLst/>
              <a:rect l="l" t="t" r="r" b="b"/>
              <a:pathLst>
                <a:path w="1469" h="1954" extrusionOk="0">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2"/>
            <p:cNvSpPr/>
            <p:nvPr/>
          </p:nvSpPr>
          <p:spPr>
            <a:xfrm>
              <a:off x="7508999" y="3192173"/>
              <a:ext cx="65390" cy="86699"/>
            </a:xfrm>
            <a:custGeom>
              <a:avLst/>
              <a:gdLst/>
              <a:ahLst/>
              <a:cxnLst/>
              <a:rect l="l" t="t" r="r" b="b"/>
              <a:pathLst>
                <a:path w="1473" h="1953" extrusionOk="0">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a:off x="7570215" y="3220406"/>
              <a:ext cx="77110" cy="84790"/>
            </a:xfrm>
            <a:custGeom>
              <a:avLst/>
              <a:gdLst/>
              <a:ahLst/>
              <a:cxnLst/>
              <a:rect l="l" t="t" r="r" b="b"/>
              <a:pathLst>
                <a:path w="1737" h="1910" extrusionOk="0">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7652206" y="3242824"/>
              <a:ext cx="73203" cy="82970"/>
            </a:xfrm>
            <a:custGeom>
              <a:avLst/>
              <a:gdLst/>
              <a:ahLst/>
              <a:cxnLst/>
              <a:rect l="l" t="t" r="r" b="b"/>
              <a:pathLst>
                <a:path w="1649" h="1869" extrusionOk="0">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7302801" y="3283309"/>
              <a:ext cx="645822" cy="219787"/>
            </a:xfrm>
            <a:custGeom>
              <a:avLst/>
              <a:gdLst/>
              <a:ahLst/>
              <a:cxnLst/>
              <a:rect l="l" t="t" r="r" b="b"/>
              <a:pathLst>
                <a:path w="14548" h="4951" extrusionOk="0">
                  <a:moveTo>
                    <a:pt x="227" y="1"/>
                  </a:moveTo>
                  <a:lnTo>
                    <a:pt x="1" y="776"/>
                  </a:lnTo>
                  <a:lnTo>
                    <a:pt x="14322" y="4950"/>
                  </a:lnTo>
                  <a:lnTo>
                    <a:pt x="14548" y="4175"/>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7592322" y="3442318"/>
              <a:ext cx="336229" cy="129626"/>
            </a:xfrm>
            <a:custGeom>
              <a:avLst/>
              <a:gdLst/>
              <a:ahLst/>
              <a:cxnLst/>
              <a:rect l="l" t="t" r="r" b="b"/>
              <a:pathLst>
                <a:path w="7574" h="2920" extrusionOk="0">
                  <a:moveTo>
                    <a:pt x="230" y="0"/>
                  </a:moveTo>
                  <a:lnTo>
                    <a:pt x="1" y="776"/>
                  </a:lnTo>
                  <a:lnTo>
                    <a:pt x="7348" y="2919"/>
                  </a:lnTo>
                  <a:lnTo>
                    <a:pt x="7574" y="2144"/>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6742446" y="2703647"/>
              <a:ext cx="312656" cy="253748"/>
            </a:xfrm>
            <a:custGeom>
              <a:avLst/>
              <a:gdLst/>
              <a:ahLst/>
              <a:cxnLst/>
              <a:rect l="l" t="t" r="r" b="b"/>
              <a:pathLst>
                <a:path w="7043" h="5716" extrusionOk="0">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6752479" y="2753055"/>
              <a:ext cx="197635" cy="124787"/>
            </a:xfrm>
            <a:custGeom>
              <a:avLst/>
              <a:gdLst/>
              <a:ahLst/>
              <a:cxnLst/>
              <a:rect l="l" t="t" r="r" b="b"/>
              <a:pathLst>
                <a:path w="4452" h="2811" extrusionOk="0">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6935194" y="2838464"/>
              <a:ext cx="98063" cy="40220"/>
            </a:xfrm>
            <a:custGeom>
              <a:avLst/>
              <a:gdLst/>
              <a:ahLst/>
              <a:cxnLst/>
              <a:rect l="l" t="t" r="r" b="b"/>
              <a:pathLst>
                <a:path w="2209" h="906" extrusionOk="0">
                  <a:moveTo>
                    <a:pt x="84" y="1"/>
                  </a:moveTo>
                  <a:lnTo>
                    <a:pt x="1" y="287"/>
                  </a:lnTo>
                  <a:lnTo>
                    <a:pt x="2123" y="905"/>
                  </a:lnTo>
                  <a:lnTo>
                    <a:pt x="2209" y="617"/>
                  </a:lnTo>
                  <a:lnTo>
                    <a:pt x="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6856532" y="2537136"/>
              <a:ext cx="703222" cy="258986"/>
            </a:xfrm>
            <a:custGeom>
              <a:avLst/>
              <a:gdLst/>
              <a:ahLst/>
              <a:cxnLst/>
              <a:rect l="l" t="t" r="r" b="b"/>
              <a:pathLst>
                <a:path w="15841" h="5834" extrusionOk="0">
                  <a:moveTo>
                    <a:pt x="388" y="0"/>
                  </a:moveTo>
                  <a:lnTo>
                    <a:pt x="0" y="1329"/>
                  </a:lnTo>
                  <a:lnTo>
                    <a:pt x="15456" y="5833"/>
                  </a:lnTo>
                  <a:lnTo>
                    <a:pt x="15840" y="4506"/>
                  </a:lnTo>
                  <a:lnTo>
                    <a:pt x="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2"/>
            <p:cNvSpPr/>
            <p:nvPr/>
          </p:nvSpPr>
          <p:spPr>
            <a:xfrm>
              <a:off x="7675334" y="1922050"/>
              <a:ext cx="248420" cy="181743"/>
            </a:xfrm>
            <a:custGeom>
              <a:avLst/>
              <a:gdLst/>
              <a:ahLst/>
              <a:cxnLst/>
              <a:rect l="l" t="t" r="r" b="b"/>
              <a:pathLst>
                <a:path w="5596" h="4094" extrusionOk="0">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7703701" y="2155815"/>
              <a:ext cx="40175" cy="34804"/>
            </a:xfrm>
            <a:custGeom>
              <a:avLst/>
              <a:gdLst/>
              <a:ahLst/>
              <a:cxnLst/>
              <a:rect l="l" t="t" r="r" b="b"/>
              <a:pathLst>
                <a:path w="905" h="784" extrusionOk="0">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7636447" y="1899588"/>
              <a:ext cx="78442" cy="41596"/>
            </a:xfrm>
            <a:custGeom>
              <a:avLst/>
              <a:gdLst/>
              <a:ahLst/>
              <a:cxnLst/>
              <a:rect l="l" t="t" r="r" b="b"/>
              <a:pathLst>
                <a:path w="1767" h="937" extrusionOk="0">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7739702" y="2147691"/>
              <a:ext cx="16470" cy="13185"/>
            </a:xfrm>
            <a:custGeom>
              <a:avLst/>
              <a:gdLst/>
              <a:ahLst/>
              <a:cxnLst/>
              <a:rect l="l" t="t" r="r" b="b"/>
              <a:pathLst>
                <a:path w="371" h="297" extrusionOk="0">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7578783" y="3554184"/>
              <a:ext cx="83857" cy="1040693"/>
            </a:xfrm>
            <a:custGeom>
              <a:avLst/>
              <a:gdLst/>
              <a:ahLst/>
              <a:cxnLst/>
              <a:rect l="l" t="t" r="r" b="b"/>
              <a:pathLst>
                <a:path w="1889" h="23443" extrusionOk="0">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7541982" y="4593695"/>
              <a:ext cx="280960" cy="6748"/>
            </a:xfrm>
            <a:custGeom>
              <a:avLst/>
              <a:gdLst/>
              <a:ahLst/>
              <a:cxnLst/>
              <a:rect l="l" t="t" r="r" b="b"/>
              <a:pathLst>
                <a:path w="6329" h="152" extrusionOk="0">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7012480" y="2565990"/>
              <a:ext cx="867563" cy="416268"/>
            </a:xfrm>
            <a:custGeom>
              <a:avLst/>
              <a:gdLst/>
              <a:ahLst/>
              <a:cxnLst/>
              <a:rect l="l" t="t" r="r" b="b"/>
              <a:pathLst>
                <a:path w="19543" h="9377" extrusionOk="0">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7607725" y="2352468"/>
              <a:ext cx="295610" cy="523654"/>
            </a:xfrm>
            <a:custGeom>
              <a:avLst/>
              <a:gdLst/>
              <a:ahLst/>
              <a:cxnLst/>
              <a:rect l="l" t="t" r="r" b="b"/>
              <a:pathLst>
                <a:path w="6659" h="11796" extrusionOk="0">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2"/>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32"/>
            <p:cNvGrpSpPr/>
            <p:nvPr/>
          </p:nvGrpSpPr>
          <p:grpSpPr>
            <a:xfrm>
              <a:off x="7331478" y="2343723"/>
              <a:ext cx="542780" cy="395840"/>
              <a:chOff x="7331478" y="2343723"/>
              <a:chExt cx="542780" cy="395840"/>
            </a:xfrm>
          </p:grpSpPr>
          <p:sp>
            <p:nvSpPr>
              <p:cNvPr id="1025" name="Google Shape;1025;p32"/>
              <p:cNvSpPr/>
              <p:nvPr/>
            </p:nvSpPr>
            <p:spPr>
              <a:xfrm>
                <a:off x="7445431" y="2352912"/>
                <a:ext cx="326019" cy="156084"/>
              </a:xfrm>
              <a:custGeom>
                <a:avLst/>
                <a:gdLst/>
                <a:ahLst/>
                <a:cxnLst/>
                <a:rect l="l" t="t" r="r" b="b"/>
                <a:pathLst>
                  <a:path w="7344" h="3516" extrusionOk="0">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a:off x="7331478" y="2423760"/>
                <a:ext cx="530180" cy="215259"/>
              </a:xfrm>
              <a:custGeom>
                <a:avLst/>
                <a:gdLst/>
                <a:ahLst/>
                <a:cxnLst/>
                <a:rect l="l" t="t" r="r" b="b"/>
                <a:pathLst>
                  <a:path w="11943" h="4849" extrusionOk="0">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a:off x="7513128" y="2343723"/>
                <a:ext cx="171444" cy="93713"/>
              </a:xfrm>
              <a:custGeom>
                <a:avLst/>
                <a:gdLst/>
                <a:ahLst/>
                <a:cxnLst/>
                <a:rect l="l" t="t" r="r" b="b"/>
                <a:pathLst>
                  <a:path w="3862" h="2111" extrusionOk="0">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2"/>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32"/>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flipH="1">
              <a:off x="7499999" y="2083824"/>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CC326FBA-C0D3-A345-87EE-243A8459C7A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882" b="99765" l="2993" r="93486">
                        <a14:foregroundMark x1="2289" y1="87529" x2="3345" y2="67765"/>
                        <a14:foregroundMark x1="3345" y1="67765" x2="15669" y2="58118"/>
                        <a14:foregroundMark x1="15669" y1="58118" x2="24472" y2="74824"/>
                        <a14:foregroundMark x1="24472" y1="74824" x2="19366" y2="93882"/>
                        <a14:foregroundMark x1="19366" y1="93882" x2="4930" y2="93176"/>
                        <a14:foregroundMark x1="4930" y1="93176" x2="2993" y2="84000"/>
                        <a14:foregroundMark x1="14085" y1="76000" x2="13732" y2="74353"/>
                        <a14:foregroundMark x1="6690" y1="76000" x2="15669" y2="87059"/>
                        <a14:foregroundMark x1="7923" y1="85647" x2="7042" y2="83529"/>
                        <a14:foregroundMark x1="56514" y1="16706" x2="56866" y2="19765"/>
                        <a14:foregroundMark x1="56866" y1="47294" x2="57394" y2="48941"/>
                        <a14:foregroundMark x1="45423" y1="47294" x2="47007" y2="45412"/>
                        <a14:foregroundMark x1="45951" y1="74824" x2="47359" y2="76471"/>
                        <a14:foregroundMark x1="55458" y1="74824" x2="58451" y2="75059"/>
                        <a14:foregroundMark x1="57394" y1="84471" x2="58099" y2="86118"/>
                        <a14:foregroundMark x1="50704" y1="84941" x2="53345" y2="85412"/>
                        <a14:foregroundMark x1="45775" y1="84941" x2="47359" y2="84941"/>
                        <a14:foregroundMark x1="51056" y1="96235" x2="54930" y2="96235"/>
                        <a14:foregroundMark x1="52289" y1="78118" x2="52993" y2="17176"/>
                        <a14:foregroundMark x1="46655" y1="14118" x2="47887" y2="71294"/>
                        <a14:foregroundMark x1="57746" y1="68000" x2="56866" y2="26118"/>
                        <a14:foregroundMark x1="72007" y1="56941" x2="83979" y2="56471"/>
                        <a14:foregroundMark x1="72007" y1="65882" x2="83979" y2="66588"/>
                        <a14:foregroundMark x1="72887" y1="75529" x2="85035" y2="76000"/>
                        <a14:foregroundMark x1="73592" y1="84941" x2="85387" y2="84471"/>
                        <a14:foregroundMark x1="92958" y1="53176" x2="93486" y2="97176"/>
                        <a14:foregroundMark x1="78345" y1="99765" x2="78345" y2="96000"/>
                        <a14:foregroundMark x1="47359" y1="7765" x2="63204" y2="8235"/>
                        <a14:foregroundMark x1="61620" y1="4471" x2="61620" y2="1882"/>
                        <a14:foregroundMark x1="13028" y1="77176" x2="13028" y2="72941"/>
                        <a14:foregroundMark x1="4754" y1="77176" x2="7394" y2="73882"/>
                      </a14:backgroundRemoval>
                    </a14:imgEffect>
                  </a14:imgLayer>
                </a14:imgProps>
              </a:ext>
            </a:extLst>
          </a:blip>
          <a:stretch>
            <a:fillRect/>
          </a:stretch>
        </p:blipFill>
        <p:spPr>
          <a:xfrm>
            <a:off x="4082488" y="2765086"/>
            <a:ext cx="2468720" cy="1847194"/>
          </a:xfrm>
          <a:prstGeom prst="rect">
            <a:avLst/>
          </a:prstGeom>
        </p:spPr>
      </p:pic>
      <p:pic>
        <p:nvPicPr>
          <p:cNvPr id="4" name="Imagen 3">
            <a:extLst>
              <a:ext uri="{FF2B5EF4-FFF2-40B4-BE49-F238E27FC236}">
                <a16:creationId xmlns:a16="http://schemas.microsoft.com/office/drawing/2014/main" id="{2F737D33-8B37-3044-BBE1-D2893B28B5D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948" b="96073" l="7925" r="94813">
                        <a14:foregroundMark x1="63256" y1="21466" x2="76945" y2="45288"/>
                        <a14:foregroundMark x1="88905" y1="48691" x2="93660" y2="55497"/>
                        <a14:foregroundMark x1="93660" y1="55497" x2="95965" y2="64660"/>
                        <a14:foregroundMark x1="95965" y1="64660" x2="93948" y2="73822"/>
                        <a14:foregroundMark x1="93948" y1="73822" x2="92651" y2="74869"/>
                        <a14:foregroundMark x1="91354" y1="47906" x2="94813" y2="55236"/>
                        <a14:foregroundMark x1="72622" y1="55497" x2="77089" y2="61518"/>
                        <a14:foregroundMark x1="83718" y1="60209" x2="86744" y2="65969"/>
                        <a14:foregroundMark x1="78818" y1="78534" x2="84582" y2="77749"/>
                        <a14:foregroundMark x1="84582" y1="77749" x2="85159" y2="77225"/>
                        <a14:foregroundMark x1="58501" y1="71728" x2="59510" y2="81414"/>
                        <a14:foregroundMark x1="59510" y1="81414" x2="58357" y2="73037"/>
                        <a14:foregroundMark x1="41354" y1="41623" x2="44813" y2="44764"/>
                        <a14:foregroundMark x1="27666" y1="47644" x2="25216" y2="46335"/>
                        <a14:foregroundMark x1="10086" y1="62565" x2="8790" y2="62042"/>
                        <a14:foregroundMark x1="65994" y1="92932" x2="60807" y2="96335"/>
                        <a14:foregroundMark x1="60807" y1="96335" x2="62680" y2="93455"/>
                        <a14:foregroundMark x1="59078" y1="70419" x2="57781" y2="69895"/>
                        <a14:foregroundMark x1="9222" y1="63874" x2="10375" y2="73822"/>
                        <a14:foregroundMark x1="10375" y1="73822" x2="10231" y2="63351"/>
                        <a14:foregroundMark x1="10231" y1="63351" x2="7925" y2="63613"/>
                        <a14:backgroundMark x1="56196" y1="19895" x2="60519" y2="23822"/>
                        <a14:backgroundMark x1="57205" y1="14660" x2="61960" y2="20681"/>
                        <a14:backgroundMark x1="61960" y1="20681" x2="62104" y2="21990"/>
                        <a14:backgroundMark x1="53170" y1="20681" x2="55476" y2="29843"/>
                        <a14:backgroundMark x1="55476" y1="29843" x2="58069" y2="30628"/>
                        <a14:backgroundMark x1="57781" y1="30105" x2="63256" y2="30890"/>
                        <a14:backgroundMark x1="63256" y1="30890" x2="64553" y2="39529"/>
                        <a14:backgroundMark x1="54755" y1="34031" x2="60231" y2="35602"/>
                        <a14:backgroundMark x1="60231" y1="35602" x2="58069" y2="44241"/>
                        <a14:backgroundMark x1="57637" y1="49215" x2="62680" y2="44764"/>
                        <a14:backgroundMark x1="62680" y1="44764" x2="62824" y2="44241"/>
                        <a14:backgroundMark x1="53458" y1="47120" x2="55476" y2="56806"/>
                        <a14:backgroundMark x1="55476" y1="56806" x2="55043" y2="49215"/>
                        <a14:backgroundMark x1="48559" y1="60209" x2="50144" y2="69634"/>
                        <a14:backgroundMark x1="50144" y1="69634" x2="54899" y2="74346"/>
                        <a14:backgroundMark x1="54899" y1="74346" x2="55043" y2="74346"/>
                      </a14:backgroundRemoval>
                    </a14:imgEffect>
                  </a14:imgLayer>
                </a14:imgProps>
              </a:ext>
            </a:extLst>
          </a:blip>
          <a:stretch>
            <a:fillRect/>
          </a:stretch>
        </p:blipFill>
        <p:spPr>
          <a:xfrm>
            <a:off x="4467799" y="3903234"/>
            <a:ext cx="1746460" cy="9613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1"/>
          <p:cNvSpPr txBox="1">
            <a:spLocks noGrp="1"/>
          </p:cNvSpPr>
          <p:nvPr>
            <p:ph type="ctrTitle" idx="8"/>
          </p:nvPr>
        </p:nvSpPr>
        <p:spPr>
          <a:xfrm>
            <a:off x="4643718" y="457300"/>
            <a:ext cx="3731632"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EVOLUCIÓN DEL PATRIMONIO </a:t>
            </a:r>
            <a:endParaRPr dirty="0"/>
          </a:p>
        </p:txBody>
      </p:sp>
    </p:spTree>
    <p:extLst>
      <p:ext uri="{BB962C8B-B14F-4D97-AF65-F5344CB8AC3E}">
        <p14:creationId xmlns:p14="http://schemas.microsoft.com/office/powerpoint/2010/main" val="3545523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grpSp>
        <p:nvGrpSpPr>
          <p:cNvPr id="9" name="Google Shape;838;p32">
            <a:extLst>
              <a:ext uri="{FF2B5EF4-FFF2-40B4-BE49-F238E27FC236}">
                <a16:creationId xmlns:a16="http://schemas.microsoft.com/office/drawing/2014/main" id="{862E7265-21D1-5341-AB0E-683A454020DD}"/>
              </a:ext>
            </a:extLst>
          </p:cNvPr>
          <p:cNvGrpSpPr/>
          <p:nvPr/>
        </p:nvGrpSpPr>
        <p:grpSpPr>
          <a:xfrm>
            <a:off x="542673" y="32177"/>
            <a:ext cx="965844" cy="883233"/>
            <a:chOff x="4694531" y="2250235"/>
            <a:chExt cx="1090502" cy="1018186"/>
          </a:xfrm>
        </p:grpSpPr>
        <p:sp>
          <p:nvSpPr>
            <p:cNvPr id="10" name="Google Shape;839;p32">
              <a:extLst>
                <a:ext uri="{FF2B5EF4-FFF2-40B4-BE49-F238E27FC236}">
                  <a16:creationId xmlns:a16="http://schemas.microsoft.com/office/drawing/2014/main" id="{897CF10D-13C2-5747-AE1D-E84F285B145C}"/>
                </a:ext>
              </a:extLst>
            </p:cNvPr>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0;p32">
              <a:extLst>
                <a:ext uri="{FF2B5EF4-FFF2-40B4-BE49-F238E27FC236}">
                  <a16:creationId xmlns:a16="http://schemas.microsoft.com/office/drawing/2014/main" id="{AF19824E-C537-084E-B1D3-7029DD44AAE5}"/>
                </a:ext>
              </a:extLst>
            </p:cNvPr>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1;p32">
              <a:extLst>
                <a:ext uri="{FF2B5EF4-FFF2-40B4-BE49-F238E27FC236}">
                  <a16:creationId xmlns:a16="http://schemas.microsoft.com/office/drawing/2014/main" id="{6FEC85A6-EAF5-1C4A-A931-42EC42846D44}"/>
                </a:ext>
              </a:extLst>
            </p:cNvPr>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2;p32">
              <a:extLst>
                <a:ext uri="{FF2B5EF4-FFF2-40B4-BE49-F238E27FC236}">
                  <a16:creationId xmlns:a16="http://schemas.microsoft.com/office/drawing/2014/main" id="{282E7D8B-402C-A34F-9663-3F0E4182C0C0}"/>
                </a:ext>
              </a:extLst>
            </p:cNvPr>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31"/>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ACTIVOS liquidos</a:t>
            </a:r>
            <a:endParaRPr dirty="0"/>
          </a:p>
        </p:txBody>
      </p:sp>
      <p:sp>
        <p:nvSpPr>
          <p:cNvPr id="6" name="Google Shape;2454;p39">
            <a:extLst>
              <a:ext uri="{FF2B5EF4-FFF2-40B4-BE49-F238E27FC236}">
                <a16:creationId xmlns:a16="http://schemas.microsoft.com/office/drawing/2014/main" id="{E6079301-4F57-2B4E-9F56-9E03C50DCFCA}"/>
              </a:ext>
            </a:extLst>
          </p:cNvPr>
          <p:cNvSpPr txBox="1">
            <a:spLocks/>
          </p:cNvSpPr>
          <p:nvPr/>
        </p:nvSpPr>
        <p:spPr>
          <a:xfrm>
            <a:off x="5146113" y="1268562"/>
            <a:ext cx="3569945" cy="2377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000"/>
              <a:buFont typeface="Abel"/>
              <a:buNone/>
              <a:defRPr sz="1200" b="0" i="0" u="none" strike="noStrike" cap="none">
                <a:solidFill>
                  <a:schemeClr val="accent3"/>
                </a:solidFill>
                <a:latin typeface="Abel"/>
                <a:ea typeface="Abel"/>
                <a:cs typeface="Abel"/>
                <a:sym typeface="Abel"/>
              </a:defRPr>
            </a:lvl1pPr>
            <a:lvl2pPr marL="914400" marR="0" lvl="1"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2pPr>
            <a:lvl3pPr marL="1371600" marR="0" lvl="2"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3pPr>
            <a:lvl4pPr marL="1828800" marR="0" lvl="3"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4pPr>
            <a:lvl5pPr marL="2286000" marR="0" lvl="4"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5pPr>
            <a:lvl6pPr marL="2743200" marR="0" lvl="5"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6pPr>
            <a:lvl7pPr marL="3200400" marR="0" lvl="6"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7pPr>
            <a:lvl8pPr marL="3657600" marR="0" lvl="7"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8pPr>
            <a:lvl9pPr marL="4114800" marR="0" lvl="8"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9pPr>
          </a:lstStyle>
          <a:p>
            <a:pPr algn="just"/>
            <a:r>
              <a:rPr lang="es-CO" dirty="0"/>
              <a:t>	</a:t>
            </a:r>
          </a:p>
          <a:p>
            <a:pPr algn="just"/>
            <a:r>
              <a:rPr lang="es-CO" dirty="0"/>
              <a:t>	</a:t>
            </a:r>
          </a:p>
          <a:p>
            <a:pPr algn="just"/>
            <a:r>
              <a:rPr lang="es-ES_tradnl" dirty="0"/>
              <a:t>	</a:t>
            </a:r>
            <a:endParaRPr lang="es-CO" dirty="0"/>
          </a:p>
          <a:p>
            <a:pPr algn="just"/>
            <a:endParaRPr lang="es-CO" dirty="0"/>
          </a:p>
        </p:txBody>
      </p:sp>
      <p:sp>
        <p:nvSpPr>
          <p:cNvPr id="2" name="CuadroTexto 1">
            <a:extLst>
              <a:ext uri="{FF2B5EF4-FFF2-40B4-BE49-F238E27FC236}">
                <a16:creationId xmlns:a16="http://schemas.microsoft.com/office/drawing/2014/main" id="{6C3E2411-7C62-3C4A-B643-5BA187F44F07}"/>
              </a:ext>
            </a:extLst>
          </p:cNvPr>
          <p:cNvSpPr txBox="1"/>
          <p:nvPr/>
        </p:nvSpPr>
        <p:spPr>
          <a:xfrm>
            <a:off x="4338735" y="653143"/>
            <a:ext cx="184731" cy="307777"/>
          </a:xfrm>
          <a:prstGeom prst="rect">
            <a:avLst/>
          </a:prstGeom>
          <a:noFill/>
        </p:spPr>
        <p:txBody>
          <a:bodyPr wrap="none" rtlCol="0">
            <a:spAutoFit/>
          </a:bodyPr>
          <a:lstStyle/>
          <a:p>
            <a:endParaRPr lang="es-CO" dirty="0"/>
          </a:p>
        </p:txBody>
      </p:sp>
      <p:grpSp>
        <p:nvGrpSpPr>
          <p:cNvPr id="14" name="Google Shape;833;p32">
            <a:extLst>
              <a:ext uri="{FF2B5EF4-FFF2-40B4-BE49-F238E27FC236}">
                <a16:creationId xmlns:a16="http://schemas.microsoft.com/office/drawing/2014/main" id="{9D767C6F-449B-F245-9A8E-E3D2899DE08C}"/>
              </a:ext>
            </a:extLst>
          </p:cNvPr>
          <p:cNvGrpSpPr/>
          <p:nvPr/>
        </p:nvGrpSpPr>
        <p:grpSpPr>
          <a:xfrm>
            <a:off x="1285549" y="32177"/>
            <a:ext cx="1000385" cy="883233"/>
            <a:chOff x="6472501" y="1326053"/>
            <a:chExt cx="1000385" cy="883233"/>
          </a:xfrm>
        </p:grpSpPr>
        <p:sp>
          <p:nvSpPr>
            <p:cNvPr id="15" name="Google Shape;834;p32">
              <a:extLst>
                <a:ext uri="{FF2B5EF4-FFF2-40B4-BE49-F238E27FC236}">
                  <a16:creationId xmlns:a16="http://schemas.microsoft.com/office/drawing/2014/main" id="{3D25FD67-782C-7F41-8EDB-63A3162064FC}"/>
                </a:ext>
              </a:extLst>
            </p:cNvPr>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5;p32">
              <a:extLst>
                <a:ext uri="{FF2B5EF4-FFF2-40B4-BE49-F238E27FC236}">
                  <a16:creationId xmlns:a16="http://schemas.microsoft.com/office/drawing/2014/main" id="{D9A58159-3396-CC48-95A2-F4A4F2D61517}"/>
                </a:ext>
              </a:extLst>
            </p:cNvPr>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6;p32">
              <a:extLst>
                <a:ext uri="{FF2B5EF4-FFF2-40B4-BE49-F238E27FC236}">
                  <a16:creationId xmlns:a16="http://schemas.microsoft.com/office/drawing/2014/main" id="{66BC34C8-D19C-9545-B8BB-ADFEA78D690F}"/>
                </a:ext>
              </a:extLst>
            </p:cNvPr>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7;p32">
              <a:extLst>
                <a:ext uri="{FF2B5EF4-FFF2-40B4-BE49-F238E27FC236}">
                  <a16:creationId xmlns:a16="http://schemas.microsoft.com/office/drawing/2014/main" id="{5D0B80DA-9C17-5240-8317-859C5FDE66D1}"/>
                </a:ext>
              </a:extLst>
            </p:cNvPr>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455" b="89818" l="9929" r="89716">
                        <a14:foregroundMark x1="28014" y1="7273" x2="41844" y2="82545"/>
                        <a14:foregroundMark x1="22695" y1="53818" x2="76241" y2="33091"/>
                        <a14:foregroundMark x1="69149" y1="83636" x2="55319" y2="21091"/>
                      </a14:backgroundRemoval>
                    </a14:imgEffect>
                  </a14:imgLayer>
                </a14:imgProps>
              </a:ext>
              <a:ext uri="{28A0092B-C50C-407E-A947-70E740481C1C}">
                <a14:useLocalDpi xmlns:a14="http://schemas.microsoft.com/office/drawing/2010/main" val="0"/>
              </a:ext>
            </a:extLst>
          </a:blip>
          <a:srcRect/>
          <a:stretch>
            <a:fillRect/>
          </a:stretch>
        </p:blipFill>
        <p:spPr bwMode="auto">
          <a:xfrm>
            <a:off x="2133929" y="142863"/>
            <a:ext cx="1584423" cy="1545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CuadroTexto 18">
            <a:extLst>
              <a:ext uri="{FF2B5EF4-FFF2-40B4-BE49-F238E27FC236}">
                <a16:creationId xmlns:a16="http://schemas.microsoft.com/office/drawing/2014/main" id="{5D022B81-53E1-4C55-B7B5-C34A13C3C6D2}"/>
              </a:ext>
            </a:extLst>
          </p:cNvPr>
          <p:cNvSpPr txBox="1"/>
          <p:nvPr/>
        </p:nvSpPr>
        <p:spPr>
          <a:xfrm>
            <a:off x="5420934" y="1805865"/>
            <a:ext cx="3381305" cy="2492990"/>
          </a:xfrm>
          <a:prstGeom prst="rect">
            <a:avLst/>
          </a:prstGeom>
          <a:noFill/>
        </p:spPr>
        <p:txBody>
          <a:bodyPr wrap="square" rtlCol="0">
            <a:spAutoFit/>
          </a:bodyPr>
          <a:lstStyle/>
          <a:p>
            <a:pPr algn="just"/>
            <a:r>
              <a:rPr lang="es-CO" sz="1200" dirty="0">
                <a:solidFill>
                  <a:schemeClr val="accent3"/>
                </a:solidFill>
                <a:latin typeface="Abel" panose="020B0604020202020204" charset="0"/>
              </a:rPr>
              <a:t>Estos activos reciben el nombre de “líquidos” porque se pueden convertir fácilmente en efectivo.</a:t>
            </a:r>
          </a:p>
          <a:p>
            <a:pPr algn="just"/>
            <a:endParaRPr lang="es-CO" sz="1200" dirty="0">
              <a:solidFill>
                <a:schemeClr val="accent3"/>
              </a:solidFill>
              <a:latin typeface="Abel" panose="020B0604020202020204" charset="0"/>
            </a:endParaRPr>
          </a:p>
          <a:p>
            <a:pPr algn="just"/>
            <a:endParaRPr lang="es-CO" sz="1200" dirty="0">
              <a:solidFill>
                <a:schemeClr val="accent3"/>
              </a:solidFill>
              <a:latin typeface="Abel" panose="020B0604020202020204" charset="0"/>
            </a:endParaRPr>
          </a:p>
          <a:p>
            <a:pPr algn="just"/>
            <a:endParaRPr lang="es-CO" sz="1200" dirty="0">
              <a:solidFill>
                <a:schemeClr val="accent3"/>
              </a:solidFill>
              <a:latin typeface="Abel" panose="020B0604020202020204" charset="0"/>
            </a:endParaRPr>
          </a:p>
          <a:p>
            <a:pPr algn="just"/>
            <a:endParaRPr lang="es-CO" sz="1200" dirty="0">
              <a:solidFill>
                <a:schemeClr val="accent3"/>
              </a:solidFill>
              <a:latin typeface="Abel" panose="020B0604020202020204" charset="0"/>
            </a:endParaRPr>
          </a:p>
          <a:p>
            <a:pPr algn="just"/>
            <a:endParaRPr lang="es-CO" sz="1200" dirty="0">
              <a:solidFill>
                <a:schemeClr val="accent3"/>
              </a:solidFill>
              <a:latin typeface="Abel" panose="020B0604020202020204" charset="0"/>
            </a:endParaRPr>
          </a:p>
          <a:p>
            <a:pPr algn="just"/>
            <a:r>
              <a:rPr lang="es-ES" sz="1200" dirty="0">
                <a:solidFill>
                  <a:schemeClr val="accent3"/>
                </a:solidFill>
                <a:latin typeface="Abel" panose="020B0604020202020204" charset="0"/>
              </a:rPr>
              <a:t>Vale la pena recordar que los bancos captan a una tasa de interés en cuentas de ahorro bajas, tal como se evidencia en la siguiente tabla que corresponde a información arrojada por la superintendencia financiera.</a:t>
            </a:r>
          </a:p>
          <a:p>
            <a:pPr algn="just"/>
            <a:endParaRPr lang="es-CO" sz="1200" dirty="0">
              <a:solidFill>
                <a:schemeClr val="accent3"/>
              </a:solidFill>
              <a:latin typeface="Abel" panose="020B0604020202020204" charset="0"/>
            </a:endParaRPr>
          </a:p>
        </p:txBody>
      </p:sp>
    </p:spTree>
    <p:extLst>
      <p:ext uri="{BB962C8B-B14F-4D97-AF65-F5344CB8AC3E}">
        <p14:creationId xmlns:p14="http://schemas.microsoft.com/office/powerpoint/2010/main" val="3765078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grpSp>
        <p:nvGrpSpPr>
          <p:cNvPr id="9" name="Google Shape;838;p32">
            <a:extLst>
              <a:ext uri="{FF2B5EF4-FFF2-40B4-BE49-F238E27FC236}">
                <a16:creationId xmlns:a16="http://schemas.microsoft.com/office/drawing/2014/main" id="{862E7265-21D1-5341-AB0E-683A454020DD}"/>
              </a:ext>
            </a:extLst>
          </p:cNvPr>
          <p:cNvGrpSpPr/>
          <p:nvPr/>
        </p:nvGrpSpPr>
        <p:grpSpPr>
          <a:xfrm>
            <a:off x="542673" y="32177"/>
            <a:ext cx="965844" cy="883233"/>
            <a:chOff x="4694531" y="2250235"/>
            <a:chExt cx="1090502" cy="1018186"/>
          </a:xfrm>
        </p:grpSpPr>
        <p:sp>
          <p:nvSpPr>
            <p:cNvPr id="10" name="Google Shape;839;p32">
              <a:extLst>
                <a:ext uri="{FF2B5EF4-FFF2-40B4-BE49-F238E27FC236}">
                  <a16:creationId xmlns:a16="http://schemas.microsoft.com/office/drawing/2014/main" id="{897CF10D-13C2-5747-AE1D-E84F285B145C}"/>
                </a:ext>
              </a:extLst>
            </p:cNvPr>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0;p32">
              <a:extLst>
                <a:ext uri="{FF2B5EF4-FFF2-40B4-BE49-F238E27FC236}">
                  <a16:creationId xmlns:a16="http://schemas.microsoft.com/office/drawing/2014/main" id="{AF19824E-C537-084E-B1D3-7029DD44AAE5}"/>
                </a:ext>
              </a:extLst>
            </p:cNvPr>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1;p32">
              <a:extLst>
                <a:ext uri="{FF2B5EF4-FFF2-40B4-BE49-F238E27FC236}">
                  <a16:creationId xmlns:a16="http://schemas.microsoft.com/office/drawing/2014/main" id="{6FEC85A6-EAF5-1C4A-A931-42EC42846D44}"/>
                </a:ext>
              </a:extLst>
            </p:cNvPr>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2;p32">
              <a:extLst>
                <a:ext uri="{FF2B5EF4-FFF2-40B4-BE49-F238E27FC236}">
                  <a16:creationId xmlns:a16="http://schemas.microsoft.com/office/drawing/2014/main" id="{282E7D8B-402C-A34F-9663-3F0E4182C0C0}"/>
                </a:ext>
              </a:extLst>
            </p:cNvPr>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31"/>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ACTIVOS PRODUCTIVOS</a:t>
            </a:r>
            <a:endParaRPr dirty="0"/>
          </a:p>
        </p:txBody>
      </p:sp>
      <p:sp>
        <p:nvSpPr>
          <p:cNvPr id="6" name="Google Shape;2454;p39">
            <a:extLst>
              <a:ext uri="{FF2B5EF4-FFF2-40B4-BE49-F238E27FC236}">
                <a16:creationId xmlns:a16="http://schemas.microsoft.com/office/drawing/2014/main" id="{E6079301-4F57-2B4E-9F56-9E03C50DCFCA}"/>
              </a:ext>
            </a:extLst>
          </p:cNvPr>
          <p:cNvSpPr txBox="1">
            <a:spLocks/>
          </p:cNvSpPr>
          <p:nvPr/>
        </p:nvSpPr>
        <p:spPr>
          <a:xfrm>
            <a:off x="5146113" y="1268562"/>
            <a:ext cx="3569945" cy="2377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000"/>
              <a:buFont typeface="Abel"/>
              <a:buNone/>
              <a:defRPr sz="1200" b="0" i="0" u="none" strike="noStrike" cap="none">
                <a:solidFill>
                  <a:schemeClr val="accent3"/>
                </a:solidFill>
                <a:latin typeface="Abel"/>
                <a:ea typeface="Abel"/>
                <a:cs typeface="Abel"/>
                <a:sym typeface="Abel"/>
              </a:defRPr>
            </a:lvl1pPr>
            <a:lvl2pPr marL="914400" marR="0" lvl="1"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2pPr>
            <a:lvl3pPr marL="1371600" marR="0" lvl="2"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3pPr>
            <a:lvl4pPr marL="1828800" marR="0" lvl="3"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4pPr>
            <a:lvl5pPr marL="2286000" marR="0" lvl="4"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5pPr>
            <a:lvl6pPr marL="2743200" marR="0" lvl="5"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6pPr>
            <a:lvl7pPr marL="3200400" marR="0" lvl="6"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7pPr>
            <a:lvl8pPr marL="3657600" marR="0" lvl="7"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8pPr>
            <a:lvl9pPr marL="4114800" marR="0" lvl="8"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9pPr>
          </a:lstStyle>
          <a:p>
            <a:pPr algn="just"/>
            <a:r>
              <a:rPr lang="es-CO" dirty="0"/>
              <a:t>	</a:t>
            </a:r>
          </a:p>
          <a:p>
            <a:pPr algn="just"/>
            <a:r>
              <a:rPr lang="es-CO" dirty="0"/>
              <a:t>	</a:t>
            </a:r>
            <a:r>
              <a:rPr lang="es-CO" dirty="0">
                <a:latin typeface="Abel" panose="020B0604020202020204" charset="0"/>
              </a:rPr>
              <a:t>Estos activos reciben el nombre de “productivos” porque se espera que generen una rentabilidad superior a la inflación, tales como fiducias, bienes inmuebles, o cualquier activo que le genere un ingreso adicional o no genere gastos adicionales.</a:t>
            </a:r>
          </a:p>
          <a:p>
            <a:pPr algn="just"/>
            <a:endParaRPr lang="es-CO" dirty="0"/>
          </a:p>
          <a:p>
            <a:pPr algn="just"/>
            <a:r>
              <a:rPr lang="es-ES_tradnl" dirty="0"/>
              <a:t>	</a:t>
            </a:r>
            <a:endParaRPr lang="es-CO" dirty="0"/>
          </a:p>
          <a:p>
            <a:pPr algn="just"/>
            <a:endParaRPr lang="es-CO" dirty="0"/>
          </a:p>
        </p:txBody>
      </p:sp>
      <p:sp>
        <p:nvSpPr>
          <p:cNvPr id="2" name="CuadroTexto 1">
            <a:extLst>
              <a:ext uri="{FF2B5EF4-FFF2-40B4-BE49-F238E27FC236}">
                <a16:creationId xmlns:a16="http://schemas.microsoft.com/office/drawing/2014/main" id="{6C3E2411-7C62-3C4A-B643-5BA187F44F07}"/>
              </a:ext>
            </a:extLst>
          </p:cNvPr>
          <p:cNvSpPr txBox="1"/>
          <p:nvPr/>
        </p:nvSpPr>
        <p:spPr>
          <a:xfrm>
            <a:off x="4338735" y="653143"/>
            <a:ext cx="184731" cy="307777"/>
          </a:xfrm>
          <a:prstGeom prst="rect">
            <a:avLst/>
          </a:prstGeom>
          <a:noFill/>
        </p:spPr>
        <p:txBody>
          <a:bodyPr wrap="none" rtlCol="0">
            <a:spAutoFit/>
          </a:bodyPr>
          <a:lstStyle/>
          <a:p>
            <a:endParaRPr lang="es-CO" dirty="0"/>
          </a:p>
        </p:txBody>
      </p:sp>
      <p:grpSp>
        <p:nvGrpSpPr>
          <p:cNvPr id="14" name="Google Shape;833;p32">
            <a:extLst>
              <a:ext uri="{FF2B5EF4-FFF2-40B4-BE49-F238E27FC236}">
                <a16:creationId xmlns:a16="http://schemas.microsoft.com/office/drawing/2014/main" id="{9D767C6F-449B-F245-9A8E-E3D2899DE08C}"/>
              </a:ext>
            </a:extLst>
          </p:cNvPr>
          <p:cNvGrpSpPr/>
          <p:nvPr/>
        </p:nvGrpSpPr>
        <p:grpSpPr>
          <a:xfrm>
            <a:off x="1285549" y="32177"/>
            <a:ext cx="1000385" cy="883233"/>
            <a:chOff x="6472501" y="1326053"/>
            <a:chExt cx="1000385" cy="883233"/>
          </a:xfrm>
        </p:grpSpPr>
        <p:sp>
          <p:nvSpPr>
            <p:cNvPr id="15" name="Google Shape;834;p32">
              <a:extLst>
                <a:ext uri="{FF2B5EF4-FFF2-40B4-BE49-F238E27FC236}">
                  <a16:creationId xmlns:a16="http://schemas.microsoft.com/office/drawing/2014/main" id="{3D25FD67-782C-7F41-8EDB-63A3162064FC}"/>
                </a:ext>
              </a:extLst>
            </p:cNvPr>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5;p32">
              <a:extLst>
                <a:ext uri="{FF2B5EF4-FFF2-40B4-BE49-F238E27FC236}">
                  <a16:creationId xmlns:a16="http://schemas.microsoft.com/office/drawing/2014/main" id="{D9A58159-3396-CC48-95A2-F4A4F2D61517}"/>
                </a:ext>
              </a:extLst>
            </p:cNvPr>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6;p32">
              <a:extLst>
                <a:ext uri="{FF2B5EF4-FFF2-40B4-BE49-F238E27FC236}">
                  <a16:creationId xmlns:a16="http://schemas.microsoft.com/office/drawing/2014/main" id="{66BC34C8-D19C-9545-B8BB-ADFEA78D690F}"/>
                </a:ext>
              </a:extLst>
            </p:cNvPr>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7;p32">
              <a:extLst>
                <a:ext uri="{FF2B5EF4-FFF2-40B4-BE49-F238E27FC236}">
                  <a16:creationId xmlns:a16="http://schemas.microsoft.com/office/drawing/2014/main" id="{5D0B80DA-9C17-5240-8317-859C5FDE66D1}"/>
                </a:ext>
              </a:extLst>
            </p:cNvPr>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455" b="89818" l="9929" r="89716">
                        <a14:foregroundMark x1="28014" y1="7273" x2="41844" y2="82545"/>
                        <a14:foregroundMark x1="22695" y1="53818" x2="76241" y2="33091"/>
                        <a14:foregroundMark x1="69149" y1="83636" x2="55319" y2="21091"/>
                      </a14:backgroundRemoval>
                    </a14:imgEffect>
                  </a14:imgLayer>
                </a14:imgProps>
              </a:ext>
              <a:ext uri="{28A0092B-C50C-407E-A947-70E740481C1C}">
                <a14:useLocalDpi xmlns:a14="http://schemas.microsoft.com/office/drawing/2010/main" val="0"/>
              </a:ext>
            </a:extLst>
          </a:blip>
          <a:srcRect/>
          <a:stretch>
            <a:fillRect/>
          </a:stretch>
        </p:blipFill>
        <p:spPr bwMode="auto">
          <a:xfrm>
            <a:off x="2133929" y="142863"/>
            <a:ext cx="1584423" cy="1545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64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38"/>
          <p:cNvSpPr txBox="1">
            <a:spLocks noGrp="1"/>
          </p:cNvSpPr>
          <p:nvPr>
            <p:ph type="ctrTitle"/>
          </p:nvPr>
        </p:nvSpPr>
        <p:spPr>
          <a:xfrm>
            <a:off x="4365875" y="457300"/>
            <a:ext cx="40095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OBJETIVO GENERAL </a:t>
            </a:r>
            <a:endParaRPr dirty="0"/>
          </a:p>
        </p:txBody>
      </p:sp>
      <p:pic>
        <p:nvPicPr>
          <p:cNvPr id="114" name="Imagen 113">
            <a:extLst>
              <a:ext uri="{FF2B5EF4-FFF2-40B4-BE49-F238E27FC236}">
                <a16:creationId xmlns:a16="http://schemas.microsoft.com/office/drawing/2014/main" id="{FC2E0B8D-D808-0447-A992-958D5A62EBB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 y="1003814"/>
            <a:ext cx="4276725" cy="4007485"/>
          </a:xfrm>
          <a:prstGeom prst="rect">
            <a:avLst/>
          </a:prstGeom>
          <a:noFill/>
          <a:ln>
            <a:noFill/>
          </a:ln>
        </p:spPr>
      </p:pic>
    </p:spTree>
    <p:extLst>
      <p:ext uri="{BB962C8B-B14F-4D97-AF65-F5344CB8AC3E}">
        <p14:creationId xmlns:p14="http://schemas.microsoft.com/office/powerpoint/2010/main" val="1566496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grpSp>
        <p:nvGrpSpPr>
          <p:cNvPr id="9" name="Google Shape;838;p32">
            <a:extLst>
              <a:ext uri="{FF2B5EF4-FFF2-40B4-BE49-F238E27FC236}">
                <a16:creationId xmlns:a16="http://schemas.microsoft.com/office/drawing/2014/main" id="{862E7265-21D1-5341-AB0E-683A454020DD}"/>
              </a:ext>
            </a:extLst>
          </p:cNvPr>
          <p:cNvGrpSpPr/>
          <p:nvPr/>
        </p:nvGrpSpPr>
        <p:grpSpPr>
          <a:xfrm>
            <a:off x="542673" y="32177"/>
            <a:ext cx="965844" cy="883233"/>
            <a:chOff x="4694531" y="2250235"/>
            <a:chExt cx="1090502" cy="1018186"/>
          </a:xfrm>
        </p:grpSpPr>
        <p:sp>
          <p:nvSpPr>
            <p:cNvPr id="10" name="Google Shape;839;p32">
              <a:extLst>
                <a:ext uri="{FF2B5EF4-FFF2-40B4-BE49-F238E27FC236}">
                  <a16:creationId xmlns:a16="http://schemas.microsoft.com/office/drawing/2014/main" id="{897CF10D-13C2-5747-AE1D-E84F285B145C}"/>
                </a:ext>
              </a:extLst>
            </p:cNvPr>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0;p32">
              <a:extLst>
                <a:ext uri="{FF2B5EF4-FFF2-40B4-BE49-F238E27FC236}">
                  <a16:creationId xmlns:a16="http://schemas.microsoft.com/office/drawing/2014/main" id="{AF19824E-C537-084E-B1D3-7029DD44AAE5}"/>
                </a:ext>
              </a:extLst>
            </p:cNvPr>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1;p32">
              <a:extLst>
                <a:ext uri="{FF2B5EF4-FFF2-40B4-BE49-F238E27FC236}">
                  <a16:creationId xmlns:a16="http://schemas.microsoft.com/office/drawing/2014/main" id="{6FEC85A6-EAF5-1C4A-A931-42EC42846D44}"/>
                </a:ext>
              </a:extLst>
            </p:cNvPr>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2;p32">
              <a:extLst>
                <a:ext uri="{FF2B5EF4-FFF2-40B4-BE49-F238E27FC236}">
                  <a16:creationId xmlns:a16="http://schemas.microsoft.com/office/drawing/2014/main" id="{282E7D8B-402C-A34F-9663-3F0E4182C0C0}"/>
                </a:ext>
              </a:extLst>
            </p:cNvPr>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31"/>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ACTIVOS PRODUCTIVOS</a:t>
            </a:r>
            <a:endParaRPr dirty="0"/>
          </a:p>
        </p:txBody>
      </p:sp>
      <p:sp>
        <p:nvSpPr>
          <p:cNvPr id="2" name="CuadroTexto 1">
            <a:extLst>
              <a:ext uri="{FF2B5EF4-FFF2-40B4-BE49-F238E27FC236}">
                <a16:creationId xmlns:a16="http://schemas.microsoft.com/office/drawing/2014/main" id="{6C3E2411-7C62-3C4A-B643-5BA187F44F07}"/>
              </a:ext>
            </a:extLst>
          </p:cNvPr>
          <p:cNvSpPr txBox="1"/>
          <p:nvPr/>
        </p:nvSpPr>
        <p:spPr>
          <a:xfrm>
            <a:off x="4338735" y="653143"/>
            <a:ext cx="184731" cy="307777"/>
          </a:xfrm>
          <a:prstGeom prst="rect">
            <a:avLst/>
          </a:prstGeom>
          <a:noFill/>
        </p:spPr>
        <p:txBody>
          <a:bodyPr wrap="none" rtlCol="0">
            <a:spAutoFit/>
          </a:bodyPr>
          <a:lstStyle/>
          <a:p>
            <a:endParaRPr lang="es-CO" dirty="0"/>
          </a:p>
        </p:txBody>
      </p:sp>
      <p:grpSp>
        <p:nvGrpSpPr>
          <p:cNvPr id="14" name="Google Shape;833;p32">
            <a:extLst>
              <a:ext uri="{FF2B5EF4-FFF2-40B4-BE49-F238E27FC236}">
                <a16:creationId xmlns:a16="http://schemas.microsoft.com/office/drawing/2014/main" id="{9D767C6F-449B-F245-9A8E-E3D2899DE08C}"/>
              </a:ext>
            </a:extLst>
          </p:cNvPr>
          <p:cNvGrpSpPr/>
          <p:nvPr/>
        </p:nvGrpSpPr>
        <p:grpSpPr>
          <a:xfrm>
            <a:off x="1285549" y="32177"/>
            <a:ext cx="1000385" cy="883233"/>
            <a:chOff x="6472501" y="1326053"/>
            <a:chExt cx="1000385" cy="883233"/>
          </a:xfrm>
        </p:grpSpPr>
        <p:sp>
          <p:nvSpPr>
            <p:cNvPr id="15" name="Google Shape;834;p32">
              <a:extLst>
                <a:ext uri="{FF2B5EF4-FFF2-40B4-BE49-F238E27FC236}">
                  <a16:creationId xmlns:a16="http://schemas.microsoft.com/office/drawing/2014/main" id="{3D25FD67-782C-7F41-8EDB-63A3162064FC}"/>
                </a:ext>
              </a:extLst>
            </p:cNvPr>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5;p32">
              <a:extLst>
                <a:ext uri="{FF2B5EF4-FFF2-40B4-BE49-F238E27FC236}">
                  <a16:creationId xmlns:a16="http://schemas.microsoft.com/office/drawing/2014/main" id="{D9A58159-3396-CC48-95A2-F4A4F2D61517}"/>
                </a:ext>
              </a:extLst>
            </p:cNvPr>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6;p32">
              <a:extLst>
                <a:ext uri="{FF2B5EF4-FFF2-40B4-BE49-F238E27FC236}">
                  <a16:creationId xmlns:a16="http://schemas.microsoft.com/office/drawing/2014/main" id="{66BC34C8-D19C-9545-B8BB-ADFEA78D690F}"/>
                </a:ext>
              </a:extLst>
            </p:cNvPr>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7;p32">
              <a:extLst>
                <a:ext uri="{FF2B5EF4-FFF2-40B4-BE49-F238E27FC236}">
                  <a16:creationId xmlns:a16="http://schemas.microsoft.com/office/drawing/2014/main" id="{5D0B80DA-9C17-5240-8317-859C5FDE66D1}"/>
                </a:ext>
              </a:extLst>
            </p:cNvPr>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455" b="89818" l="9929" r="89716">
                        <a14:foregroundMark x1="28014" y1="7273" x2="41844" y2="82545"/>
                        <a14:foregroundMark x1="22695" y1="53818" x2="76241" y2="33091"/>
                        <a14:foregroundMark x1="69149" y1="83636" x2="55319" y2="21091"/>
                      </a14:backgroundRemoval>
                    </a14:imgEffect>
                  </a14:imgLayer>
                </a14:imgProps>
              </a:ext>
              <a:ext uri="{28A0092B-C50C-407E-A947-70E740481C1C}">
                <a14:useLocalDpi xmlns:a14="http://schemas.microsoft.com/office/drawing/2010/main" val="0"/>
              </a:ext>
            </a:extLst>
          </a:blip>
          <a:srcRect/>
          <a:stretch>
            <a:fillRect/>
          </a:stretch>
        </p:blipFill>
        <p:spPr bwMode="auto">
          <a:xfrm>
            <a:off x="2133929" y="142863"/>
            <a:ext cx="1584423" cy="1545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04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grpSp>
        <p:nvGrpSpPr>
          <p:cNvPr id="9" name="Google Shape;838;p32">
            <a:extLst>
              <a:ext uri="{FF2B5EF4-FFF2-40B4-BE49-F238E27FC236}">
                <a16:creationId xmlns:a16="http://schemas.microsoft.com/office/drawing/2014/main" id="{862E7265-21D1-5341-AB0E-683A454020DD}"/>
              </a:ext>
            </a:extLst>
          </p:cNvPr>
          <p:cNvGrpSpPr/>
          <p:nvPr/>
        </p:nvGrpSpPr>
        <p:grpSpPr>
          <a:xfrm>
            <a:off x="542673" y="32177"/>
            <a:ext cx="965844" cy="883233"/>
            <a:chOff x="4694531" y="2250235"/>
            <a:chExt cx="1090502" cy="1018186"/>
          </a:xfrm>
        </p:grpSpPr>
        <p:sp>
          <p:nvSpPr>
            <p:cNvPr id="10" name="Google Shape;839;p32">
              <a:extLst>
                <a:ext uri="{FF2B5EF4-FFF2-40B4-BE49-F238E27FC236}">
                  <a16:creationId xmlns:a16="http://schemas.microsoft.com/office/drawing/2014/main" id="{897CF10D-13C2-5747-AE1D-E84F285B145C}"/>
                </a:ext>
              </a:extLst>
            </p:cNvPr>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0;p32">
              <a:extLst>
                <a:ext uri="{FF2B5EF4-FFF2-40B4-BE49-F238E27FC236}">
                  <a16:creationId xmlns:a16="http://schemas.microsoft.com/office/drawing/2014/main" id="{AF19824E-C537-084E-B1D3-7029DD44AAE5}"/>
                </a:ext>
              </a:extLst>
            </p:cNvPr>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1;p32">
              <a:extLst>
                <a:ext uri="{FF2B5EF4-FFF2-40B4-BE49-F238E27FC236}">
                  <a16:creationId xmlns:a16="http://schemas.microsoft.com/office/drawing/2014/main" id="{6FEC85A6-EAF5-1C4A-A931-42EC42846D44}"/>
                </a:ext>
              </a:extLst>
            </p:cNvPr>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2;p32">
              <a:extLst>
                <a:ext uri="{FF2B5EF4-FFF2-40B4-BE49-F238E27FC236}">
                  <a16:creationId xmlns:a16="http://schemas.microsoft.com/office/drawing/2014/main" id="{282E7D8B-402C-A34F-9663-3F0E4182C0C0}"/>
                </a:ext>
              </a:extLst>
            </p:cNvPr>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31"/>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ACTIVOS PRODUCTIVOS</a:t>
            </a:r>
            <a:endParaRPr dirty="0"/>
          </a:p>
        </p:txBody>
      </p:sp>
      <p:sp>
        <p:nvSpPr>
          <p:cNvPr id="2" name="CuadroTexto 1">
            <a:extLst>
              <a:ext uri="{FF2B5EF4-FFF2-40B4-BE49-F238E27FC236}">
                <a16:creationId xmlns:a16="http://schemas.microsoft.com/office/drawing/2014/main" id="{6C3E2411-7C62-3C4A-B643-5BA187F44F07}"/>
              </a:ext>
            </a:extLst>
          </p:cNvPr>
          <p:cNvSpPr txBox="1"/>
          <p:nvPr/>
        </p:nvSpPr>
        <p:spPr>
          <a:xfrm>
            <a:off x="4338735" y="653143"/>
            <a:ext cx="184731" cy="307777"/>
          </a:xfrm>
          <a:prstGeom prst="rect">
            <a:avLst/>
          </a:prstGeom>
          <a:noFill/>
        </p:spPr>
        <p:txBody>
          <a:bodyPr wrap="none" rtlCol="0">
            <a:spAutoFit/>
          </a:bodyPr>
          <a:lstStyle/>
          <a:p>
            <a:endParaRPr lang="es-CO" dirty="0"/>
          </a:p>
        </p:txBody>
      </p:sp>
      <p:grpSp>
        <p:nvGrpSpPr>
          <p:cNvPr id="14" name="Google Shape;833;p32">
            <a:extLst>
              <a:ext uri="{FF2B5EF4-FFF2-40B4-BE49-F238E27FC236}">
                <a16:creationId xmlns:a16="http://schemas.microsoft.com/office/drawing/2014/main" id="{9D767C6F-449B-F245-9A8E-E3D2899DE08C}"/>
              </a:ext>
            </a:extLst>
          </p:cNvPr>
          <p:cNvGrpSpPr/>
          <p:nvPr/>
        </p:nvGrpSpPr>
        <p:grpSpPr>
          <a:xfrm>
            <a:off x="1285549" y="32177"/>
            <a:ext cx="1000385" cy="883233"/>
            <a:chOff x="6472501" y="1326053"/>
            <a:chExt cx="1000385" cy="883233"/>
          </a:xfrm>
        </p:grpSpPr>
        <p:sp>
          <p:nvSpPr>
            <p:cNvPr id="15" name="Google Shape;834;p32">
              <a:extLst>
                <a:ext uri="{FF2B5EF4-FFF2-40B4-BE49-F238E27FC236}">
                  <a16:creationId xmlns:a16="http://schemas.microsoft.com/office/drawing/2014/main" id="{3D25FD67-782C-7F41-8EDB-63A3162064FC}"/>
                </a:ext>
              </a:extLst>
            </p:cNvPr>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5;p32">
              <a:extLst>
                <a:ext uri="{FF2B5EF4-FFF2-40B4-BE49-F238E27FC236}">
                  <a16:creationId xmlns:a16="http://schemas.microsoft.com/office/drawing/2014/main" id="{D9A58159-3396-CC48-95A2-F4A4F2D61517}"/>
                </a:ext>
              </a:extLst>
            </p:cNvPr>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6;p32">
              <a:extLst>
                <a:ext uri="{FF2B5EF4-FFF2-40B4-BE49-F238E27FC236}">
                  <a16:creationId xmlns:a16="http://schemas.microsoft.com/office/drawing/2014/main" id="{66BC34C8-D19C-9545-B8BB-ADFEA78D690F}"/>
                </a:ext>
              </a:extLst>
            </p:cNvPr>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7;p32">
              <a:extLst>
                <a:ext uri="{FF2B5EF4-FFF2-40B4-BE49-F238E27FC236}">
                  <a16:creationId xmlns:a16="http://schemas.microsoft.com/office/drawing/2014/main" id="{5D0B80DA-9C17-5240-8317-859C5FDE66D1}"/>
                </a:ext>
              </a:extLst>
            </p:cNvPr>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455" b="89818" l="9929" r="89716">
                        <a14:foregroundMark x1="28014" y1="7273" x2="41844" y2="82545"/>
                        <a14:foregroundMark x1="22695" y1="53818" x2="76241" y2="33091"/>
                        <a14:foregroundMark x1="69149" y1="83636" x2="55319" y2="21091"/>
                      </a14:backgroundRemoval>
                    </a14:imgEffect>
                  </a14:imgLayer>
                </a14:imgProps>
              </a:ext>
              <a:ext uri="{28A0092B-C50C-407E-A947-70E740481C1C}">
                <a14:useLocalDpi xmlns:a14="http://schemas.microsoft.com/office/drawing/2010/main" val="0"/>
              </a:ext>
            </a:extLst>
          </a:blip>
          <a:srcRect/>
          <a:stretch>
            <a:fillRect/>
          </a:stretch>
        </p:blipFill>
        <p:spPr bwMode="auto">
          <a:xfrm>
            <a:off x="2133929" y="142863"/>
            <a:ext cx="1584423" cy="1545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62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1"/>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ACTIVOS IMPRODUCTIVOS</a:t>
            </a:r>
            <a:endParaRPr dirty="0"/>
          </a:p>
        </p:txBody>
      </p:sp>
      <p:sp>
        <p:nvSpPr>
          <p:cNvPr id="6" name="Google Shape;2454;p39">
            <a:extLst>
              <a:ext uri="{FF2B5EF4-FFF2-40B4-BE49-F238E27FC236}">
                <a16:creationId xmlns:a16="http://schemas.microsoft.com/office/drawing/2014/main" id="{E6079301-4F57-2B4E-9F56-9E03C50DCFCA}"/>
              </a:ext>
            </a:extLst>
          </p:cNvPr>
          <p:cNvSpPr txBox="1">
            <a:spLocks/>
          </p:cNvSpPr>
          <p:nvPr/>
        </p:nvSpPr>
        <p:spPr>
          <a:xfrm>
            <a:off x="4805405" y="1506700"/>
            <a:ext cx="3890726" cy="2953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000"/>
              <a:buFont typeface="Abel"/>
              <a:buNone/>
              <a:defRPr sz="1200" b="0" i="0" u="none" strike="noStrike" cap="none">
                <a:solidFill>
                  <a:schemeClr val="accent3"/>
                </a:solidFill>
                <a:latin typeface="Abel"/>
                <a:ea typeface="Abel"/>
                <a:cs typeface="Abel"/>
                <a:sym typeface="Abel"/>
              </a:defRPr>
            </a:lvl1pPr>
            <a:lvl2pPr marL="914400" marR="0" lvl="1"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2pPr>
            <a:lvl3pPr marL="1371600" marR="0" lvl="2"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3pPr>
            <a:lvl4pPr marL="1828800" marR="0" lvl="3"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4pPr>
            <a:lvl5pPr marL="2286000" marR="0" lvl="4"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5pPr>
            <a:lvl6pPr marL="2743200" marR="0" lvl="5"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6pPr>
            <a:lvl7pPr marL="3200400" marR="0" lvl="6"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7pPr>
            <a:lvl8pPr marL="3657600" marR="0" lvl="7"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8pPr>
            <a:lvl9pPr marL="4114800" marR="0" lvl="8" indent="-304800" algn="l" rtl="0">
              <a:lnSpc>
                <a:spcPct val="100000"/>
              </a:lnSpc>
              <a:spcBef>
                <a:spcPts val="0"/>
              </a:spcBef>
              <a:spcAft>
                <a:spcPts val="0"/>
              </a:spcAft>
              <a:buClr>
                <a:schemeClr val="accent3"/>
              </a:buClr>
              <a:buSzPts val="1000"/>
              <a:buFont typeface="Abel"/>
              <a:buNone/>
              <a:defRPr sz="1000" b="0" i="0" u="none" strike="noStrike" cap="none">
                <a:solidFill>
                  <a:schemeClr val="accent3"/>
                </a:solidFill>
                <a:latin typeface="Abel"/>
                <a:ea typeface="Abel"/>
                <a:cs typeface="Abel"/>
                <a:sym typeface="Abel"/>
              </a:defRPr>
            </a:lvl9pPr>
          </a:lstStyle>
          <a:p>
            <a:pPr algn="just"/>
            <a:r>
              <a:rPr lang="es-CO" dirty="0"/>
              <a:t>	 Estos activos son aquellos que no generan ninguna rentabilidad sino que por el contrario representan gastos, producto de impuestos, seguros, depreciaciones y mantenimientos, entre otros.</a:t>
            </a:r>
          </a:p>
          <a:p>
            <a:pPr algn="just"/>
            <a:endParaRPr lang="es-CO" dirty="0"/>
          </a:p>
          <a:p>
            <a:pPr algn="just"/>
            <a:endParaRPr lang="es-CO" dirty="0"/>
          </a:p>
          <a:p>
            <a:pPr algn="just"/>
            <a:endParaRPr lang="es-CO" dirty="0"/>
          </a:p>
          <a:p>
            <a:pPr algn="just"/>
            <a:endParaRPr lang="es-CO" dirty="0"/>
          </a:p>
          <a:p>
            <a:pPr algn="just"/>
            <a:endParaRPr lang="es-CO" dirty="0"/>
          </a:p>
          <a:p>
            <a:pPr algn="just"/>
            <a:endParaRPr lang="es-CO" dirty="0"/>
          </a:p>
          <a:p>
            <a:pPr algn="just"/>
            <a:endParaRPr lang="es-CO" dirty="0"/>
          </a:p>
          <a:p>
            <a:pPr algn="just"/>
            <a:endParaRPr lang="es-CO" dirty="0"/>
          </a:p>
          <a:p>
            <a:pPr algn="just"/>
            <a:r>
              <a:rPr lang="es-CO" dirty="0"/>
              <a:t>	Lo recomendable es, en la medida de lo posible, tener lo menor posible con respecto a este tipo de activos o generar una mayor concentración en los activos productivos.</a:t>
            </a:r>
          </a:p>
          <a:p>
            <a:pPr algn="just"/>
            <a:endParaRPr lang="es-CO" dirty="0"/>
          </a:p>
          <a:p>
            <a:pPr algn="just"/>
            <a:endParaRPr lang="es-CO" dirty="0"/>
          </a:p>
          <a:p>
            <a:pPr algn="just"/>
            <a:r>
              <a:rPr lang="es-CO" dirty="0"/>
              <a:t>	</a:t>
            </a:r>
          </a:p>
        </p:txBody>
      </p:sp>
      <p:sp>
        <p:nvSpPr>
          <p:cNvPr id="2" name="CuadroTexto 1">
            <a:extLst>
              <a:ext uri="{FF2B5EF4-FFF2-40B4-BE49-F238E27FC236}">
                <a16:creationId xmlns:a16="http://schemas.microsoft.com/office/drawing/2014/main" id="{6C3E2411-7C62-3C4A-B643-5BA187F44F07}"/>
              </a:ext>
            </a:extLst>
          </p:cNvPr>
          <p:cNvSpPr txBox="1"/>
          <p:nvPr/>
        </p:nvSpPr>
        <p:spPr>
          <a:xfrm>
            <a:off x="4338735" y="653143"/>
            <a:ext cx="184731" cy="307777"/>
          </a:xfrm>
          <a:prstGeom prst="rect">
            <a:avLst/>
          </a:prstGeom>
          <a:noFill/>
        </p:spPr>
        <p:txBody>
          <a:bodyPr wrap="none" rtlCol="0">
            <a:spAutoFit/>
          </a:bodyPr>
          <a:lstStyle/>
          <a:p>
            <a:endParaRPr lang="es-CO" dirty="0"/>
          </a:p>
        </p:txBody>
      </p:sp>
      <p:pic>
        <p:nvPicPr>
          <p:cNvPr id="7" name="Imagen 6">
            <a:extLst>
              <a:ext uri="{FF2B5EF4-FFF2-40B4-BE49-F238E27FC236}">
                <a16:creationId xmlns:a16="http://schemas.microsoft.com/office/drawing/2014/main" id="{B2422C1D-8E74-1840-9FD3-2F92BCFAF82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882" b="99765" l="2993" r="93486">
                        <a14:foregroundMark x1="2289" y1="87529" x2="3345" y2="67765"/>
                        <a14:foregroundMark x1="3345" y1="67765" x2="15669" y2="58118"/>
                        <a14:foregroundMark x1="15669" y1="58118" x2="24472" y2="74824"/>
                        <a14:foregroundMark x1="24472" y1="74824" x2="19366" y2="93882"/>
                        <a14:foregroundMark x1="19366" y1="93882" x2="4930" y2="93176"/>
                        <a14:foregroundMark x1="4930" y1="93176" x2="2993" y2="84000"/>
                        <a14:foregroundMark x1="14085" y1="76000" x2="13732" y2="74353"/>
                        <a14:foregroundMark x1="6690" y1="76000" x2="15669" y2="87059"/>
                        <a14:foregroundMark x1="7923" y1="85647" x2="7042" y2="83529"/>
                        <a14:foregroundMark x1="56514" y1="16706" x2="56866" y2="19765"/>
                        <a14:foregroundMark x1="56866" y1="47294" x2="57394" y2="48941"/>
                        <a14:foregroundMark x1="45423" y1="47294" x2="47007" y2="45412"/>
                        <a14:foregroundMark x1="45951" y1="74824" x2="47359" y2="76471"/>
                        <a14:foregroundMark x1="55458" y1="74824" x2="58451" y2="75059"/>
                        <a14:foregroundMark x1="57394" y1="84471" x2="58099" y2="86118"/>
                        <a14:foregroundMark x1="50704" y1="84941" x2="53345" y2="85412"/>
                        <a14:foregroundMark x1="45775" y1="84941" x2="47359" y2="84941"/>
                        <a14:foregroundMark x1="51056" y1="96235" x2="54930" y2="96235"/>
                        <a14:foregroundMark x1="52289" y1="78118" x2="52993" y2="17176"/>
                        <a14:foregroundMark x1="46655" y1="14118" x2="47887" y2="71294"/>
                        <a14:foregroundMark x1="57746" y1="68000" x2="56866" y2="26118"/>
                        <a14:foregroundMark x1="72007" y1="56941" x2="83979" y2="56471"/>
                        <a14:foregroundMark x1="72007" y1="65882" x2="83979" y2="66588"/>
                        <a14:foregroundMark x1="72887" y1="75529" x2="85035" y2="76000"/>
                        <a14:foregroundMark x1="73592" y1="84941" x2="85387" y2="84471"/>
                        <a14:foregroundMark x1="92958" y1="53176" x2="93486" y2="97176"/>
                        <a14:foregroundMark x1="78345" y1="99765" x2="78345" y2="96000"/>
                        <a14:foregroundMark x1="47359" y1="7765" x2="63204" y2="8235"/>
                        <a14:foregroundMark x1="61620" y1="4471" x2="61620" y2="1882"/>
                        <a14:foregroundMark x1="13028" y1="77176" x2="13028" y2="72941"/>
                        <a14:foregroundMark x1="4754" y1="77176" x2="7394" y2="73882"/>
                      </a14:backgroundRemoval>
                    </a14:imgEffect>
                  </a14:imgLayer>
                </a14:imgProps>
              </a:ext>
            </a:extLst>
          </a:blip>
          <a:stretch>
            <a:fillRect/>
          </a:stretch>
        </p:blipFill>
        <p:spPr>
          <a:xfrm>
            <a:off x="1059370" y="1506700"/>
            <a:ext cx="2468720" cy="1847194"/>
          </a:xfrm>
          <a:prstGeom prst="rect">
            <a:avLst/>
          </a:prstGeom>
        </p:spPr>
      </p:pic>
      <p:pic>
        <p:nvPicPr>
          <p:cNvPr id="8" name="Imagen 7">
            <a:extLst>
              <a:ext uri="{FF2B5EF4-FFF2-40B4-BE49-F238E27FC236}">
                <a16:creationId xmlns:a16="http://schemas.microsoft.com/office/drawing/2014/main" id="{5FBF5125-6525-974D-A3BF-F3C1809A808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948" b="96073" l="7925" r="94813">
                        <a14:foregroundMark x1="63256" y1="21466" x2="76945" y2="45288"/>
                        <a14:foregroundMark x1="88905" y1="48691" x2="93660" y2="55497"/>
                        <a14:foregroundMark x1="93660" y1="55497" x2="95965" y2="64660"/>
                        <a14:foregroundMark x1="95965" y1="64660" x2="93948" y2="73822"/>
                        <a14:foregroundMark x1="93948" y1="73822" x2="92651" y2="74869"/>
                        <a14:foregroundMark x1="91354" y1="47906" x2="94813" y2="55236"/>
                        <a14:foregroundMark x1="72622" y1="55497" x2="77089" y2="61518"/>
                        <a14:foregroundMark x1="83718" y1="60209" x2="86744" y2="65969"/>
                        <a14:foregroundMark x1="78818" y1="78534" x2="84582" y2="77749"/>
                        <a14:foregroundMark x1="84582" y1="77749" x2="85159" y2="77225"/>
                        <a14:foregroundMark x1="58501" y1="71728" x2="59510" y2="81414"/>
                        <a14:foregroundMark x1="59510" y1="81414" x2="58357" y2="73037"/>
                        <a14:foregroundMark x1="41354" y1="41623" x2="44813" y2="44764"/>
                        <a14:foregroundMark x1="27666" y1="47644" x2="25216" y2="46335"/>
                        <a14:foregroundMark x1="10086" y1="62565" x2="8790" y2="62042"/>
                        <a14:foregroundMark x1="65994" y1="92932" x2="60807" y2="96335"/>
                        <a14:foregroundMark x1="60807" y1="96335" x2="62680" y2="93455"/>
                        <a14:foregroundMark x1="59078" y1="70419" x2="57781" y2="69895"/>
                        <a14:foregroundMark x1="9222" y1="63874" x2="10375" y2="73822"/>
                        <a14:foregroundMark x1="10375" y1="73822" x2="10231" y2="63351"/>
                        <a14:foregroundMark x1="10231" y1="63351" x2="7925" y2="63613"/>
                        <a14:backgroundMark x1="56196" y1="19895" x2="60519" y2="23822"/>
                        <a14:backgroundMark x1="57205" y1="14660" x2="61960" y2="20681"/>
                        <a14:backgroundMark x1="61960" y1="20681" x2="62104" y2="21990"/>
                        <a14:backgroundMark x1="53170" y1="20681" x2="55476" y2="29843"/>
                        <a14:backgroundMark x1="55476" y1="29843" x2="58069" y2="30628"/>
                        <a14:backgroundMark x1="57781" y1="30105" x2="63256" y2="30890"/>
                        <a14:backgroundMark x1="63256" y1="30890" x2="64553" y2="39529"/>
                        <a14:backgroundMark x1="54755" y1="34031" x2="60231" y2="35602"/>
                        <a14:backgroundMark x1="60231" y1="35602" x2="58069" y2="44241"/>
                        <a14:backgroundMark x1="57637" y1="49215" x2="62680" y2="44764"/>
                        <a14:backgroundMark x1="62680" y1="44764" x2="62824" y2="44241"/>
                        <a14:backgroundMark x1="53458" y1="47120" x2="55476" y2="56806"/>
                        <a14:backgroundMark x1="55476" y1="56806" x2="55043" y2="49215"/>
                        <a14:backgroundMark x1="48559" y1="60209" x2="50144" y2="69634"/>
                        <a14:backgroundMark x1="50144" y1="69634" x2="54899" y2="74346"/>
                        <a14:backgroundMark x1="54899" y1="74346" x2="55043" y2="74346"/>
                      </a14:backgroundRemoval>
                    </a14:imgEffect>
                  </a14:imgLayer>
                </a14:imgProps>
              </a:ext>
            </a:extLst>
          </a:blip>
          <a:stretch>
            <a:fillRect/>
          </a:stretch>
        </p:blipFill>
        <p:spPr>
          <a:xfrm>
            <a:off x="1304722" y="2587981"/>
            <a:ext cx="1746460" cy="961308"/>
          </a:xfrm>
          <a:prstGeom prst="rect">
            <a:avLst/>
          </a:prstGeom>
        </p:spPr>
      </p:pic>
    </p:spTree>
    <p:extLst>
      <p:ext uri="{BB962C8B-B14F-4D97-AF65-F5344CB8AC3E}">
        <p14:creationId xmlns:p14="http://schemas.microsoft.com/office/powerpoint/2010/main" val="728391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2"/>
          <p:cNvSpPr txBox="1">
            <a:spLocks noGrp="1"/>
          </p:cNvSpPr>
          <p:nvPr>
            <p:ph type="ctrTitle"/>
          </p:nvPr>
        </p:nvSpPr>
        <p:spPr>
          <a:xfrm>
            <a:off x="400898" y="1639278"/>
            <a:ext cx="4538400" cy="182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COMPOSICIÓN DE LOS ACTIVOS</a:t>
            </a:r>
            <a:endParaRPr dirty="0"/>
          </a:p>
        </p:txBody>
      </p:sp>
      <p:sp>
        <p:nvSpPr>
          <p:cNvPr id="880" name="Google Shape;880;p32"/>
          <p:cNvSpPr/>
          <p:nvPr/>
        </p:nvSpPr>
        <p:spPr>
          <a:xfrm>
            <a:off x="5899229" y="1639278"/>
            <a:ext cx="44" cy="44"/>
          </a:xfrm>
          <a:custGeom>
            <a:avLst/>
            <a:gdLst/>
            <a:ahLst/>
            <a:cxnLst/>
            <a:rect l="l" t="t" r="r" b="b"/>
            <a:pathLst>
              <a:path w="1" h="1" extrusionOk="0">
                <a:moveTo>
                  <a:pt x="1" y="1"/>
                </a:moveTo>
                <a:lnTo>
                  <a:pt x="1" y="1"/>
                </a:lnTo>
                <a:lnTo>
                  <a:pt x="1" y="1"/>
                </a:lnTo>
                <a:lnTo>
                  <a:pt x="1" y="1"/>
                </a:lnTo>
                <a:close/>
              </a:path>
            </a:pathLst>
          </a:custGeom>
          <a:solidFill>
            <a:srgbClr val="953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5132542" y="1904471"/>
            <a:ext cx="113156" cy="112979"/>
          </a:xfrm>
          <a:custGeom>
            <a:avLst/>
            <a:gdLst/>
            <a:ahLst/>
            <a:cxnLst/>
            <a:rect l="l" t="t" r="r" b="b"/>
            <a:pathLst>
              <a:path w="2549" h="2545" extrusionOk="0">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7008840" y="1119367"/>
            <a:ext cx="69519" cy="69519"/>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5044736" y="1694456"/>
            <a:ext cx="69519" cy="69297"/>
          </a:xfrm>
          <a:custGeom>
            <a:avLst/>
            <a:gdLst/>
            <a:ahLst/>
            <a:cxnLst/>
            <a:rect l="l" t="t" r="r" b="b"/>
            <a:pathLst>
              <a:path w="1566" h="1561" extrusionOk="0">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32"/>
          <p:cNvGrpSpPr/>
          <p:nvPr/>
        </p:nvGrpSpPr>
        <p:grpSpPr>
          <a:xfrm>
            <a:off x="4534350" y="4713051"/>
            <a:ext cx="4600713" cy="150450"/>
            <a:chOff x="0" y="4397412"/>
            <a:chExt cx="4600713" cy="150450"/>
          </a:xfrm>
        </p:grpSpPr>
        <p:sp>
          <p:nvSpPr>
            <p:cNvPr id="949" name="Google Shape;949;p32"/>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3741;p46">
            <a:extLst>
              <a:ext uri="{FF2B5EF4-FFF2-40B4-BE49-F238E27FC236}">
                <a16:creationId xmlns:a16="http://schemas.microsoft.com/office/drawing/2014/main" id="{C328FB54-64FB-EE47-9FF3-63137001FEF6}"/>
              </a:ext>
            </a:extLst>
          </p:cNvPr>
          <p:cNvGrpSpPr/>
          <p:nvPr/>
        </p:nvGrpSpPr>
        <p:grpSpPr>
          <a:xfrm>
            <a:off x="5114255" y="760612"/>
            <a:ext cx="4029745" cy="3933561"/>
            <a:chOff x="2662433" y="1049418"/>
            <a:chExt cx="2214616" cy="1650460"/>
          </a:xfrm>
        </p:grpSpPr>
        <p:sp>
          <p:nvSpPr>
            <p:cNvPr id="134" name="Google Shape;3742;p46">
              <a:extLst>
                <a:ext uri="{FF2B5EF4-FFF2-40B4-BE49-F238E27FC236}">
                  <a16:creationId xmlns:a16="http://schemas.microsoft.com/office/drawing/2014/main" id="{AA0276A4-4608-C440-9DBF-7E49EA6457DE}"/>
                </a:ext>
              </a:extLst>
            </p:cNvPr>
            <p:cNvSpPr/>
            <p:nvPr/>
          </p:nvSpPr>
          <p:spPr>
            <a:xfrm>
              <a:off x="2662433" y="2499776"/>
              <a:ext cx="2214616" cy="1095"/>
            </a:xfrm>
            <a:custGeom>
              <a:avLst/>
              <a:gdLst/>
              <a:ahLst/>
              <a:cxnLst/>
              <a:rect l="l" t="t" r="r" b="b"/>
              <a:pathLst>
                <a:path w="121299" h="60" extrusionOk="0">
                  <a:moveTo>
                    <a:pt x="0" y="0"/>
                  </a:moveTo>
                  <a:lnTo>
                    <a:pt x="0" y="60"/>
                  </a:lnTo>
                  <a:lnTo>
                    <a:pt x="121299" y="60"/>
                  </a:lnTo>
                  <a:lnTo>
                    <a:pt x="121299"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43;p46">
              <a:extLst>
                <a:ext uri="{FF2B5EF4-FFF2-40B4-BE49-F238E27FC236}">
                  <a16:creationId xmlns:a16="http://schemas.microsoft.com/office/drawing/2014/main" id="{A4E09C02-6E1E-0E42-9654-CB3ECB0E4971}"/>
                </a:ext>
              </a:extLst>
            </p:cNvPr>
            <p:cNvSpPr/>
            <p:nvPr/>
          </p:nvSpPr>
          <p:spPr>
            <a:xfrm>
              <a:off x="3034502" y="2550641"/>
              <a:ext cx="244139" cy="1187"/>
            </a:xfrm>
            <a:custGeom>
              <a:avLst/>
              <a:gdLst/>
              <a:ahLst/>
              <a:cxnLst/>
              <a:rect l="l" t="t" r="r" b="b"/>
              <a:pathLst>
                <a:path w="13372" h="65" extrusionOk="0">
                  <a:moveTo>
                    <a:pt x="1" y="0"/>
                  </a:moveTo>
                  <a:lnTo>
                    <a:pt x="1" y="64"/>
                  </a:lnTo>
                  <a:lnTo>
                    <a:pt x="13372" y="64"/>
                  </a:lnTo>
                  <a:lnTo>
                    <a:pt x="13372"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44;p46">
              <a:extLst>
                <a:ext uri="{FF2B5EF4-FFF2-40B4-BE49-F238E27FC236}">
                  <a16:creationId xmlns:a16="http://schemas.microsoft.com/office/drawing/2014/main" id="{4FFA450F-5F8A-7141-8E22-B29C1CF43AAE}"/>
                </a:ext>
              </a:extLst>
            </p:cNvPr>
            <p:cNvSpPr/>
            <p:nvPr/>
          </p:nvSpPr>
          <p:spPr>
            <a:xfrm>
              <a:off x="2958661" y="2551244"/>
              <a:ext cx="27916" cy="1114"/>
            </a:xfrm>
            <a:custGeom>
              <a:avLst/>
              <a:gdLst/>
              <a:ahLst/>
              <a:cxnLst/>
              <a:rect l="l" t="t" r="r" b="b"/>
              <a:pathLst>
                <a:path w="1529" h="61" extrusionOk="0">
                  <a:moveTo>
                    <a:pt x="1" y="1"/>
                  </a:moveTo>
                  <a:lnTo>
                    <a:pt x="1" y="61"/>
                  </a:lnTo>
                  <a:lnTo>
                    <a:pt x="1528" y="61"/>
                  </a:lnTo>
                  <a:lnTo>
                    <a:pt x="152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45;p46">
              <a:extLst>
                <a:ext uri="{FF2B5EF4-FFF2-40B4-BE49-F238E27FC236}">
                  <a16:creationId xmlns:a16="http://schemas.microsoft.com/office/drawing/2014/main" id="{61117488-20DA-0C42-81CF-13606D12DF55}"/>
                </a:ext>
              </a:extLst>
            </p:cNvPr>
            <p:cNvSpPr/>
            <p:nvPr/>
          </p:nvSpPr>
          <p:spPr>
            <a:xfrm>
              <a:off x="3697359" y="2531818"/>
              <a:ext cx="51979" cy="1114"/>
            </a:xfrm>
            <a:custGeom>
              <a:avLst/>
              <a:gdLst/>
              <a:ahLst/>
              <a:cxnLst/>
              <a:rect l="l" t="t" r="r" b="b"/>
              <a:pathLst>
                <a:path w="2847" h="61" extrusionOk="0">
                  <a:moveTo>
                    <a:pt x="0" y="1"/>
                  </a:moveTo>
                  <a:lnTo>
                    <a:pt x="0" y="61"/>
                  </a:lnTo>
                  <a:lnTo>
                    <a:pt x="2846" y="61"/>
                  </a:lnTo>
                  <a:lnTo>
                    <a:pt x="284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46;p46">
              <a:extLst>
                <a:ext uri="{FF2B5EF4-FFF2-40B4-BE49-F238E27FC236}">
                  <a16:creationId xmlns:a16="http://schemas.microsoft.com/office/drawing/2014/main" id="{11B16FD0-32C8-DA47-8343-1920308C860E}"/>
                </a:ext>
              </a:extLst>
            </p:cNvPr>
            <p:cNvSpPr/>
            <p:nvPr/>
          </p:nvSpPr>
          <p:spPr>
            <a:xfrm>
              <a:off x="3774807" y="2531818"/>
              <a:ext cx="285493" cy="1114"/>
            </a:xfrm>
            <a:custGeom>
              <a:avLst/>
              <a:gdLst/>
              <a:ahLst/>
              <a:cxnLst/>
              <a:rect l="l" t="t" r="r" b="b"/>
              <a:pathLst>
                <a:path w="15637" h="61" extrusionOk="0">
                  <a:moveTo>
                    <a:pt x="1" y="1"/>
                  </a:moveTo>
                  <a:lnTo>
                    <a:pt x="1" y="61"/>
                  </a:lnTo>
                  <a:lnTo>
                    <a:pt x="15636" y="61"/>
                  </a:lnTo>
                  <a:lnTo>
                    <a:pt x="1563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47;p46">
              <a:extLst>
                <a:ext uri="{FF2B5EF4-FFF2-40B4-BE49-F238E27FC236}">
                  <a16:creationId xmlns:a16="http://schemas.microsoft.com/office/drawing/2014/main" id="{84347B5C-5F41-F243-AAE0-F41FFAFD83BA}"/>
                </a:ext>
              </a:extLst>
            </p:cNvPr>
            <p:cNvSpPr/>
            <p:nvPr/>
          </p:nvSpPr>
          <p:spPr>
            <a:xfrm>
              <a:off x="4281636" y="2552339"/>
              <a:ext cx="186044" cy="1114"/>
            </a:xfrm>
            <a:custGeom>
              <a:avLst/>
              <a:gdLst/>
              <a:ahLst/>
              <a:cxnLst/>
              <a:rect l="l" t="t" r="r" b="b"/>
              <a:pathLst>
                <a:path w="10190" h="61" extrusionOk="0">
                  <a:moveTo>
                    <a:pt x="1" y="1"/>
                  </a:moveTo>
                  <a:lnTo>
                    <a:pt x="1" y="61"/>
                  </a:lnTo>
                  <a:lnTo>
                    <a:pt x="10189" y="61"/>
                  </a:lnTo>
                  <a:lnTo>
                    <a:pt x="10189"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48;p46">
              <a:extLst>
                <a:ext uri="{FF2B5EF4-FFF2-40B4-BE49-F238E27FC236}">
                  <a16:creationId xmlns:a16="http://schemas.microsoft.com/office/drawing/2014/main" id="{36AEB0BE-AD05-1B46-B81A-9EED3F076DBD}"/>
                </a:ext>
              </a:extLst>
            </p:cNvPr>
            <p:cNvSpPr/>
            <p:nvPr/>
          </p:nvSpPr>
          <p:spPr>
            <a:xfrm>
              <a:off x="4512319" y="2532366"/>
              <a:ext cx="157763" cy="1114"/>
            </a:xfrm>
            <a:custGeom>
              <a:avLst/>
              <a:gdLst/>
              <a:ahLst/>
              <a:cxnLst/>
              <a:rect l="l" t="t" r="r" b="b"/>
              <a:pathLst>
                <a:path w="8641" h="61" extrusionOk="0">
                  <a:moveTo>
                    <a:pt x="1" y="0"/>
                  </a:moveTo>
                  <a:lnTo>
                    <a:pt x="1" y="60"/>
                  </a:lnTo>
                  <a:lnTo>
                    <a:pt x="8640" y="60"/>
                  </a:lnTo>
                  <a:lnTo>
                    <a:pt x="8640"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49;p46">
              <a:extLst>
                <a:ext uri="{FF2B5EF4-FFF2-40B4-BE49-F238E27FC236}">
                  <a16:creationId xmlns:a16="http://schemas.microsoft.com/office/drawing/2014/main" id="{41BB9440-1B87-9F4B-8934-6E30451254F1}"/>
                </a:ext>
              </a:extLst>
            </p:cNvPr>
            <p:cNvSpPr/>
            <p:nvPr/>
          </p:nvSpPr>
          <p:spPr>
            <a:xfrm>
              <a:off x="2831698" y="1049418"/>
              <a:ext cx="905828" cy="1252811"/>
            </a:xfrm>
            <a:custGeom>
              <a:avLst/>
              <a:gdLst/>
              <a:ahLst/>
              <a:cxnLst/>
              <a:rect l="l" t="t" r="r" b="b"/>
              <a:pathLst>
                <a:path w="49614" h="68619" extrusionOk="0">
                  <a:moveTo>
                    <a:pt x="48228" y="64"/>
                  </a:moveTo>
                  <a:cubicBezTo>
                    <a:pt x="48960" y="64"/>
                    <a:pt x="49554" y="658"/>
                    <a:pt x="49554" y="1386"/>
                  </a:cubicBezTo>
                  <a:lnTo>
                    <a:pt x="49554" y="67236"/>
                  </a:lnTo>
                  <a:cubicBezTo>
                    <a:pt x="49554" y="67965"/>
                    <a:pt x="48960" y="68559"/>
                    <a:pt x="48228" y="68559"/>
                  </a:cubicBezTo>
                  <a:lnTo>
                    <a:pt x="1382" y="68559"/>
                  </a:lnTo>
                  <a:cubicBezTo>
                    <a:pt x="654" y="68559"/>
                    <a:pt x="60" y="67965"/>
                    <a:pt x="60" y="67236"/>
                  </a:cubicBezTo>
                  <a:lnTo>
                    <a:pt x="60" y="1386"/>
                  </a:lnTo>
                  <a:cubicBezTo>
                    <a:pt x="60" y="658"/>
                    <a:pt x="654" y="64"/>
                    <a:pt x="1382" y="64"/>
                  </a:cubicBezTo>
                  <a:close/>
                  <a:moveTo>
                    <a:pt x="1382" y="1"/>
                  </a:moveTo>
                  <a:cubicBezTo>
                    <a:pt x="620" y="1"/>
                    <a:pt x="0" y="624"/>
                    <a:pt x="0" y="1386"/>
                  </a:cubicBezTo>
                  <a:lnTo>
                    <a:pt x="0" y="67236"/>
                  </a:lnTo>
                  <a:cubicBezTo>
                    <a:pt x="0" y="67998"/>
                    <a:pt x="620" y="68619"/>
                    <a:pt x="1382" y="68619"/>
                  </a:cubicBezTo>
                  <a:lnTo>
                    <a:pt x="48228" y="68619"/>
                  </a:lnTo>
                  <a:cubicBezTo>
                    <a:pt x="48994" y="68619"/>
                    <a:pt x="49614" y="67998"/>
                    <a:pt x="49614" y="67236"/>
                  </a:cubicBezTo>
                  <a:lnTo>
                    <a:pt x="49614" y="1386"/>
                  </a:lnTo>
                  <a:cubicBezTo>
                    <a:pt x="49614" y="624"/>
                    <a:pt x="48994" y="1"/>
                    <a:pt x="48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50;p46">
              <a:extLst>
                <a:ext uri="{FF2B5EF4-FFF2-40B4-BE49-F238E27FC236}">
                  <a16:creationId xmlns:a16="http://schemas.microsoft.com/office/drawing/2014/main" id="{DCF32460-D14F-6542-8100-1C9A1B269414}"/>
                </a:ext>
              </a:extLst>
            </p:cNvPr>
            <p:cNvSpPr/>
            <p:nvPr/>
          </p:nvSpPr>
          <p:spPr>
            <a:xfrm>
              <a:off x="3789669" y="1049418"/>
              <a:ext cx="905919" cy="1252811"/>
            </a:xfrm>
            <a:custGeom>
              <a:avLst/>
              <a:gdLst/>
              <a:ahLst/>
              <a:cxnLst/>
              <a:rect l="l" t="t" r="r" b="b"/>
              <a:pathLst>
                <a:path w="49619" h="68619" extrusionOk="0">
                  <a:moveTo>
                    <a:pt x="48232" y="64"/>
                  </a:moveTo>
                  <a:cubicBezTo>
                    <a:pt x="48961" y="64"/>
                    <a:pt x="49554" y="658"/>
                    <a:pt x="49554" y="1386"/>
                  </a:cubicBezTo>
                  <a:lnTo>
                    <a:pt x="49554" y="67236"/>
                  </a:lnTo>
                  <a:cubicBezTo>
                    <a:pt x="49554" y="67965"/>
                    <a:pt x="48961" y="68559"/>
                    <a:pt x="48232" y="68559"/>
                  </a:cubicBezTo>
                  <a:lnTo>
                    <a:pt x="1387" y="68559"/>
                  </a:lnTo>
                  <a:cubicBezTo>
                    <a:pt x="659" y="68559"/>
                    <a:pt x="61" y="67965"/>
                    <a:pt x="61" y="67236"/>
                  </a:cubicBezTo>
                  <a:lnTo>
                    <a:pt x="61" y="1386"/>
                  </a:lnTo>
                  <a:cubicBezTo>
                    <a:pt x="61" y="658"/>
                    <a:pt x="659" y="64"/>
                    <a:pt x="1387" y="64"/>
                  </a:cubicBezTo>
                  <a:close/>
                  <a:moveTo>
                    <a:pt x="1387" y="1"/>
                  </a:moveTo>
                  <a:cubicBezTo>
                    <a:pt x="625" y="1"/>
                    <a:pt x="1" y="624"/>
                    <a:pt x="1" y="1386"/>
                  </a:cubicBezTo>
                  <a:lnTo>
                    <a:pt x="1" y="67236"/>
                  </a:lnTo>
                  <a:cubicBezTo>
                    <a:pt x="1" y="67998"/>
                    <a:pt x="625" y="68619"/>
                    <a:pt x="1387" y="68619"/>
                  </a:cubicBezTo>
                  <a:lnTo>
                    <a:pt x="48232" y="68619"/>
                  </a:lnTo>
                  <a:cubicBezTo>
                    <a:pt x="48994" y="68619"/>
                    <a:pt x="49618" y="67998"/>
                    <a:pt x="49618" y="67236"/>
                  </a:cubicBezTo>
                  <a:lnTo>
                    <a:pt x="49618" y="1386"/>
                  </a:lnTo>
                  <a:cubicBezTo>
                    <a:pt x="49618" y="624"/>
                    <a:pt x="48994" y="1"/>
                    <a:pt x="48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51;p46">
              <a:extLst>
                <a:ext uri="{FF2B5EF4-FFF2-40B4-BE49-F238E27FC236}">
                  <a16:creationId xmlns:a16="http://schemas.microsoft.com/office/drawing/2014/main" id="{F57AD82E-5525-5244-A6DD-36210570F294}"/>
                </a:ext>
              </a:extLst>
            </p:cNvPr>
            <p:cNvSpPr/>
            <p:nvPr/>
          </p:nvSpPr>
          <p:spPr>
            <a:xfrm>
              <a:off x="3534429" y="1132198"/>
              <a:ext cx="1089279" cy="703315"/>
            </a:xfrm>
            <a:custGeom>
              <a:avLst/>
              <a:gdLst/>
              <a:ahLst/>
              <a:cxnLst/>
              <a:rect l="l" t="t" r="r" b="b"/>
              <a:pathLst>
                <a:path w="59662" h="38522" extrusionOk="0">
                  <a:moveTo>
                    <a:pt x="0" y="1"/>
                  </a:moveTo>
                  <a:lnTo>
                    <a:pt x="0" y="38521"/>
                  </a:lnTo>
                  <a:lnTo>
                    <a:pt x="59662" y="38521"/>
                  </a:lnTo>
                  <a:lnTo>
                    <a:pt x="59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3752;p46">
              <a:extLst>
                <a:ext uri="{FF2B5EF4-FFF2-40B4-BE49-F238E27FC236}">
                  <a16:creationId xmlns:a16="http://schemas.microsoft.com/office/drawing/2014/main" id="{D3CE368A-E702-7846-9D8E-F163F921DB09}"/>
                </a:ext>
              </a:extLst>
            </p:cNvPr>
            <p:cNvGrpSpPr/>
            <p:nvPr/>
          </p:nvGrpSpPr>
          <p:grpSpPr>
            <a:xfrm>
              <a:off x="3517997" y="1132198"/>
              <a:ext cx="1105711" cy="719199"/>
              <a:chOff x="3517997" y="1132198"/>
              <a:chExt cx="1105711" cy="719199"/>
            </a:xfrm>
          </p:grpSpPr>
          <p:sp>
            <p:nvSpPr>
              <p:cNvPr id="223" name="Google Shape;3753;p46">
                <a:extLst>
                  <a:ext uri="{FF2B5EF4-FFF2-40B4-BE49-F238E27FC236}">
                    <a16:creationId xmlns:a16="http://schemas.microsoft.com/office/drawing/2014/main" id="{66375B76-FB10-2E4F-90AB-2776D9B3C951}"/>
                  </a:ext>
                </a:extLst>
              </p:cNvPr>
              <p:cNvSpPr/>
              <p:nvPr/>
            </p:nvSpPr>
            <p:spPr>
              <a:xfrm>
                <a:off x="3517997" y="1132198"/>
                <a:ext cx="1098006" cy="703315"/>
              </a:xfrm>
              <a:custGeom>
                <a:avLst/>
                <a:gdLst/>
                <a:ahLst/>
                <a:cxnLst/>
                <a:rect l="l" t="t" r="r" b="b"/>
                <a:pathLst>
                  <a:path w="60140" h="38522" extrusionOk="0">
                    <a:moveTo>
                      <a:pt x="0" y="1"/>
                    </a:moveTo>
                    <a:lnTo>
                      <a:pt x="0" y="38521"/>
                    </a:lnTo>
                    <a:lnTo>
                      <a:pt x="60140" y="38521"/>
                    </a:lnTo>
                    <a:lnTo>
                      <a:pt x="6014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754;p46">
                <a:extLst>
                  <a:ext uri="{FF2B5EF4-FFF2-40B4-BE49-F238E27FC236}">
                    <a16:creationId xmlns:a16="http://schemas.microsoft.com/office/drawing/2014/main" id="{F66FEEC4-3D1E-8A47-B3B7-B77918096A69}"/>
                  </a:ext>
                </a:extLst>
              </p:cNvPr>
              <p:cNvSpPr/>
              <p:nvPr/>
            </p:nvSpPr>
            <p:spPr>
              <a:xfrm>
                <a:off x="3534429" y="1835495"/>
                <a:ext cx="1089279" cy="15902"/>
              </a:xfrm>
              <a:custGeom>
                <a:avLst/>
                <a:gdLst/>
                <a:ahLst/>
                <a:cxnLst/>
                <a:rect l="l" t="t" r="r" b="b"/>
                <a:pathLst>
                  <a:path w="59662" h="871" extrusionOk="0">
                    <a:moveTo>
                      <a:pt x="0" y="0"/>
                    </a:moveTo>
                    <a:lnTo>
                      <a:pt x="0" y="871"/>
                    </a:lnTo>
                    <a:lnTo>
                      <a:pt x="59662" y="871"/>
                    </a:lnTo>
                    <a:lnTo>
                      <a:pt x="59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3755;p46">
              <a:extLst>
                <a:ext uri="{FF2B5EF4-FFF2-40B4-BE49-F238E27FC236}">
                  <a16:creationId xmlns:a16="http://schemas.microsoft.com/office/drawing/2014/main" id="{D6B460D1-E344-2048-B4C9-2FA5FE3C7934}"/>
                </a:ext>
              </a:extLst>
            </p:cNvPr>
            <p:cNvSpPr/>
            <p:nvPr/>
          </p:nvSpPr>
          <p:spPr>
            <a:xfrm>
              <a:off x="3540965" y="1162012"/>
              <a:ext cx="1052070" cy="643686"/>
            </a:xfrm>
            <a:custGeom>
              <a:avLst/>
              <a:gdLst/>
              <a:ahLst/>
              <a:cxnLst/>
              <a:rect l="l" t="t" r="r" b="b"/>
              <a:pathLst>
                <a:path w="57624" h="35256" extrusionOk="0">
                  <a:moveTo>
                    <a:pt x="1" y="0"/>
                  </a:moveTo>
                  <a:lnTo>
                    <a:pt x="1" y="35256"/>
                  </a:lnTo>
                  <a:lnTo>
                    <a:pt x="57623" y="35256"/>
                  </a:lnTo>
                  <a:lnTo>
                    <a:pt x="57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56;p46">
              <a:extLst>
                <a:ext uri="{FF2B5EF4-FFF2-40B4-BE49-F238E27FC236}">
                  <a16:creationId xmlns:a16="http://schemas.microsoft.com/office/drawing/2014/main" id="{6F26C2EE-1BCE-704D-825B-0636C887A782}"/>
                </a:ext>
              </a:extLst>
            </p:cNvPr>
            <p:cNvSpPr/>
            <p:nvPr/>
          </p:nvSpPr>
          <p:spPr>
            <a:xfrm>
              <a:off x="4029847" y="1162012"/>
              <a:ext cx="306836" cy="643686"/>
            </a:xfrm>
            <a:custGeom>
              <a:avLst/>
              <a:gdLst/>
              <a:ahLst/>
              <a:cxnLst/>
              <a:rect l="l" t="t" r="r" b="b"/>
              <a:pathLst>
                <a:path w="16806" h="35256" extrusionOk="0">
                  <a:moveTo>
                    <a:pt x="1" y="0"/>
                  </a:moveTo>
                  <a:lnTo>
                    <a:pt x="7386" y="35256"/>
                  </a:lnTo>
                  <a:lnTo>
                    <a:pt x="16805" y="35256"/>
                  </a:lnTo>
                  <a:lnTo>
                    <a:pt x="9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757;p46">
              <a:extLst>
                <a:ext uri="{FF2B5EF4-FFF2-40B4-BE49-F238E27FC236}">
                  <a16:creationId xmlns:a16="http://schemas.microsoft.com/office/drawing/2014/main" id="{8433D31A-1381-344F-95CE-DA87A59F2D41}"/>
                </a:ext>
              </a:extLst>
            </p:cNvPr>
            <p:cNvSpPr/>
            <p:nvPr/>
          </p:nvSpPr>
          <p:spPr>
            <a:xfrm>
              <a:off x="3901368" y="1162012"/>
              <a:ext cx="214635" cy="643686"/>
            </a:xfrm>
            <a:custGeom>
              <a:avLst/>
              <a:gdLst/>
              <a:ahLst/>
              <a:cxnLst/>
              <a:rect l="l" t="t" r="r" b="b"/>
              <a:pathLst>
                <a:path w="11756" h="35256" extrusionOk="0">
                  <a:moveTo>
                    <a:pt x="1" y="0"/>
                  </a:moveTo>
                  <a:lnTo>
                    <a:pt x="7386" y="35256"/>
                  </a:lnTo>
                  <a:lnTo>
                    <a:pt x="11756" y="35256"/>
                  </a:lnTo>
                  <a:lnTo>
                    <a:pt x="43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58;p46">
              <a:extLst>
                <a:ext uri="{FF2B5EF4-FFF2-40B4-BE49-F238E27FC236}">
                  <a16:creationId xmlns:a16="http://schemas.microsoft.com/office/drawing/2014/main" id="{A59C8B43-4666-8D42-95B6-A2175A464676}"/>
                </a:ext>
              </a:extLst>
            </p:cNvPr>
            <p:cNvSpPr/>
            <p:nvPr/>
          </p:nvSpPr>
          <p:spPr>
            <a:xfrm>
              <a:off x="3540965" y="1157978"/>
              <a:ext cx="2958" cy="580369"/>
            </a:xfrm>
            <a:custGeom>
              <a:avLst/>
              <a:gdLst/>
              <a:ahLst/>
              <a:cxnLst/>
              <a:rect l="l" t="t" r="r" b="b"/>
              <a:pathLst>
                <a:path w="162" h="31788" extrusionOk="0">
                  <a:moveTo>
                    <a:pt x="1" y="1"/>
                  </a:moveTo>
                  <a:lnTo>
                    <a:pt x="1" y="31787"/>
                  </a:lnTo>
                  <a:lnTo>
                    <a:pt x="162" y="31787"/>
                  </a:lnTo>
                  <a:lnTo>
                    <a:pt x="162"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59;p46">
              <a:extLst>
                <a:ext uri="{FF2B5EF4-FFF2-40B4-BE49-F238E27FC236}">
                  <a16:creationId xmlns:a16="http://schemas.microsoft.com/office/drawing/2014/main" id="{C0DD0D89-39E0-2D49-8F15-5802F52CA8B0}"/>
                </a:ext>
              </a:extLst>
            </p:cNvPr>
            <p:cNvSpPr/>
            <p:nvPr/>
          </p:nvSpPr>
          <p:spPr>
            <a:xfrm>
              <a:off x="3495084" y="1381595"/>
              <a:ext cx="75166" cy="20193"/>
            </a:xfrm>
            <a:custGeom>
              <a:avLst/>
              <a:gdLst/>
              <a:ahLst/>
              <a:cxnLst/>
              <a:rect l="l" t="t" r="r" b="b"/>
              <a:pathLst>
                <a:path w="4117" h="1106" extrusionOk="0">
                  <a:moveTo>
                    <a:pt x="22" y="0"/>
                  </a:moveTo>
                  <a:cubicBezTo>
                    <a:pt x="8" y="0"/>
                    <a:pt x="0" y="8"/>
                    <a:pt x="0" y="23"/>
                  </a:cubicBezTo>
                  <a:lnTo>
                    <a:pt x="0" y="1083"/>
                  </a:lnTo>
                  <a:cubicBezTo>
                    <a:pt x="0" y="1099"/>
                    <a:pt x="8" y="1106"/>
                    <a:pt x="22" y="1106"/>
                  </a:cubicBezTo>
                  <a:lnTo>
                    <a:pt x="4094" y="1106"/>
                  </a:lnTo>
                  <a:cubicBezTo>
                    <a:pt x="4105" y="1106"/>
                    <a:pt x="4116" y="1099"/>
                    <a:pt x="4116" y="1083"/>
                  </a:cubicBezTo>
                  <a:lnTo>
                    <a:pt x="4116" y="23"/>
                  </a:lnTo>
                  <a:cubicBezTo>
                    <a:pt x="4116" y="8"/>
                    <a:pt x="4105" y="0"/>
                    <a:pt x="4094" y="0"/>
                  </a:cubicBez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760;p46">
              <a:extLst>
                <a:ext uri="{FF2B5EF4-FFF2-40B4-BE49-F238E27FC236}">
                  <a16:creationId xmlns:a16="http://schemas.microsoft.com/office/drawing/2014/main" id="{D50F42FF-1D32-DF44-A721-8D53D5229DDB}"/>
                </a:ext>
              </a:extLst>
            </p:cNvPr>
            <p:cNvSpPr/>
            <p:nvPr/>
          </p:nvSpPr>
          <p:spPr>
            <a:xfrm>
              <a:off x="3505236" y="2049071"/>
              <a:ext cx="190079" cy="450723"/>
            </a:xfrm>
            <a:custGeom>
              <a:avLst/>
              <a:gdLst/>
              <a:ahLst/>
              <a:cxnLst/>
              <a:rect l="l" t="t" r="r" b="b"/>
              <a:pathLst>
                <a:path w="10411" h="24687" extrusionOk="0">
                  <a:moveTo>
                    <a:pt x="1" y="1"/>
                  </a:moveTo>
                  <a:lnTo>
                    <a:pt x="1" y="24686"/>
                  </a:lnTo>
                  <a:lnTo>
                    <a:pt x="10411" y="24686"/>
                  </a:lnTo>
                  <a:lnTo>
                    <a:pt x="10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61;p46">
              <a:extLst>
                <a:ext uri="{FF2B5EF4-FFF2-40B4-BE49-F238E27FC236}">
                  <a16:creationId xmlns:a16="http://schemas.microsoft.com/office/drawing/2014/main" id="{66871B77-83E1-CB45-BB95-0BB0086794AC}"/>
                </a:ext>
              </a:extLst>
            </p:cNvPr>
            <p:cNvSpPr/>
            <p:nvPr/>
          </p:nvSpPr>
          <p:spPr>
            <a:xfrm>
              <a:off x="3505236" y="2414733"/>
              <a:ext cx="104013" cy="85062"/>
            </a:xfrm>
            <a:custGeom>
              <a:avLst/>
              <a:gdLst/>
              <a:ahLst/>
              <a:cxnLst/>
              <a:rect l="l" t="t" r="r" b="b"/>
              <a:pathLst>
                <a:path w="5697" h="4659" extrusionOk="0">
                  <a:moveTo>
                    <a:pt x="1" y="1"/>
                  </a:moveTo>
                  <a:lnTo>
                    <a:pt x="1" y="4658"/>
                  </a:lnTo>
                  <a:lnTo>
                    <a:pt x="2780" y="4658"/>
                  </a:lnTo>
                  <a:lnTo>
                    <a:pt x="5697" y="1"/>
                  </a:ln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62;p46">
              <a:extLst>
                <a:ext uri="{FF2B5EF4-FFF2-40B4-BE49-F238E27FC236}">
                  <a16:creationId xmlns:a16="http://schemas.microsoft.com/office/drawing/2014/main" id="{A5AFD997-12B6-084B-B7C6-BCCC3463C4F1}"/>
                </a:ext>
              </a:extLst>
            </p:cNvPr>
            <p:cNvSpPr/>
            <p:nvPr/>
          </p:nvSpPr>
          <p:spPr>
            <a:xfrm>
              <a:off x="4462750" y="2049071"/>
              <a:ext cx="190079" cy="450723"/>
            </a:xfrm>
            <a:custGeom>
              <a:avLst/>
              <a:gdLst/>
              <a:ahLst/>
              <a:cxnLst/>
              <a:rect l="l" t="t" r="r" b="b"/>
              <a:pathLst>
                <a:path w="10411" h="24687" extrusionOk="0">
                  <a:moveTo>
                    <a:pt x="0" y="1"/>
                  </a:moveTo>
                  <a:lnTo>
                    <a:pt x="0" y="24686"/>
                  </a:lnTo>
                  <a:lnTo>
                    <a:pt x="10411" y="24686"/>
                  </a:lnTo>
                  <a:lnTo>
                    <a:pt x="1041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763;p46">
              <a:extLst>
                <a:ext uri="{FF2B5EF4-FFF2-40B4-BE49-F238E27FC236}">
                  <a16:creationId xmlns:a16="http://schemas.microsoft.com/office/drawing/2014/main" id="{B2EF6CA8-353C-2141-96ED-A4CEDE2AC3DB}"/>
                </a:ext>
              </a:extLst>
            </p:cNvPr>
            <p:cNvSpPr/>
            <p:nvPr/>
          </p:nvSpPr>
          <p:spPr>
            <a:xfrm>
              <a:off x="3505236" y="2049071"/>
              <a:ext cx="1001862" cy="421456"/>
            </a:xfrm>
            <a:custGeom>
              <a:avLst/>
              <a:gdLst/>
              <a:ahLst/>
              <a:cxnLst/>
              <a:rect l="l" t="t" r="r" b="b"/>
              <a:pathLst>
                <a:path w="54874" h="23084" extrusionOk="0">
                  <a:moveTo>
                    <a:pt x="1" y="1"/>
                  </a:moveTo>
                  <a:lnTo>
                    <a:pt x="1" y="23084"/>
                  </a:lnTo>
                  <a:lnTo>
                    <a:pt x="54874" y="23084"/>
                  </a:lnTo>
                  <a:lnTo>
                    <a:pt x="54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764;p46">
              <a:extLst>
                <a:ext uri="{FF2B5EF4-FFF2-40B4-BE49-F238E27FC236}">
                  <a16:creationId xmlns:a16="http://schemas.microsoft.com/office/drawing/2014/main" id="{2099A9DC-DA8B-3E47-91FC-7EA37E8B9E6D}"/>
                </a:ext>
              </a:extLst>
            </p:cNvPr>
            <p:cNvSpPr/>
            <p:nvPr/>
          </p:nvSpPr>
          <p:spPr>
            <a:xfrm>
              <a:off x="4403085" y="2414733"/>
              <a:ext cx="104013" cy="85062"/>
            </a:xfrm>
            <a:custGeom>
              <a:avLst/>
              <a:gdLst/>
              <a:ahLst/>
              <a:cxnLst/>
              <a:rect l="l" t="t" r="r" b="b"/>
              <a:pathLst>
                <a:path w="5697" h="4659" extrusionOk="0">
                  <a:moveTo>
                    <a:pt x="0" y="1"/>
                  </a:moveTo>
                  <a:lnTo>
                    <a:pt x="2918" y="4658"/>
                  </a:lnTo>
                  <a:lnTo>
                    <a:pt x="5697" y="4658"/>
                  </a:lnTo>
                  <a:lnTo>
                    <a:pt x="56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765;p46">
              <a:extLst>
                <a:ext uri="{FF2B5EF4-FFF2-40B4-BE49-F238E27FC236}">
                  <a16:creationId xmlns:a16="http://schemas.microsoft.com/office/drawing/2014/main" id="{6F32DF27-1C2F-AB4F-80F0-C9AC2F6D6D93}"/>
                </a:ext>
              </a:extLst>
            </p:cNvPr>
            <p:cNvSpPr/>
            <p:nvPr/>
          </p:nvSpPr>
          <p:spPr>
            <a:xfrm>
              <a:off x="3544580" y="2090680"/>
              <a:ext cx="923154" cy="146900"/>
            </a:xfrm>
            <a:custGeom>
              <a:avLst/>
              <a:gdLst/>
              <a:ahLst/>
              <a:cxnLst/>
              <a:rect l="l" t="t" r="r" b="b"/>
              <a:pathLst>
                <a:path w="50563" h="8046" extrusionOk="0">
                  <a:moveTo>
                    <a:pt x="1" y="0"/>
                  </a:moveTo>
                  <a:lnTo>
                    <a:pt x="1" y="8046"/>
                  </a:lnTo>
                  <a:lnTo>
                    <a:pt x="50563" y="8046"/>
                  </a:lnTo>
                  <a:lnTo>
                    <a:pt x="505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766;p46">
              <a:extLst>
                <a:ext uri="{FF2B5EF4-FFF2-40B4-BE49-F238E27FC236}">
                  <a16:creationId xmlns:a16="http://schemas.microsoft.com/office/drawing/2014/main" id="{0206B0AF-00E4-1843-82A2-921003B0BCB7}"/>
                </a:ext>
              </a:extLst>
            </p:cNvPr>
            <p:cNvSpPr/>
            <p:nvPr/>
          </p:nvSpPr>
          <p:spPr>
            <a:xfrm>
              <a:off x="3544580" y="2280595"/>
              <a:ext cx="923154" cy="146845"/>
            </a:xfrm>
            <a:custGeom>
              <a:avLst/>
              <a:gdLst/>
              <a:ahLst/>
              <a:cxnLst/>
              <a:rect l="l" t="t" r="r" b="b"/>
              <a:pathLst>
                <a:path w="50563" h="8043" extrusionOk="0">
                  <a:moveTo>
                    <a:pt x="1" y="0"/>
                  </a:moveTo>
                  <a:lnTo>
                    <a:pt x="1" y="8042"/>
                  </a:lnTo>
                  <a:lnTo>
                    <a:pt x="50563" y="8042"/>
                  </a:lnTo>
                  <a:lnTo>
                    <a:pt x="505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767;p46">
              <a:extLst>
                <a:ext uri="{FF2B5EF4-FFF2-40B4-BE49-F238E27FC236}">
                  <a16:creationId xmlns:a16="http://schemas.microsoft.com/office/drawing/2014/main" id="{54C87448-0EA2-D64E-9F6A-33D06DA190F5}"/>
                </a:ext>
              </a:extLst>
            </p:cNvPr>
            <p:cNvSpPr/>
            <p:nvPr/>
          </p:nvSpPr>
          <p:spPr>
            <a:xfrm>
              <a:off x="3706616" y="2090680"/>
              <a:ext cx="761119" cy="146900"/>
            </a:xfrm>
            <a:custGeom>
              <a:avLst/>
              <a:gdLst/>
              <a:ahLst/>
              <a:cxnLst/>
              <a:rect l="l" t="t" r="r" b="b"/>
              <a:pathLst>
                <a:path w="41688" h="8046" extrusionOk="0">
                  <a:moveTo>
                    <a:pt x="0" y="0"/>
                  </a:moveTo>
                  <a:lnTo>
                    <a:pt x="0" y="8046"/>
                  </a:lnTo>
                  <a:lnTo>
                    <a:pt x="41688" y="8046"/>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768;p46">
              <a:extLst>
                <a:ext uri="{FF2B5EF4-FFF2-40B4-BE49-F238E27FC236}">
                  <a16:creationId xmlns:a16="http://schemas.microsoft.com/office/drawing/2014/main" id="{3070E2AC-3144-5B4B-A308-ADA081D3BD42}"/>
                </a:ext>
              </a:extLst>
            </p:cNvPr>
            <p:cNvSpPr/>
            <p:nvPr/>
          </p:nvSpPr>
          <p:spPr>
            <a:xfrm>
              <a:off x="3706616" y="2280595"/>
              <a:ext cx="761119" cy="146845"/>
            </a:xfrm>
            <a:custGeom>
              <a:avLst/>
              <a:gdLst/>
              <a:ahLst/>
              <a:cxnLst/>
              <a:rect l="l" t="t" r="r" b="b"/>
              <a:pathLst>
                <a:path w="41688" h="8043" extrusionOk="0">
                  <a:moveTo>
                    <a:pt x="0" y="0"/>
                  </a:moveTo>
                  <a:lnTo>
                    <a:pt x="0" y="8042"/>
                  </a:lnTo>
                  <a:lnTo>
                    <a:pt x="41688" y="8042"/>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3769;p46">
              <a:extLst>
                <a:ext uri="{FF2B5EF4-FFF2-40B4-BE49-F238E27FC236}">
                  <a16:creationId xmlns:a16="http://schemas.microsoft.com/office/drawing/2014/main" id="{0C1B40EB-C4C1-A74A-B72B-A8CA52BFD5D4}"/>
                </a:ext>
              </a:extLst>
            </p:cNvPr>
            <p:cNvGrpSpPr/>
            <p:nvPr/>
          </p:nvGrpSpPr>
          <p:grpSpPr>
            <a:xfrm>
              <a:off x="2940312" y="1852548"/>
              <a:ext cx="421127" cy="567717"/>
              <a:chOff x="2940312" y="1852548"/>
              <a:chExt cx="421127" cy="567717"/>
            </a:xfrm>
          </p:grpSpPr>
          <p:sp>
            <p:nvSpPr>
              <p:cNvPr id="216" name="Google Shape;3770;p46">
                <a:extLst>
                  <a:ext uri="{FF2B5EF4-FFF2-40B4-BE49-F238E27FC236}">
                    <a16:creationId xmlns:a16="http://schemas.microsoft.com/office/drawing/2014/main" id="{63609BCE-AAD4-DE4D-8DC4-5763CF0343F2}"/>
                  </a:ext>
                </a:extLst>
              </p:cNvPr>
              <p:cNvSpPr/>
              <p:nvPr/>
            </p:nvSpPr>
            <p:spPr>
              <a:xfrm>
                <a:off x="3147973" y="1911318"/>
                <a:ext cx="30362" cy="508946"/>
              </a:xfrm>
              <a:custGeom>
                <a:avLst/>
                <a:gdLst/>
                <a:ahLst/>
                <a:cxnLst/>
                <a:rect l="l" t="t" r="r" b="b"/>
                <a:pathLst>
                  <a:path w="1663" h="27876" extrusionOk="0">
                    <a:moveTo>
                      <a:pt x="1211" y="0"/>
                    </a:moveTo>
                    <a:lnTo>
                      <a:pt x="359" y="621"/>
                    </a:lnTo>
                    <a:cubicBezTo>
                      <a:pt x="1" y="3803"/>
                      <a:pt x="549" y="21530"/>
                      <a:pt x="1162" y="27876"/>
                    </a:cubicBezTo>
                    <a:lnTo>
                      <a:pt x="1663" y="27876"/>
                    </a:lnTo>
                    <a:cubicBezTo>
                      <a:pt x="1651" y="27788"/>
                      <a:pt x="1642" y="27723"/>
                      <a:pt x="1634" y="27675"/>
                    </a:cubicBezTo>
                    <a:lnTo>
                      <a:pt x="1634" y="27675"/>
                    </a:lnTo>
                    <a:cubicBezTo>
                      <a:pt x="1650" y="27390"/>
                      <a:pt x="1629" y="26062"/>
                      <a:pt x="1405" y="21299"/>
                    </a:cubicBezTo>
                    <a:cubicBezTo>
                      <a:pt x="949" y="11576"/>
                      <a:pt x="1211" y="1"/>
                      <a:pt x="1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771;p46">
                <a:extLst>
                  <a:ext uri="{FF2B5EF4-FFF2-40B4-BE49-F238E27FC236}">
                    <a16:creationId xmlns:a16="http://schemas.microsoft.com/office/drawing/2014/main" id="{912FDD50-F72D-7142-B225-DA8558295A4B}"/>
                  </a:ext>
                </a:extLst>
              </p:cNvPr>
              <p:cNvSpPr/>
              <p:nvPr/>
            </p:nvSpPr>
            <p:spPr>
              <a:xfrm>
                <a:off x="2940312" y="2147899"/>
                <a:ext cx="229898" cy="148397"/>
              </a:xfrm>
              <a:custGeom>
                <a:avLst/>
                <a:gdLst/>
                <a:ahLst/>
                <a:cxnLst/>
                <a:rect l="l" t="t" r="r" b="b"/>
                <a:pathLst>
                  <a:path w="12592" h="8128" extrusionOk="0">
                    <a:moveTo>
                      <a:pt x="1423" y="0"/>
                    </a:moveTo>
                    <a:cubicBezTo>
                      <a:pt x="1415" y="0"/>
                      <a:pt x="1407" y="0"/>
                      <a:pt x="1398" y="0"/>
                    </a:cubicBezTo>
                    <a:cubicBezTo>
                      <a:pt x="1" y="4"/>
                      <a:pt x="5653" y="1564"/>
                      <a:pt x="8006" y="3286"/>
                    </a:cubicBezTo>
                    <a:cubicBezTo>
                      <a:pt x="9832" y="4624"/>
                      <a:pt x="11890" y="6876"/>
                      <a:pt x="12592" y="8127"/>
                    </a:cubicBezTo>
                    <a:cubicBezTo>
                      <a:pt x="12140" y="5498"/>
                      <a:pt x="11878" y="3638"/>
                      <a:pt x="10168" y="2293"/>
                    </a:cubicBezTo>
                    <a:cubicBezTo>
                      <a:pt x="8462" y="955"/>
                      <a:pt x="4978" y="0"/>
                      <a:pt x="1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772;p46">
                <a:extLst>
                  <a:ext uri="{FF2B5EF4-FFF2-40B4-BE49-F238E27FC236}">
                    <a16:creationId xmlns:a16="http://schemas.microsoft.com/office/drawing/2014/main" id="{13380B8B-976D-1A47-9B27-52B3E629CEB8}"/>
                  </a:ext>
                </a:extLst>
              </p:cNvPr>
              <p:cNvSpPr/>
              <p:nvPr/>
            </p:nvSpPr>
            <p:spPr>
              <a:xfrm>
                <a:off x="3161958" y="2178627"/>
                <a:ext cx="199481" cy="155116"/>
              </a:xfrm>
              <a:custGeom>
                <a:avLst/>
                <a:gdLst/>
                <a:ahLst/>
                <a:cxnLst/>
                <a:rect l="l" t="t" r="r" b="b"/>
                <a:pathLst>
                  <a:path w="10926" h="8496" extrusionOk="0">
                    <a:moveTo>
                      <a:pt x="9727" y="1"/>
                    </a:moveTo>
                    <a:cubicBezTo>
                      <a:pt x="9711" y="1"/>
                      <a:pt x="9693" y="1"/>
                      <a:pt x="9674" y="2"/>
                    </a:cubicBezTo>
                    <a:cubicBezTo>
                      <a:pt x="6125" y="124"/>
                      <a:pt x="2843" y="1200"/>
                      <a:pt x="1424" y="2601"/>
                    </a:cubicBezTo>
                    <a:cubicBezTo>
                      <a:pt x="0" y="3998"/>
                      <a:pt x="135" y="5862"/>
                      <a:pt x="240" y="8495"/>
                    </a:cubicBezTo>
                    <a:cubicBezTo>
                      <a:pt x="672" y="7225"/>
                      <a:pt x="2248" y="4909"/>
                      <a:pt x="3788" y="3512"/>
                    </a:cubicBezTo>
                    <a:cubicBezTo>
                      <a:pt x="5740" y="1736"/>
                      <a:pt x="10925" y="1"/>
                      <a:pt x="9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773;p46">
                <a:extLst>
                  <a:ext uri="{FF2B5EF4-FFF2-40B4-BE49-F238E27FC236}">
                    <a16:creationId xmlns:a16="http://schemas.microsoft.com/office/drawing/2014/main" id="{F1F1A26A-6B7A-E44D-8C69-FF6FA46C7FD5}"/>
                  </a:ext>
                </a:extLst>
              </p:cNvPr>
              <p:cNvSpPr/>
              <p:nvPr/>
            </p:nvSpPr>
            <p:spPr>
              <a:xfrm>
                <a:off x="2967315" y="1981208"/>
                <a:ext cx="194716" cy="125703"/>
              </a:xfrm>
              <a:custGeom>
                <a:avLst/>
                <a:gdLst/>
                <a:ahLst/>
                <a:cxnLst/>
                <a:rect l="l" t="t" r="r" b="b"/>
                <a:pathLst>
                  <a:path w="10665" h="6885" extrusionOk="0">
                    <a:moveTo>
                      <a:pt x="1205" y="1"/>
                    </a:moveTo>
                    <a:cubicBezTo>
                      <a:pt x="1198" y="1"/>
                      <a:pt x="1192" y="1"/>
                      <a:pt x="1185" y="1"/>
                    </a:cubicBezTo>
                    <a:cubicBezTo>
                      <a:pt x="1" y="1"/>
                      <a:pt x="4790" y="1323"/>
                      <a:pt x="6781" y="2783"/>
                    </a:cubicBezTo>
                    <a:cubicBezTo>
                      <a:pt x="8327" y="3919"/>
                      <a:pt x="10071" y="5824"/>
                      <a:pt x="10665" y="6885"/>
                    </a:cubicBezTo>
                    <a:cubicBezTo>
                      <a:pt x="10280" y="4655"/>
                      <a:pt x="10063" y="3083"/>
                      <a:pt x="8615" y="1943"/>
                    </a:cubicBezTo>
                    <a:cubicBezTo>
                      <a:pt x="7168" y="810"/>
                      <a:pt x="4216" y="1"/>
                      <a:pt x="1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774;p46">
                <a:extLst>
                  <a:ext uri="{FF2B5EF4-FFF2-40B4-BE49-F238E27FC236}">
                    <a16:creationId xmlns:a16="http://schemas.microsoft.com/office/drawing/2014/main" id="{C7E8A3E9-39C7-CE44-82EA-73E48C6F3244}"/>
                  </a:ext>
                </a:extLst>
              </p:cNvPr>
              <p:cNvSpPr/>
              <p:nvPr/>
            </p:nvSpPr>
            <p:spPr>
              <a:xfrm>
                <a:off x="3155057" y="2007262"/>
                <a:ext cx="168900" cy="131363"/>
              </a:xfrm>
              <a:custGeom>
                <a:avLst/>
                <a:gdLst/>
                <a:ahLst/>
                <a:cxnLst/>
                <a:rect l="l" t="t" r="r" b="b"/>
                <a:pathLst>
                  <a:path w="9251" h="7195" extrusionOk="0">
                    <a:moveTo>
                      <a:pt x="8237" y="0"/>
                    </a:moveTo>
                    <a:cubicBezTo>
                      <a:pt x="8223" y="0"/>
                      <a:pt x="8208" y="0"/>
                      <a:pt x="8192" y="1"/>
                    </a:cubicBezTo>
                    <a:cubicBezTo>
                      <a:pt x="5186" y="106"/>
                      <a:pt x="2407" y="1017"/>
                      <a:pt x="1204" y="2201"/>
                    </a:cubicBezTo>
                    <a:cubicBezTo>
                      <a:pt x="1" y="3385"/>
                      <a:pt x="113" y="4961"/>
                      <a:pt x="202" y="7195"/>
                    </a:cubicBezTo>
                    <a:cubicBezTo>
                      <a:pt x="569" y="6119"/>
                      <a:pt x="1906" y="4158"/>
                      <a:pt x="3206" y="2970"/>
                    </a:cubicBezTo>
                    <a:cubicBezTo>
                      <a:pt x="4860" y="1467"/>
                      <a:pt x="9251" y="0"/>
                      <a:pt x="8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775;p46">
                <a:extLst>
                  <a:ext uri="{FF2B5EF4-FFF2-40B4-BE49-F238E27FC236}">
                    <a16:creationId xmlns:a16="http://schemas.microsoft.com/office/drawing/2014/main" id="{CD771986-5BB8-B242-800B-DC331D7DAB75}"/>
                  </a:ext>
                </a:extLst>
              </p:cNvPr>
              <p:cNvSpPr/>
              <p:nvPr/>
            </p:nvSpPr>
            <p:spPr>
              <a:xfrm>
                <a:off x="3148667" y="1852548"/>
                <a:ext cx="123822" cy="107482"/>
              </a:xfrm>
              <a:custGeom>
                <a:avLst/>
                <a:gdLst/>
                <a:ahLst/>
                <a:cxnLst/>
                <a:rect l="l" t="t" r="r" b="b"/>
                <a:pathLst>
                  <a:path w="6782" h="5887" extrusionOk="0">
                    <a:moveTo>
                      <a:pt x="6146" y="0"/>
                    </a:moveTo>
                    <a:cubicBezTo>
                      <a:pt x="6126" y="0"/>
                      <a:pt x="6104" y="1"/>
                      <a:pt x="6077" y="4"/>
                    </a:cubicBezTo>
                    <a:cubicBezTo>
                      <a:pt x="3788" y="216"/>
                      <a:pt x="1711" y="1038"/>
                      <a:pt x="855" y="2002"/>
                    </a:cubicBezTo>
                    <a:cubicBezTo>
                      <a:pt x="0" y="2969"/>
                      <a:pt x="171" y="4176"/>
                      <a:pt x="359" y="5886"/>
                    </a:cubicBezTo>
                    <a:cubicBezTo>
                      <a:pt x="583" y="5046"/>
                      <a:pt x="1497" y="3477"/>
                      <a:pt x="2428" y="2510"/>
                    </a:cubicBezTo>
                    <a:cubicBezTo>
                      <a:pt x="3591" y="1299"/>
                      <a:pt x="6782" y="0"/>
                      <a:pt x="61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776;p46">
                <a:extLst>
                  <a:ext uri="{FF2B5EF4-FFF2-40B4-BE49-F238E27FC236}">
                    <a16:creationId xmlns:a16="http://schemas.microsoft.com/office/drawing/2014/main" id="{4B5EEAAD-4AE4-7B4B-B125-3BE7C7C863D5}"/>
                  </a:ext>
                </a:extLst>
              </p:cNvPr>
              <p:cNvSpPr/>
              <p:nvPr/>
            </p:nvSpPr>
            <p:spPr>
              <a:xfrm>
                <a:off x="3077754" y="1868687"/>
                <a:ext cx="87618" cy="92839"/>
              </a:xfrm>
              <a:custGeom>
                <a:avLst/>
                <a:gdLst/>
                <a:ahLst/>
                <a:cxnLst/>
                <a:rect l="l" t="t" r="r" b="b"/>
                <a:pathLst>
                  <a:path w="4799" h="5085" extrusionOk="0">
                    <a:moveTo>
                      <a:pt x="425" y="1"/>
                    </a:moveTo>
                    <a:cubicBezTo>
                      <a:pt x="1" y="1"/>
                      <a:pt x="2250" y="1138"/>
                      <a:pt x="3085" y="2178"/>
                    </a:cubicBezTo>
                    <a:cubicBezTo>
                      <a:pt x="3757" y="3016"/>
                      <a:pt x="4429" y="4364"/>
                      <a:pt x="4601" y="5085"/>
                    </a:cubicBezTo>
                    <a:cubicBezTo>
                      <a:pt x="4698" y="3624"/>
                      <a:pt x="4799" y="2593"/>
                      <a:pt x="4179" y="1761"/>
                    </a:cubicBezTo>
                    <a:cubicBezTo>
                      <a:pt x="3559" y="928"/>
                      <a:pt x="2091" y="206"/>
                      <a:pt x="478" y="5"/>
                    </a:cubicBezTo>
                    <a:cubicBezTo>
                      <a:pt x="457" y="2"/>
                      <a:pt x="439"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3777;p46">
              <a:extLst>
                <a:ext uri="{FF2B5EF4-FFF2-40B4-BE49-F238E27FC236}">
                  <a16:creationId xmlns:a16="http://schemas.microsoft.com/office/drawing/2014/main" id="{6EB2EFF9-0559-3D49-BFE5-80A2985A8F34}"/>
                </a:ext>
              </a:extLst>
            </p:cNvPr>
            <p:cNvSpPr/>
            <p:nvPr/>
          </p:nvSpPr>
          <p:spPr>
            <a:xfrm>
              <a:off x="3101051" y="2384516"/>
              <a:ext cx="140418" cy="115278"/>
            </a:xfrm>
            <a:custGeom>
              <a:avLst/>
              <a:gdLst/>
              <a:ahLst/>
              <a:cxnLst/>
              <a:rect l="l" t="t" r="r" b="b"/>
              <a:pathLst>
                <a:path w="7691" h="6314" extrusionOk="0">
                  <a:moveTo>
                    <a:pt x="1" y="1"/>
                  </a:moveTo>
                  <a:lnTo>
                    <a:pt x="314" y="2978"/>
                  </a:lnTo>
                  <a:cubicBezTo>
                    <a:pt x="423" y="4849"/>
                    <a:pt x="1973" y="6313"/>
                    <a:pt x="3848" y="6313"/>
                  </a:cubicBezTo>
                  <a:cubicBezTo>
                    <a:pt x="5723" y="6313"/>
                    <a:pt x="7273" y="4849"/>
                    <a:pt x="7382" y="2978"/>
                  </a:cubicBezTo>
                  <a:lnTo>
                    <a:pt x="7691"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778;p46">
              <a:extLst>
                <a:ext uri="{FF2B5EF4-FFF2-40B4-BE49-F238E27FC236}">
                  <a16:creationId xmlns:a16="http://schemas.microsoft.com/office/drawing/2014/main" id="{FE2F9FFD-8308-C240-8B54-DE05CAC88B03}"/>
                </a:ext>
              </a:extLst>
            </p:cNvPr>
            <p:cNvSpPr/>
            <p:nvPr/>
          </p:nvSpPr>
          <p:spPr>
            <a:xfrm>
              <a:off x="3087413" y="2365839"/>
              <a:ext cx="167713" cy="41134"/>
            </a:xfrm>
            <a:custGeom>
              <a:avLst/>
              <a:gdLst/>
              <a:ahLst/>
              <a:cxnLst/>
              <a:rect l="l" t="t" r="r" b="b"/>
              <a:pathLst>
                <a:path w="9186" h="2253" extrusionOk="0">
                  <a:moveTo>
                    <a:pt x="1" y="0"/>
                  </a:moveTo>
                  <a:lnTo>
                    <a:pt x="251" y="2253"/>
                  </a:lnTo>
                  <a:lnTo>
                    <a:pt x="8939" y="2253"/>
                  </a:lnTo>
                  <a:lnTo>
                    <a:pt x="9186"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779;p46">
              <a:extLst>
                <a:ext uri="{FF2B5EF4-FFF2-40B4-BE49-F238E27FC236}">
                  <a16:creationId xmlns:a16="http://schemas.microsoft.com/office/drawing/2014/main" id="{A915E68C-E7D9-744A-8C99-0716DCB126DA}"/>
                </a:ext>
              </a:extLst>
            </p:cNvPr>
            <p:cNvSpPr/>
            <p:nvPr/>
          </p:nvSpPr>
          <p:spPr>
            <a:xfrm>
              <a:off x="2910936" y="2599535"/>
              <a:ext cx="1717611" cy="100343"/>
            </a:xfrm>
            <a:custGeom>
              <a:avLst/>
              <a:gdLst/>
              <a:ahLst/>
              <a:cxnLst/>
              <a:rect l="l" t="t" r="r" b="b"/>
              <a:pathLst>
                <a:path w="94077" h="5496" extrusionOk="0">
                  <a:moveTo>
                    <a:pt x="47041" y="0"/>
                  </a:moveTo>
                  <a:cubicBezTo>
                    <a:pt x="21062" y="0"/>
                    <a:pt x="1" y="1229"/>
                    <a:pt x="1" y="2746"/>
                  </a:cubicBezTo>
                  <a:cubicBezTo>
                    <a:pt x="1" y="4263"/>
                    <a:pt x="21062" y="5495"/>
                    <a:pt x="47041" y="5495"/>
                  </a:cubicBezTo>
                  <a:cubicBezTo>
                    <a:pt x="73018" y="5495"/>
                    <a:pt x="94076" y="4263"/>
                    <a:pt x="94076" y="2746"/>
                  </a:cubicBezTo>
                  <a:cubicBezTo>
                    <a:pt x="94076" y="1229"/>
                    <a:pt x="73018" y="0"/>
                    <a:pt x="47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780;p46">
              <a:extLst>
                <a:ext uri="{FF2B5EF4-FFF2-40B4-BE49-F238E27FC236}">
                  <a16:creationId xmlns:a16="http://schemas.microsoft.com/office/drawing/2014/main" id="{E935F52F-C9AB-E84E-9BD8-9E03AD3EA15C}"/>
                </a:ext>
              </a:extLst>
            </p:cNvPr>
            <p:cNvSpPr/>
            <p:nvPr/>
          </p:nvSpPr>
          <p:spPr>
            <a:xfrm>
              <a:off x="3026396" y="1770151"/>
              <a:ext cx="10991" cy="57986"/>
            </a:xfrm>
            <a:custGeom>
              <a:avLst/>
              <a:gdLst/>
              <a:ahLst/>
              <a:cxnLst/>
              <a:rect l="l" t="t" r="r" b="b"/>
              <a:pathLst>
                <a:path w="602" h="3176" extrusionOk="0">
                  <a:moveTo>
                    <a:pt x="243" y="1"/>
                  </a:moveTo>
                  <a:lnTo>
                    <a:pt x="0" y="12"/>
                  </a:lnTo>
                  <a:cubicBezTo>
                    <a:pt x="56" y="1069"/>
                    <a:pt x="179" y="2134"/>
                    <a:pt x="362" y="3176"/>
                  </a:cubicBezTo>
                  <a:lnTo>
                    <a:pt x="602" y="3135"/>
                  </a:lnTo>
                  <a:cubicBezTo>
                    <a:pt x="418" y="2100"/>
                    <a:pt x="299" y="1047"/>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781;p46">
              <a:extLst>
                <a:ext uri="{FF2B5EF4-FFF2-40B4-BE49-F238E27FC236}">
                  <a16:creationId xmlns:a16="http://schemas.microsoft.com/office/drawing/2014/main" id="{7E00A14D-76F3-1F4D-A442-7D181CDBB955}"/>
                </a:ext>
              </a:extLst>
            </p:cNvPr>
            <p:cNvSpPr/>
            <p:nvPr/>
          </p:nvSpPr>
          <p:spPr>
            <a:xfrm>
              <a:off x="3036474" y="1845299"/>
              <a:ext cx="10991" cy="28317"/>
            </a:xfrm>
            <a:custGeom>
              <a:avLst/>
              <a:gdLst/>
              <a:ahLst/>
              <a:cxnLst/>
              <a:rect l="l" t="t" r="r" b="b"/>
              <a:pathLst>
                <a:path w="602" h="1551" extrusionOk="0">
                  <a:moveTo>
                    <a:pt x="240" y="1"/>
                  </a:moveTo>
                  <a:lnTo>
                    <a:pt x="0" y="53"/>
                  </a:lnTo>
                  <a:cubicBezTo>
                    <a:pt x="109" y="551"/>
                    <a:pt x="232" y="1054"/>
                    <a:pt x="367" y="1551"/>
                  </a:cubicBezTo>
                  <a:lnTo>
                    <a:pt x="602" y="1484"/>
                  </a:lnTo>
                  <a:cubicBezTo>
                    <a:pt x="467" y="994"/>
                    <a:pt x="344" y="494"/>
                    <a:pt x="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782;p46">
              <a:extLst>
                <a:ext uri="{FF2B5EF4-FFF2-40B4-BE49-F238E27FC236}">
                  <a16:creationId xmlns:a16="http://schemas.microsoft.com/office/drawing/2014/main" id="{777CB6B5-287B-334F-ADD5-35BD9E806453}"/>
                </a:ext>
              </a:extLst>
            </p:cNvPr>
            <p:cNvSpPr/>
            <p:nvPr/>
          </p:nvSpPr>
          <p:spPr>
            <a:xfrm>
              <a:off x="4197889" y="2552339"/>
              <a:ext cx="59136" cy="1114"/>
            </a:xfrm>
            <a:custGeom>
              <a:avLst/>
              <a:gdLst/>
              <a:ahLst/>
              <a:cxnLst/>
              <a:rect l="l" t="t" r="r" b="b"/>
              <a:pathLst>
                <a:path w="3239" h="61" extrusionOk="0">
                  <a:moveTo>
                    <a:pt x="0" y="1"/>
                  </a:moveTo>
                  <a:lnTo>
                    <a:pt x="0" y="61"/>
                  </a:lnTo>
                  <a:lnTo>
                    <a:pt x="3238" y="61"/>
                  </a:lnTo>
                  <a:lnTo>
                    <a:pt x="323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783;p46">
              <a:extLst>
                <a:ext uri="{FF2B5EF4-FFF2-40B4-BE49-F238E27FC236}">
                  <a16:creationId xmlns:a16="http://schemas.microsoft.com/office/drawing/2014/main" id="{4B4C49B1-1CB9-B640-8900-BBE5790AC5F0}"/>
                </a:ext>
              </a:extLst>
            </p:cNvPr>
            <p:cNvSpPr/>
            <p:nvPr/>
          </p:nvSpPr>
          <p:spPr>
            <a:xfrm>
              <a:off x="3938614" y="2508357"/>
              <a:ext cx="46812" cy="83966"/>
            </a:xfrm>
            <a:custGeom>
              <a:avLst/>
              <a:gdLst/>
              <a:ahLst/>
              <a:cxnLst/>
              <a:rect l="l" t="t" r="r" b="b"/>
              <a:pathLst>
                <a:path w="2564" h="4599" extrusionOk="0">
                  <a:moveTo>
                    <a:pt x="893" y="1"/>
                  </a:moveTo>
                  <a:lnTo>
                    <a:pt x="0" y="4023"/>
                  </a:lnTo>
                  <a:lnTo>
                    <a:pt x="1670" y="4599"/>
                  </a:lnTo>
                  <a:lnTo>
                    <a:pt x="2563" y="579"/>
                  </a:lnTo>
                  <a:lnTo>
                    <a:pt x="89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784;p46">
              <a:extLst>
                <a:ext uri="{FF2B5EF4-FFF2-40B4-BE49-F238E27FC236}">
                  <a16:creationId xmlns:a16="http://schemas.microsoft.com/office/drawing/2014/main" id="{B9235206-CD3C-C64E-BB55-CB542D3CF4E2}"/>
                </a:ext>
              </a:extLst>
            </p:cNvPr>
            <p:cNvSpPr/>
            <p:nvPr/>
          </p:nvSpPr>
          <p:spPr>
            <a:xfrm>
              <a:off x="4204845" y="2534958"/>
              <a:ext cx="57438" cy="74691"/>
            </a:xfrm>
            <a:custGeom>
              <a:avLst/>
              <a:gdLst/>
              <a:ahLst/>
              <a:cxnLst/>
              <a:rect l="l" t="t" r="r" b="b"/>
              <a:pathLst>
                <a:path w="3146" h="4091" extrusionOk="0">
                  <a:moveTo>
                    <a:pt x="0" y="1"/>
                  </a:moveTo>
                  <a:lnTo>
                    <a:pt x="1378" y="4090"/>
                  </a:lnTo>
                  <a:lnTo>
                    <a:pt x="3145" y="4090"/>
                  </a:lnTo>
                  <a:lnTo>
                    <a:pt x="177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785;p46">
              <a:extLst>
                <a:ext uri="{FF2B5EF4-FFF2-40B4-BE49-F238E27FC236}">
                  <a16:creationId xmlns:a16="http://schemas.microsoft.com/office/drawing/2014/main" id="{3BFADCD1-0A4D-8E43-9906-2A8225990463}"/>
                </a:ext>
              </a:extLst>
            </p:cNvPr>
            <p:cNvSpPr/>
            <p:nvPr/>
          </p:nvSpPr>
          <p:spPr>
            <a:xfrm>
              <a:off x="4163382" y="2605943"/>
              <a:ext cx="111444" cy="36716"/>
            </a:xfrm>
            <a:custGeom>
              <a:avLst/>
              <a:gdLst/>
              <a:ahLst/>
              <a:cxnLst/>
              <a:rect l="l" t="t" r="r" b="b"/>
              <a:pathLst>
                <a:path w="6104" h="2011" extrusionOk="0">
                  <a:moveTo>
                    <a:pt x="3414" y="1"/>
                  </a:moveTo>
                  <a:cubicBezTo>
                    <a:pt x="3310" y="1"/>
                    <a:pt x="3206" y="38"/>
                    <a:pt x="3127" y="109"/>
                  </a:cubicBezTo>
                  <a:cubicBezTo>
                    <a:pt x="2690" y="501"/>
                    <a:pt x="1666" y="912"/>
                    <a:pt x="303" y="1207"/>
                  </a:cubicBezTo>
                  <a:cubicBezTo>
                    <a:pt x="1" y="1274"/>
                    <a:pt x="113" y="2010"/>
                    <a:pt x="837" y="2010"/>
                  </a:cubicBezTo>
                  <a:cubicBezTo>
                    <a:pt x="1580" y="2010"/>
                    <a:pt x="3201" y="1954"/>
                    <a:pt x="3739" y="1954"/>
                  </a:cubicBezTo>
                  <a:cubicBezTo>
                    <a:pt x="4609" y="1954"/>
                    <a:pt x="5118" y="1995"/>
                    <a:pt x="5809" y="2007"/>
                  </a:cubicBezTo>
                  <a:cubicBezTo>
                    <a:pt x="5811" y="2007"/>
                    <a:pt x="5813" y="2007"/>
                    <a:pt x="5814" y="2007"/>
                  </a:cubicBezTo>
                  <a:cubicBezTo>
                    <a:pt x="5979" y="2007"/>
                    <a:pt x="6103" y="1852"/>
                    <a:pt x="6070" y="1693"/>
                  </a:cubicBezTo>
                  <a:lnTo>
                    <a:pt x="5719" y="120"/>
                  </a:lnTo>
                  <a:cubicBezTo>
                    <a:pt x="5704" y="49"/>
                    <a:pt x="5640" y="1"/>
                    <a:pt x="5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786;p46">
              <a:extLst>
                <a:ext uri="{FF2B5EF4-FFF2-40B4-BE49-F238E27FC236}">
                  <a16:creationId xmlns:a16="http://schemas.microsoft.com/office/drawing/2014/main" id="{A146F10A-4EB3-C740-9F2E-CFA83EBC341D}"/>
                </a:ext>
              </a:extLst>
            </p:cNvPr>
            <p:cNvSpPr/>
            <p:nvPr/>
          </p:nvSpPr>
          <p:spPr>
            <a:xfrm>
              <a:off x="3855232" y="2574486"/>
              <a:ext cx="120153" cy="51742"/>
            </a:xfrm>
            <a:custGeom>
              <a:avLst/>
              <a:gdLst/>
              <a:ahLst/>
              <a:cxnLst/>
              <a:rect l="l" t="t" r="r" b="b"/>
              <a:pathLst>
                <a:path w="6581" h="2834" extrusionOk="0">
                  <a:moveTo>
                    <a:pt x="322" y="0"/>
                  </a:moveTo>
                  <a:cubicBezTo>
                    <a:pt x="31" y="0"/>
                    <a:pt x="1" y="728"/>
                    <a:pt x="671" y="962"/>
                  </a:cubicBezTo>
                  <a:cubicBezTo>
                    <a:pt x="1804" y="1354"/>
                    <a:pt x="2659" y="1589"/>
                    <a:pt x="3626" y="1925"/>
                  </a:cubicBezTo>
                  <a:cubicBezTo>
                    <a:pt x="4452" y="2213"/>
                    <a:pt x="5389" y="2579"/>
                    <a:pt x="6043" y="2818"/>
                  </a:cubicBezTo>
                  <a:cubicBezTo>
                    <a:pt x="6072" y="2828"/>
                    <a:pt x="6101" y="2833"/>
                    <a:pt x="6130" y="2833"/>
                  </a:cubicBezTo>
                  <a:cubicBezTo>
                    <a:pt x="6257" y="2833"/>
                    <a:pt x="6372" y="2739"/>
                    <a:pt x="6386" y="2605"/>
                  </a:cubicBezTo>
                  <a:lnTo>
                    <a:pt x="6570" y="1006"/>
                  </a:lnTo>
                  <a:cubicBezTo>
                    <a:pt x="6581" y="932"/>
                    <a:pt x="6536" y="865"/>
                    <a:pt x="6469" y="842"/>
                  </a:cubicBezTo>
                  <a:lnTo>
                    <a:pt x="4646" y="211"/>
                  </a:lnTo>
                  <a:cubicBezTo>
                    <a:pt x="4573" y="187"/>
                    <a:pt x="4498" y="176"/>
                    <a:pt x="4423" y="176"/>
                  </a:cubicBezTo>
                  <a:cubicBezTo>
                    <a:pt x="4348" y="176"/>
                    <a:pt x="4272" y="187"/>
                    <a:pt x="4198" y="203"/>
                  </a:cubicBezTo>
                  <a:cubicBezTo>
                    <a:pt x="3800" y="291"/>
                    <a:pt x="3427" y="325"/>
                    <a:pt x="3063" y="325"/>
                  </a:cubicBezTo>
                  <a:cubicBezTo>
                    <a:pt x="2173" y="325"/>
                    <a:pt x="1340" y="121"/>
                    <a:pt x="343" y="1"/>
                  </a:cubicBezTo>
                  <a:cubicBezTo>
                    <a:pt x="336" y="1"/>
                    <a:pt x="329" y="0"/>
                    <a:pt x="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787;p46">
              <a:extLst>
                <a:ext uri="{FF2B5EF4-FFF2-40B4-BE49-F238E27FC236}">
                  <a16:creationId xmlns:a16="http://schemas.microsoft.com/office/drawing/2014/main" id="{2B20C791-148E-B447-9C09-34740A981D49}"/>
                </a:ext>
              </a:extLst>
            </p:cNvPr>
            <p:cNvSpPr/>
            <p:nvPr/>
          </p:nvSpPr>
          <p:spPr>
            <a:xfrm>
              <a:off x="3893755" y="1623672"/>
              <a:ext cx="221628" cy="172771"/>
            </a:xfrm>
            <a:custGeom>
              <a:avLst/>
              <a:gdLst/>
              <a:ahLst/>
              <a:cxnLst/>
              <a:rect l="l" t="t" r="r" b="b"/>
              <a:pathLst>
                <a:path w="12139" h="9463" extrusionOk="0">
                  <a:moveTo>
                    <a:pt x="9606" y="1"/>
                  </a:moveTo>
                  <a:cubicBezTo>
                    <a:pt x="9506" y="269"/>
                    <a:pt x="9379" y="583"/>
                    <a:pt x="9263" y="879"/>
                  </a:cubicBezTo>
                  <a:cubicBezTo>
                    <a:pt x="9144" y="1178"/>
                    <a:pt x="9016" y="1476"/>
                    <a:pt x="8886" y="1771"/>
                  </a:cubicBezTo>
                  <a:cubicBezTo>
                    <a:pt x="8624" y="2358"/>
                    <a:pt x="8359" y="2944"/>
                    <a:pt x="8064" y="3508"/>
                  </a:cubicBezTo>
                  <a:cubicBezTo>
                    <a:pt x="7489" y="4636"/>
                    <a:pt x="6827" y="5731"/>
                    <a:pt x="6062" y="6534"/>
                  </a:cubicBezTo>
                  <a:cubicBezTo>
                    <a:pt x="5965" y="6631"/>
                    <a:pt x="5872" y="6728"/>
                    <a:pt x="5770" y="6810"/>
                  </a:cubicBezTo>
                  <a:cubicBezTo>
                    <a:pt x="5726" y="6847"/>
                    <a:pt x="5666" y="6903"/>
                    <a:pt x="5636" y="6925"/>
                  </a:cubicBezTo>
                  <a:cubicBezTo>
                    <a:pt x="5603" y="6956"/>
                    <a:pt x="5569" y="6982"/>
                    <a:pt x="5536" y="7004"/>
                  </a:cubicBezTo>
                  <a:cubicBezTo>
                    <a:pt x="5397" y="7094"/>
                    <a:pt x="5281" y="7142"/>
                    <a:pt x="5128" y="7165"/>
                  </a:cubicBezTo>
                  <a:cubicBezTo>
                    <a:pt x="5088" y="7171"/>
                    <a:pt x="5045" y="7174"/>
                    <a:pt x="4999" y="7174"/>
                  </a:cubicBezTo>
                  <a:cubicBezTo>
                    <a:pt x="4699" y="7174"/>
                    <a:pt x="4280" y="7038"/>
                    <a:pt x="3866" y="6791"/>
                  </a:cubicBezTo>
                  <a:cubicBezTo>
                    <a:pt x="3380" y="6511"/>
                    <a:pt x="2898" y="6123"/>
                    <a:pt x="2438" y="5697"/>
                  </a:cubicBezTo>
                  <a:cubicBezTo>
                    <a:pt x="2211" y="5480"/>
                    <a:pt x="1979" y="5260"/>
                    <a:pt x="1759" y="5025"/>
                  </a:cubicBezTo>
                  <a:cubicBezTo>
                    <a:pt x="1542" y="4796"/>
                    <a:pt x="1322" y="4543"/>
                    <a:pt x="1124" y="4315"/>
                  </a:cubicBezTo>
                  <a:lnTo>
                    <a:pt x="0" y="5017"/>
                  </a:lnTo>
                  <a:cubicBezTo>
                    <a:pt x="164" y="5361"/>
                    <a:pt x="336" y="5656"/>
                    <a:pt x="526" y="5966"/>
                  </a:cubicBezTo>
                  <a:cubicBezTo>
                    <a:pt x="713" y="6268"/>
                    <a:pt x="911" y="6571"/>
                    <a:pt x="1131" y="6858"/>
                  </a:cubicBezTo>
                  <a:cubicBezTo>
                    <a:pt x="1569" y="7437"/>
                    <a:pt x="2066" y="7994"/>
                    <a:pt x="2689" y="8487"/>
                  </a:cubicBezTo>
                  <a:cubicBezTo>
                    <a:pt x="3007" y="8730"/>
                    <a:pt x="3354" y="8958"/>
                    <a:pt x="3765" y="9144"/>
                  </a:cubicBezTo>
                  <a:cubicBezTo>
                    <a:pt x="4172" y="9323"/>
                    <a:pt x="4650" y="9454"/>
                    <a:pt x="5173" y="9462"/>
                  </a:cubicBezTo>
                  <a:cubicBezTo>
                    <a:pt x="5192" y="9463"/>
                    <a:pt x="5212" y="9463"/>
                    <a:pt x="5231" y="9463"/>
                  </a:cubicBezTo>
                  <a:cubicBezTo>
                    <a:pt x="5737" y="9463"/>
                    <a:pt x="6265" y="9330"/>
                    <a:pt x="6701" y="9096"/>
                  </a:cubicBezTo>
                  <a:cubicBezTo>
                    <a:pt x="6813" y="9037"/>
                    <a:pt x="6925" y="8969"/>
                    <a:pt x="7025" y="8902"/>
                  </a:cubicBezTo>
                  <a:cubicBezTo>
                    <a:pt x="7134" y="8830"/>
                    <a:pt x="7201" y="8775"/>
                    <a:pt x="7291" y="8711"/>
                  </a:cubicBezTo>
                  <a:cubicBezTo>
                    <a:pt x="7458" y="8588"/>
                    <a:pt x="7612" y="8454"/>
                    <a:pt x="7761" y="8319"/>
                  </a:cubicBezTo>
                  <a:cubicBezTo>
                    <a:pt x="8359" y="7785"/>
                    <a:pt x="8834" y="7199"/>
                    <a:pt x="9267" y="6601"/>
                  </a:cubicBezTo>
                  <a:cubicBezTo>
                    <a:pt x="9700" y="6003"/>
                    <a:pt x="10073" y="5387"/>
                    <a:pt x="10417" y="4763"/>
                  </a:cubicBezTo>
                  <a:cubicBezTo>
                    <a:pt x="10761" y="4136"/>
                    <a:pt x="11078" y="3505"/>
                    <a:pt x="11358" y="2858"/>
                  </a:cubicBezTo>
                  <a:cubicBezTo>
                    <a:pt x="11500" y="2533"/>
                    <a:pt x="11635" y="2208"/>
                    <a:pt x="11766" y="1883"/>
                  </a:cubicBezTo>
                  <a:cubicBezTo>
                    <a:pt x="11900" y="1551"/>
                    <a:pt x="12016" y="1233"/>
                    <a:pt x="12139" y="867"/>
                  </a:cubicBezTo>
                  <a:lnTo>
                    <a:pt x="9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788;p46">
              <a:extLst>
                <a:ext uri="{FF2B5EF4-FFF2-40B4-BE49-F238E27FC236}">
                  <a16:creationId xmlns:a16="http://schemas.microsoft.com/office/drawing/2014/main" id="{3DC8E481-9BAF-E449-ACDA-4D450D79B7F5}"/>
                </a:ext>
              </a:extLst>
            </p:cNvPr>
            <p:cNvSpPr/>
            <p:nvPr/>
          </p:nvSpPr>
          <p:spPr>
            <a:xfrm>
              <a:off x="4010147" y="1596486"/>
              <a:ext cx="125283" cy="134138"/>
            </a:xfrm>
            <a:custGeom>
              <a:avLst/>
              <a:gdLst/>
              <a:ahLst/>
              <a:cxnLst/>
              <a:rect l="l" t="t" r="r" b="b"/>
              <a:pathLst>
                <a:path w="6862" h="7347" extrusionOk="0">
                  <a:moveTo>
                    <a:pt x="4752" y="1"/>
                  </a:moveTo>
                  <a:cubicBezTo>
                    <a:pt x="4056" y="1"/>
                    <a:pt x="3263" y="372"/>
                    <a:pt x="2578" y="1143"/>
                  </a:cubicBezTo>
                  <a:cubicBezTo>
                    <a:pt x="1128" y="2779"/>
                    <a:pt x="1" y="4971"/>
                    <a:pt x="1" y="4971"/>
                  </a:cubicBezTo>
                  <a:lnTo>
                    <a:pt x="3247" y="7347"/>
                  </a:lnTo>
                  <a:cubicBezTo>
                    <a:pt x="3247" y="7347"/>
                    <a:pt x="6862" y="3134"/>
                    <a:pt x="6481" y="1490"/>
                  </a:cubicBezTo>
                  <a:cubicBezTo>
                    <a:pt x="6257" y="513"/>
                    <a:pt x="5571" y="1"/>
                    <a:pt x="4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789;p46">
              <a:extLst>
                <a:ext uri="{FF2B5EF4-FFF2-40B4-BE49-F238E27FC236}">
                  <a16:creationId xmlns:a16="http://schemas.microsoft.com/office/drawing/2014/main" id="{E4EC5886-49F8-BD4A-8527-D54E9E268F39}"/>
                </a:ext>
              </a:extLst>
            </p:cNvPr>
            <p:cNvSpPr/>
            <p:nvPr/>
          </p:nvSpPr>
          <p:spPr>
            <a:xfrm>
              <a:off x="3876356" y="1681110"/>
              <a:ext cx="50957" cy="35876"/>
            </a:xfrm>
            <a:custGeom>
              <a:avLst/>
              <a:gdLst/>
              <a:ahLst/>
              <a:cxnLst/>
              <a:rect l="l" t="t" r="r" b="b"/>
              <a:pathLst>
                <a:path w="2791" h="1965" extrusionOk="0">
                  <a:moveTo>
                    <a:pt x="531" y="0"/>
                  </a:moveTo>
                  <a:lnTo>
                    <a:pt x="531" y="0"/>
                  </a:lnTo>
                  <a:cubicBezTo>
                    <a:pt x="531" y="0"/>
                    <a:pt x="0" y="1117"/>
                    <a:pt x="968" y="1964"/>
                  </a:cubicBezTo>
                  <a:lnTo>
                    <a:pt x="2074" y="1871"/>
                  </a:lnTo>
                  <a:lnTo>
                    <a:pt x="2791" y="75"/>
                  </a:lnTo>
                  <a:lnTo>
                    <a:pt x="531"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790;p46">
              <a:extLst>
                <a:ext uri="{FF2B5EF4-FFF2-40B4-BE49-F238E27FC236}">
                  <a16:creationId xmlns:a16="http://schemas.microsoft.com/office/drawing/2014/main" id="{21D52961-C768-574D-908F-003BE07E83AC}"/>
                </a:ext>
              </a:extLst>
            </p:cNvPr>
            <p:cNvSpPr/>
            <p:nvPr/>
          </p:nvSpPr>
          <p:spPr>
            <a:xfrm>
              <a:off x="3886032" y="1660424"/>
              <a:ext cx="45699" cy="22055"/>
            </a:xfrm>
            <a:custGeom>
              <a:avLst/>
              <a:gdLst/>
              <a:ahLst/>
              <a:cxnLst/>
              <a:rect l="l" t="t" r="r" b="b"/>
              <a:pathLst>
                <a:path w="2503" h="1208" extrusionOk="0">
                  <a:moveTo>
                    <a:pt x="2503" y="1"/>
                  </a:moveTo>
                  <a:lnTo>
                    <a:pt x="732" y="341"/>
                  </a:lnTo>
                  <a:lnTo>
                    <a:pt x="1" y="1133"/>
                  </a:lnTo>
                  <a:lnTo>
                    <a:pt x="2261" y="1208"/>
                  </a:lnTo>
                  <a:lnTo>
                    <a:pt x="250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791;p46">
              <a:extLst>
                <a:ext uri="{FF2B5EF4-FFF2-40B4-BE49-F238E27FC236}">
                  <a16:creationId xmlns:a16="http://schemas.microsoft.com/office/drawing/2014/main" id="{47610A02-46FE-124D-88C8-7FBB17822857}"/>
                </a:ext>
              </a:extLst>
            </p:cNvPr>
            <p:cNvSpPr/>
            <p:nvPr/>
          </p:nvSpPr>
          <p:spPr>
            <a:xfrm>
              <a:off x="3946446" y="2508357"/>
              <a:ext cx="38980" cy="48437"/>
            </a:xfrm>
            <a:custGeom>
              <a:avLst/>
              <a:gdLst/>
              <a:ahLst/>
              <a:cxnLst/>
              <a:rect l="l" t="t" r="r" b="b"/>
              <a:pathLst>
                <a:path w="2135" h="2653" extrusionOk="0">
                  <a:moveTo>
                    <a:pt x="464" y="1"/>
                  </a:moveTo>
                  <a:lnTo>
                    <a:pt x="1" y="2074"/>
                  </a:lnTo>
                  <a:lnTo>
                    <a:pt x="1674" y="2653"/>
                  </a:lnTo>
                  <a:lnTo>
                    <a:pt x="2134" y="579"/>
                  </a:lnTo>
                  <a:lnTo>
                    <a:pt x="464"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792;p46">
              <a:extLst>
                <a:ext uri="{FF2B5EF4-FFF2-40B4-BE49-F238E27FC236}">
                  <a16:creationId xmlns:a16="http://schemas.microsoft.com/office/drawing/2014/main" id="{AC2F44E9-0E6B-1842-84EF-946FA3BA27A4}"/>
                </a:ext>
              </a:extLst>
            </p:cNvPr>
            <p:cNvSpPr/>
            <p:nvPr/>
          </p:nvSpPr>
          <p:spPr>
            <a:xfrm>
              <a:off x="4204845" y="2534958"/>
              <a:ext cx="45297" cy="38542"/>
            </a:xfrm>
            <a:custGeom>
              <a:avLst/>
              <a:gdLst/>
              <a:ahLst/>
              <a:cxnLst/>
              <a:rect l="l" t="t" r="r" b="b"/>
              <a:pathLst>
                <a:path w="2481" h="2111" extrusionOk="0">
                  <a:moveTo>
                    <a:pt x="0" y="1"/>
                  </a:moveTo>
                  <a:lnTo>
                    <a:pt x="714" y="2111"/>
                  </a:lnTo>
                  <a:lnTo>
                    <a:pt x="2481" y="2111"/>
                  </a:lnTo>
                  <a:lnTo>
                    <a:pt x="1771"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793;p46">
              <a:extLst>
                <a:ext uri="{FF2B5EF4-FFF2-40B4-BE49-F238E27FC236}">
                  <a16:creationId xmlns:a16="http://schemas.microsoft.com/office/drawing/2014/main" id="{80508C54-8D19-8A44-99A4-1AF53526D979}"/>
                </a:ext>
              </a:extLst>
            </p:cNvPr>
            <p:cNvSpPr/>
            <p:nvPr/>
          </p:nvSpPr>
          <p:spPr>
            <a:xfrm>
              <a:off x="4036705" y="1594149"/>
              <a:ext cx="230099" cy="301723"/>
            </a:xfrm>
            <a:custGeom>
              <a:avLst/>
              <a:gdLst/>
              <a:ahLst/>
              <a:cxnLst/>
              <a:rect l="l" t="t" r="r" b="b"/>
              <a:pathLst>
                <a:path w="12603" h="16526" extrusionOk="0">
                  <a:moveTo>
                    <a:pt x="5003" y="0"/>
                  </a:moveTo>
                  <a:cubicBezTo>
                    <a:pt x="3806" y="0"/>
                    <a:pt x="2779" y="135"/>
                    <a:pt x="2779" y="135"/>
                  </a:cubicBezTo>
                  <a:cubicBezTo>
                    <a:pt x="2779" y="135"/>
                    <a:pt x="0" y="5148"/>
                    <a:pt x="635" y="15266"/>
                  </a:cubicBezTo>
                  <a:cubicBezTo>
                    <a:pt x="3455" y="15643"/>
                    <a:pt x="8632" y="16341"/>
                    <a:pt x="10003" y="16525"/>
                  </a:cubicBezTo>
                  <a:cubicBezTo>
                    <a:pt x="10133" y="15815"/>
                    <a:pt x="10208" y="13697"/>
                    <a:pt x="10533" y="10933"/>
                  </a:cubicBezTo>
                  <a:cubicBezTo>
                    <a:pt x="10671" y="9757"/>
                    <a:pt x="10854" y="8457"/>
                    <a:pt x="11108" y="7101"/>
                  </a:cubicBezTo>
                  <a:cubicBezTo>
                    <a:pt x="11459" y="5248"/>
                    <a:pt x="11933" y="3284"/>
                    <a:pt x="12602" y="1371"/>
                  </a:cubicBezTo>
                  <a:cubicBezTo>
                    <a:pt x="12602" y="1371"/>
                    <a:pt x="11516" y="990"/>
                    <a:pt x="10268" y="707"/>
                  </a:cubicBezTo>
                  <a:cubicBezTo>
                    <a:pt x="10021" y="650"/>
                    <a:pt x="9771" y="598"/>
                    <a:pt x="9521" y="550"/>
                  </a:cubicBezTo>
                  <a:cubicBezTo>
                    <a:pt x="8333" y="333"/>
                    <a:pt x="6603" y="60"/>
                    <a:pt x="5536" y="16"/>
                  </a:cubicBezTo>
                  <a:cubicBezTo>
                    <a:pt x="5371" y="8"/>
                    <a:pt x="5210" y="0"/>
                    <a:pt x="5050" y="0"/>
                  </a:cubicBezTo>
                  <a:cubicBezTo>
                    <a:pt x="5034" y="0"/>
                    <a:pt x="5019" y="0"/>
                    <a:pt x="5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794;p46">
              <a:extLst>
                <a:ext uri="{FF2B5EF4-FFF2-40B4-BE49-F238E27FC236}">
                  <a16:creationId xmlns:a16="http://schemas.microsoft.com/office/drawing/2014/main" id="{3AA84B05-3C93-E342-A368-50196C00EA47}"/>
                </a:ext>
              </a:extLst>
            </p:cNvPr>
            <p:cNvSpPr/>
            <p:nvPr/>
          </p:nvSpPr>
          <p:spPr>
            <a:xfrm>
              <a:off x="4211929" y="1723796"/>
              <a:ext cx="33630" cy="69981"/>
            </a:xfrm>
            <a:custGeom>
              <a:avLst/>
              <a:gdLst/>
              <a:ahLst/>
              <a:cxnLst/>
              <a:rect l="l" t="t" r="r" b="b"/>
              <a:pathLst>
                <a:path w="1842" h="3833" extrusionOk="0">
                  <a:moveTo>
                    <a:pt x="1842" y="0"/>
                  </a:moveTo>
                  <a:lnTo>
                    <a:pt x="1" y="908"/>
                  </a:lnTo>
                  <a:lnTo>
                    <a:pt x="1267" y="3832"/>
                  </a:lnTo>
                  <a:cubicBezTo>
                    <a:pt x="1405" y="2652"/>
                    <a:pt x="1588" y="1356"/>
                    <a:pt x="1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795;p46">
              <a:extLst>
                <a:ext uri="{FF2B5EF4-FFF2-40B4-BE49-F238E27FC236}">
                  <a16:creationId xmlns:a16="http://schemas.microsoft.com/office/drawing/2014/main" id="{0F1AE586-4FA9-E040-BDA3-19BEA3F63499}"/>
                </a:ext>
              </a:extLst>
            </p:cNvPr>
            <p:cNvSpPr/>
            <p:nvPr/>
          </p:nvSpPr>
          <p:spPr>
            <a:xfrm>
              <a:off x="4107404" y="1652208"/>
              <a:ext cx="66074" cy="76572"/>
            </a:xfrm>
            <a:custGeom>
              <a:avLst/>
              <a:gdLst/>
              <a:ahLst/>
              <a:cxnLst/>
              <a:rect l="l" t="t" r="r" b="b"/>
              <a:pathLst>
                <a:path w="3619" h="4194" extrusionOk="0">
                  <a:moveTo>
                    <a:pt x="2050" y="242"/>
                  </a:moveTo>
                  <a:cubicBezTo>
                    <a:pt x="2357" y="242"/>
                    <a:pt x="2645" y="354"/>
                    <a:pt x="2869" y="567"/>
                  </a:cubicBezTo>
                  <a:cubicBezTo>
                    <a:pt x="3197" y="877"/>
                    <a:pt x="3372" y="1363"/>
                    <a:pt x="3346" y="1908"/>
                  </a:cubicBezTo>
                  <a:cubicBezTo>
                    <a:pt x="3302" y="2935"/>
                    <a:pt x="2566" y="3847"/>
                    <a:pt x="1707" y="3940"/>
                  </a:cubicBezTo>
                  <a:cubicBezTo>
                    <a:pt x="1658" y="3945"/>
                    <a:pt x="1610" y="3948"/>
                    <a:pt x="1562" y="3948"/>
                  </a:cubicBezTo>
                  <a:cubicBezTo>
                    <a:pt x="1258" y="3948"/>
                    <a:pt x="974" y="3836"/>
                    <a:pt x="750" y="3626"/>
                  </a:cubicBezTo>
                  <a:cubicBezTo>
                    <a:pt x="418" y="3316"/>
                    <a:pt x="247" y="2826"/>
                    <a:pt x="269" y="2285"/>
                  </a:cubicBezTo>
                  <a:cubicBezTo>
                    <a:pt x="317" y="1258"/>
                    <a:pt x="1053" y="347"/>
                    <a:pt x="1912" y="249"/>
                  </a:cubicBezTo>
                  <a:cubicBezTo>
                    <a:pt x="1961" y="246"/>
                    <a:pt x="2005" y="242"/>
                    <a:pt x="2050" y="242"/>
                  </a:cubicBezTo>
                  <a:close/>
                  <a:moveTo>
                    <a:pt x="2059" y="1"/>
                  </a:moveTo>
                  <a:cubicBezTo>
                    <a:pt x="2002" y="1"/>
                    <a:pt x="1944" y="4"/>
                    <a:pt x="1886" y="11"/>
                  </a:cubicBezTo>
                  <a:cubicBezTo>
                    <a:pt x="911" y="118"/>
                    <a:pt x="78" y="1135"/>
                    <a:pt x="26" y="2274"/>
                  </a:cubicBezTo>
                  <a:cubicBezTo>
                    <a:pt x="0" y="2887"/>
                    <a:pt x="202" y="3447"/>
                    <a:pt x="583" y="3802"/>
                  </a:cubicBezTo>
                  <a:cubicBezTo>
                    <a:pt x="855" y="4055"/>
                    <a:pt x="1199" y="4194"/>
                    <a:pt x="1565" y="4194"/>
                  </a:cubicBezTo>
                  <a:cubicBezTo>
                    <a:pt x="1621" y="4194"/>
                    <a:pt x="1677" y="4190"/>
                    <a:pt x="1733" y="4183"/>
                  </a:cubicBezTo>
                  <a:cubicBezTo>
                    <a:pt x="2704" y="4074"/>
                    <a:pt x="3537" y="3059"/>
                    <a:pt x="3589" y="1919"/>
                  </a:cubicBezTo>
                  <a:cubicBezTo>
                    <a:pt x="3619" y="1303"/>
                    <a:pt x="3417" y="746"/>
                    <a:pt x="3033" y="387"/>
                  </a:cubicBezTo>
                  <a:cubicBezTo>
                    <a:pt x="2765" y="135"/>
                    <a:pt x="242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796;p46">
              <a:extLst>
                <a:ext uri="{FF2B5EF4-FFF2-40B4-BE49-F238E27FC236}">
                  <a16:creationId xmlns:a16="http://schemas.microsoft.com/office/drawing/2014/main" id="{75C5DA4C-D54A-9847-8650-93ABFE2B7BAB}"/>
                </a:ext>
              </a:extLst>
            </p:cNvPr>
            <p:cNvSpPr/>
            <p:nvPr/>
          </p:nvSpPr>
          <p:spPr>
            <a:xfrm>
              <a:off x="4137401" y="1521320"/>
              <a:ext cx="83017" cy="98755"/>
            </a:xfrm>
            <a:custGeom>
              <a:avLst/>
              <a:gdLst/>
              <a:ahLst/>
              <a:cxnLst/>
              <a:rect l="l" t="t" r="r" b="b"/>
              <a:pathLst>
                <a:path w="4547" h="5409" extrusionOk="0">
                  <a:moveTo>
                    <a:pt x="4546" y="0"/>
                  </a:moveTo>
                  <a:lnTo>
                    <a:pt x="1819" y="1760"/>
                  </a:lnTo>
                  <a:cubicBezTo>
                    <a:pt x="1935" y="2791"/>
                    <a:pt x="1827" y="3855"/>
                    <a:pt x="352" y="4005"/>
                  </a:cubicBezTo>
                  <a:cubicBezTo>
                    <a:pt x="49" y="4396"/>
                    <a:pt x="0" y="5174"/>
                    <a:pt x="1102" y="5349"/>
                  </a:cubicBezTo>
                  <a:cubicBezTo>
                    <a:pt x="1361" y="5390"/>
                    <a:pt x="1607" y="5408"/>
                    <a:pt x="1841" y="5408"/>
                  </a:cubicBezTo>
                  <a:cubicBezTo>
                    <a:pt x="2905" y="5408"/>
                    <a:pt x="3721" y="5022"/>
                    <a:pt x="4337" y="4539"/>
                  </a:cubicBezTo>
                  <a:cubicBezTo>
                    <a:pt x="3556" y="3564"/>
                    <a:pt x="4120" y="1248"/>
                    <a:pt x="4546"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797;p46">
              <a:extLst>
                <a:ext uri="{FF2B5EF4-FFF2-40B4-BE49-F238E27FC236}">
                  <a16:creationId xmlns:a16="http://schemas.microsoft.com/office/drawing/2014/main" id="{82FA979B-9BFB-FB49-8FF5-209B39870550}"/>
                </a:ext>
              </a:extLst>
            </p:cNvPr>
            <p:cNvSpPr/>
            <p:nvPr/>
          </p:nvSpPr>
          <p:spPr>
            <a:xfrm>
              <a:off x="4170612" y="1534411"/>
              <a:ext cx="30034" cy="32206"/>
            </a:xfrm>
            <a:custGeom>
              <a:avLst/>
              <a:gdLst/>
              <a:ahLst/>
              <a:cxnLst/>
              <a:rect l="l" t="t" r="r" b="b"/>
              <a:pathLst>
                <a:path w="1645" h="1764" extrusionOk="0">
                  <a:moveTo>
                    <a:pt x="1614" y="0"/>
                  </a:moveTo>
                  <a:lnTo>
                    <a:pt x="0" y="1043"/>
                  </a:lnTo>
                  <a:cubicBezTo>
                    <a:pt x="31" y="1286"/>
                    <a:pt x="45" y="1532"/>
                    <a:pt x="31" y="1764"/>
                  </a:cubicBezTo>
                  <a:cubicBezTo>
                    <a:pt x="586" y="1760"/>
                    <a:pt x="1416" y="1264"/>
                    <a:pt x="1550" y="699"/>
                  </a:cubicBezTo>
                  <a:cubicBezTo>
                    <a:pt x="1617" y="415"/>
                    <a:pt x="1644" y="143"/>
                    <a:pt x="1614" y="0"/>
                  </a:cubicBez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798;p46">
              <a:extLst>
                <a:ext uri="{FF2B5EF4-FFF2-40B4-BE49-F238E27FC236}">
                  <a16:creationId xmlns:a16="http://schemas.microsoft.com/office/drawing/2014/main" id="{2271C036-A5E5-0B46-9EA8-05714523C5A5}"/>
                </a:ext>
              </a:extLst>
            </p:cNvPr>
            <p:cNvSpPr/>
            <p:nvPr/>
          </p:nvSpPr>
          <p:spPr>
            <a:xfrm>
              <a:off x="4127761" y="1429832"/>
              <a:ext cx="77010" cy="70985"/>
            </a:xfrm>
            <a:custGeom>
              <a:avLst/>
              <a:gdLst/>
              <a:ahLst/>
              <a:cxnLst/>
              <a:rect l="l" t="t" r="r" b="b"/>
              <a:pathLst>
                <a:path w="4218" h="3888" extrusionOk="0">
                  <a:moveTo>
                    <a:pt x="1762" y="0"/>
                  </a:moveTo>
                  <a:cubicBezTo>
                    <a:pt x="446" y="0"/>
                    <a:pt x="1" y="3199"/>
                    <a:pt x="838" y="3824"/>
                  </a:cubicBezTo>
                  <a:cubicBezTo>
                    <a:pt x="898" y="3867"/>
                    <a:pt x="965" y="3887"/>
                    <a:pt x="1040" y="3887"/>
                  </a:cubicBezTo>
                  <a:cubicBezTo>
                    <a:pt x="2042" y="3887"/>
                    <a:pt x="4217" y="197"/>
                    <a:pt x="1828" y="3"/>
                  </a:cubicBezTo>
                  <a:cubicBezTo>
                    <a:pt x="1806" y="1"/>
                    <a:pt x="1784" y="0"/>
                    <a:pt x="1762" y="0"/>
                  </a:cubicBezTo>
                  <a:close/>
                </a:path>
              </a:pathLst>
            </a:custGeom>
            <a:solidFill>
              <a:srgbClr val="1E2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799;p46">
              <a:extLst>
                <a:ext uri="{FF2B5EF4-FFF2-40B4-BE49-F238E27FC236}">
                  <a16:creationId xmlns:a16="http://schemas.microsoft.com/office/drawing/2014/main" id="{B21333A2-B4F9-2649-A228-65CC02ADEF09}"/>
                </a:ext>
              </a:extLst>
            </p:cNvPr>
            <p:cNvSpPr/>
            <p:nvPr/>
          </p:nvSpPr>
          <p:spPr>
            <a:xfrm>
              <a:off x="4130719" y="1433794"/>
              <a:ext cx="102644" cy="125739"/>
            </a:xfrm>
            <a:custGeom>
              <a:avLst/>
              <a:gdLst/>
              <a:ahLst/>
              <a:cxnLst/>
              <a:rect l="l" t="t" r="r" b="b"/>
              <a:pathLst>
                <a:path w="5622" h="6887" extrusionOk="0">
                  <a:moveTo>
                    <a:pt x="3001" y="0"/>
                  </a:moveTo>
                  <a:cubicBezTo>
                    <a:pt x="2798" y="0"/>
                    <a:pt x="2589" y="26"/>
                    <a:pt x="2376" y="81"/>
                  </a:cubicBezTo>
                  <a:cubicBezTo>
                    <a:pt x="583" y="544"/>
                    <a:pt x="1" y="3087"/>
                    <a:pt x="161" y="4697"/>
                  </a:cubicBezTo>
                  <a:cubicBezTo>
                    <a:pt x="289" y="5971"/>
                    <a:pt x="1360" y="6886"/>
                    <a:pt x="2508" y="6886"/>
                  </a:cubicBezTo>
                  <a:cubicBezTo>
                    <a:pt x="2970" y="6886"/>
                    <a:pt x="3444" y="6738"/>
                    <a:pt x="3874" y="6404"/>
                  </a:cubicBezTo>
                  <a:cubicBezTo>
                    <a:pt x="4871" y="5635"/>
                    <a:pt x="4983" y="4608"/>
                    <a:pt x="5323" y="2889"/>
                  </a:cubicBezTo>
                  <a:cubicBezTo>
                    <a:pt x="5621" y="1375"/>
                    <a:pt x="4479" y="0"/>
                    <a:pt x="3001"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800;p46">
              <a:extLst>
                <a:ext uri="{FF2B5EF4-FFF2-40B4-BE49-F238E27FC236}">
                  <a16:creationId xmlns:a16="http://schemas.microsoft.com/office/drawing/2014/main" id="{D3F2C939-C51B-D342-B755-5678FBD1B195}"/>
                </a:ext>
              </a:extLst>
            </p:cNvPr>
            <p:cNvSpPr/>
            <p:nvPr/>
          </p:nvSpPr>
          <p:spPr>
            <a:xfrm>
              <a:off x="4193689" y="1443068"/>
              <a:ext cx="93077" cy="74929"/>
            </a:xfrm>
            <a:custGeom>
              <a:avLst/>
              <a:gdLst/>
              <a:ahLst/>
              <a:cxnLst/>
              <a:rect l="l" t="t" r="r" b="b"/>
              <a:pathLst>
                <a:path w="5098" h="4104" extrusionOk="0">
                  <a:moveTo>
                    <a:pt x="2134" y="0"/>
                  </a:moveTo>
                  <a:cubicBezTo>
                    <a:pt x="1" y="0"/>
                    <a:pt x="607" y="4104"/>
                    <a:pt x="1391" y="4104"/>
                  </a:cubicBezTo>
                  <a:cubicBezTo>
                    <a:pt x="1436" y="4104"/>
                    <a:pt x="1481" y="4091"/>
                    <a:pt x="1527" y="4062"/>
                  </a:cubicBezTo>
                  <a:cubicBezTo>
                    <a:pt x="3327" y="2942"/>
                    <a:pt x="5097" y="140"/>
                    <a:pt x="2213" y="2"/>
                  </a:cubicBezTo>
                  <a:cubicBezTo>
                    <a:pt x="2187" y="1"/>
                    <a:pt x="2160"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801;p46">
              <a:extLst>
                <a:ext uri="{FF2B5EF4-FFF2-40B4-BE49-F238E27FC236}">
                  <a16:creationId xmlns:a16="http://schemas.microsoft.com/office/drawing/2014/main" id="{4C467668-576F-1646-B46D-E2CDAE27133E}"/>
                </a:ext>
              </a:extLst>
            </p:cNvPr>
            <p:cNvSpPr/>
            <p:nvPr/>
          </p:nvSpPr>
          <p:spPr>
            <a:xfrm>
              <a:off x="4102895" y="1404801"/>
              <a:ext cx="161378" cy="57639"/>
            </a:xfrm>
            <a:custGeom>
              <a:avLst/>
              <a:gdLst/>
              <a:ahLst/>
              <a:cxnLst/>
              <a:rect l="l" t="t" r="r" b="b"/>
              <a:pathLst>
                <a:path w="8839" h="3157" extrusionOk="0">
                  <a:moveTo>
                    <a:pt x="4199" y="0"/>
                  </a:moveTo>
                  <a:cubicBezTo>
                    <a:pt x="3816" y="0"/>
                    <a:pt x="3402" y="232"/>
                    <a:pt x="3052" y="616"/>
                  </a:cubicBezTo>
                  <a:cubicBezTo>
                    <a:pt x="2716" y="981"/>
                    <a:pt x="2218" y="1145"/>
                    <a:pt x="1782" y="1145"/>
                  </a:cubicBezTo>
                  <a:cubicBezTo>
                    <a:pt x="1398" y="1145"/>
                    <a:pt x="1063" y="1018"/>
                    <a:pt x="930" y="791"/>
                  </a:cubicBezTo>
                  <a:lnTo>
                    <a:pt x="930" y="791"/>
                  </a:lnTo>
                  <a:cubicBezTo>
                    <a:pt x="1" y="2476"/>
                    <a:pt x="1984" y="1990"/>
                    <a:pt x="3142" y="2543"/>
                  </a:cubicBezTo>
                  <a:cubicBezTo>
                    <a:pt x="3485" y="2707"/>
                    <a:pt x="3875" y="2753"/>
                    <a:pt x="4283" y="2753"/>
                  </a:cubicBezTo>
                  <a:cubicBezTo>
                    <a:pt x="4806" y="2753"/>
                    <a:pt x="5360" y="2677"/>
                    <a:pt x="5884" y="2677"/>
                  </a:cubicBezTo>
                  <a:cubicBezTo>
                    <a:pt x="6329" y="2677"/>
                    <a:pt x="6753" y="2732"/>
                    <a:pt x="7119" y="2935"/>
                  </a:cubicBezTo>
                  <a:cubicBezTo>
                    <a:pt x="7397" y="3090"/>
                    <a:pt x="7633" y="3157"/>
                    <a:pt x="7830" y="3157"/>
                  </a:cubicBezTo>
                  <a:cubicBezTo>
                    <a:pt x="8839" y="3157"/>
                    <a:pt x="8805" y="1395"/>
                    <a:pt x="7982" y="698"/>
                  </a:cubicBezTo>
                  <a:cubicBezTo>
                    <a:pt x="7682" y="445"/>
                    <a:pt x="7369" y="360"/>
                    <a:pt x="7061" y="360"/>
                  </a:cubicBezTo>
                  <a:cubicBezTo>
                    <a:pt x="6443" y="360"/>
                    <a:pt x="5847" y="701"/>
                    <a:pt x="5424" y="701"/>
                  </a:cubicBezTo>
                  <a:cubicBezTo>
                    <a:pt x="5251" y="701"/>
                    <a:pt x="5106" y="644"/>
                    <a:pt x="5002" y="481"/>
                  </a:cubicBezTo>
                  <a:cubicBezTo>
                    <a:pt x="4787" y="147"/>
                    <a:pt x="4503" y="0"/>
                    <a:pt x="4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802;p46">
              <a:extLst>
                <a:ext uri="{FF2B5EF4-FFF2-40B4-BE49-F238E27FC236}">
                  <a16:creationId xmlns:a16="http://schemas.microsoft.com/office/drawing/2014/main" id="{499872FE-97A6-C64F-99DA-0762CA676C9C}"/>
                </a:ext>
              </a:extLst>
            </p:cNvPr>
            <p:cNvSpPr/>
            <p:nvPr/>
          </p:nvSpPr>
          <p:spPr>
            <a:xfrm>
              <a:off x="4249849" y="1440768"/>
              <a:ext cx="22329" cy="12470"/>
            </a:xfrm>
            <a:custGeom>
              <a:avLst/>
              <a:gdLst/>
              <a:ahLst/>
              <a:cxnLst/>
              <a:rect l="l" t="t" r="r" b="b"/>
              <a:pathLst>
                <a:path w="1223" h="683" extrusionOk="0">
                  <a:moveTo>
                    <a:pt x="1211" y="1"/>
                  </a:moveTo>
                  <a:cubicBezTo>
                    <a:pt x="1024" y="532"/>
                    <a:pt x="1" y="569"/>
                    <a:pt x="1" y="569"/>
                  </a:cubicBezTo>
                  <a:cubicBezTo>
                    <a:pt x="250" y="647"/>
                    <a:pt x="452" y="682"/>
                    <a:pt x="615" y="682"/>
                  </a:cubicBezTo>
                  <a:cubicBezTo>
                    <a:pt x="1083" y="682"/>
                    <a:pt x="1222" y="392"/>
                    <a:pt x="1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803;p46">
              <a:extLst>
                <a:ext uri="{FF2B5EF4-FFF2-40B4-BE49-F238E27FC236}">
                  <a16:creationId xmlns:a16="http://schemas.microsoft.com/office/drawing/2014/main" id="{2CC4846B-24AC-814A-A4B1-F5D0C3AAC371}"/>
                </a:ext>
              </a:extLst>
            </p:cNvPr>
            <p:cNvSpPr/>
            <p:nvPr/>
          </p:nvSpPr>
          <p:spPr>
            <a:xfrm>
              <a:off x="4203183" y="1500415"/>
              <a:ext cx="40623" cy="33813"/>
            </a:xfrm>
            <a:custGeom>
              <a:avLst/>
              <a:gdLst/>
              <a:ahLst/>
              <a:cxnLst/>
              <a:rect l="l" t="t" r="r" b="b"/>
              <a:pathLst>
                <a:path w="2225" h="1852" extrusionOk="0">
                  <a:moveTo>
                    <a:pt x="1373" y="1"/>
                  </a:moveTo>
                  <a:cubicBezTo>
                    <a:pt x="903" y="1"/>
                    <a:pt x="442" y="473"/>
                    <a:pt x="245" y="858"/>
                  </a:cubicBezTo>
                  <a:cubicBezTo>
                    <a:pt x="1" y="1327"/>
                    <a:pt x="155" y="1851"/>
                    <a:pt x="682" y="1851"/>
                  </a:cubicBezTo>
                  <a:cubicBezTo>
                    <a:pt x="705" y="1851"/>
                    <a:pt x="728" y="1850"/>
                    <a:pt x="752" y="1848"/>
                  </a:cubicBezTo>
                  <a:cubicBezTo>
                    <a:pt x="1141" y="1818"/>
                    <a:pt x="1581" y="1624"/>
                    <a:pt x="1881" y="1257"/>
                  </a:cubicBezTo>
                  <a:cubicBezTo>
                    <a:pt x="2224" y="840"/>
                    <a:pt x="2124" y="216"/>
                    <a:pt x="1589" y="36"/>
                  </a:cubicBezTo>
                  <a:cubicBezTo>
                    <a:pt x="1518" y="12"/>
                    <a:pt x="1445" y="1"/>
                    <a:pt x="1373"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804;p46">
              <a:extLst>
                <a:ext uri="{FF2B5EF4-FFF2-40B4-BE49-F238E27FC236}">
                  <a16:creationId xmlns:a16="http://schemas.microsoft.com/office/drawing/2014/main" id="{77B0C45A-E939-934E-9F14-6EF2391078DB}"/>
                </a:ext>
              </a:extLst>
            </p:cNvPr>
            <p:cNvSpPr/>
            <p:nvPr/>
          </p:nvSpPr>
          <p:spPr>
            <a:xfrm>
              <a:off x="3937537" y="1872850"/>
              <a:ext cx="229278" cy="680256"/>
            </a:xfrm>
            <a:custGeom>
              <a:avLst/>
              <a:gdLst/>
              <a:ahLst/>
              <a:cxnLst/>
              <a:rect l="l" t="t" r="r" b="b"/>
              <a:pathLst>
                <a:path w="12558" h="37259" extrusionOk="0">
                  <a:moveTo>
                    <a:pt x="6394" y="1"/>
                  </a:moveTo>
                  <a:cubicBezTo>
                    <a:pt x="6394" y="1"/>
                    <a:pt x="1703" y="14385"/>
                    <a:pt x="1176" y="19753"/>
                  </a:cubicBezTo>
                  <a:cubicBezTo>
                    <a:pt x="623" y="25336"/>
                    <a:pt x="0" y="36280"/>
                    <a:pt x="0" y="36280"/>
                  </a:cubicBezTo>
                  <a:lnTo>
                    <a:pt x="2827" y="37259"/>
                  </a:lnTo>
                  <a:cubicBezTo>
                    <a:pt x="2827" y="37259"/>
                    <a:pt x="5598" y="26338"/>
                    <a:pt x="6465" y="20899"/>
                  </a:cubicBezTo>
                  <a:cubicBezTo>
                    <a:pt x="6730" y="19244"/>
                    <a:pt x="7320" y="16955"/>
                    <a:pt x="8034" y="14508"/>
                  </a:cubicBezTo>
                  <a:cubicBezTo>
                    <a:pt x="8934" y="11427"/>
                    <a:pt x="10028" y="8106"/>
                    <a:pt x="10914" y="5503"/>
                  </a:cubicBezTo>
                  <a:cubicBezTo>
                    <a:pt x="11851" y="2765"/>
                    <a:pt x="12557" y="830"/>
                    <a:pt x="12557" y="830"/>
                  </a:cubicBezTo>
                  <a:lnTo>
                    <a:pt x="6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805;p46">
              <a:extLst>
                <a:ext uri="{FF2B5EF4-FFF2-40B4-BE49-F238E27FC236}">
                  <a16:creationId xmlns:a16="http://schemas.microsoft.com/office/drawing/2014/main" id="{065A0DEA-EDDF-0241-9E0B-1139E89ADC95}"/>
                </a:ext>
              </a:extLst>
            </p:cNvPr>
            <p:cNvSpPr/>
            <p:nvPr/>
          </p:nvSpPr>
          <p:spPr>
            <a:xfrm>
              <a:off x="4082373" y="1947322"/>
              <a:ext cx="54444" cy="190426"/>
            </a:xfrm>
            <a:custGeom>
              <a:avLst/>
              <a:gdLst/>
              <a:ahLst/>
              <a:cxnLst/>
              <a:rect l="l" t="t" r="r" b="b"/>
              <a:pathLst>
                <a:path w="2982" h="10430" extrusionOk="0">
                  <a:moveTo>
                    <a:pt x="2428" y="0"/>
                  </a:moveTo>
                  <a:cubicBezTo>
                    <a:pt x="777" y="1726"/>
                    <a:pt x="0" y="7344"/>
                    <a:pt x="101" y="10429"/>
                  </a:cubicBezTo>
                  <a:cubicBezTo>
                    <a:pt x="1001" y="7348"/>
                    <a:pt x="2095" y="4027"/>
                    <a:pt x="2981" y="1424"/>
                  </a:cubicBezTo>
                  <a:lnTo>
                    <a:pt x="24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806;p46">
              <a:extLst>
                <a:ext uri="{FF2B5EF4-FFF2-40B4-BE49-F238E27FC236}">
                  <a16:creationId xmlns:a16="http://schemas.microsoft.com/office/drawing/2014/main" id="{AB124592-FBCC-1348-8A9F-5FD315A1AC94}"/>
                </a:ext>
              </a:extLst>
            </p:cNvPr>
            <p:cNvSpPr/>
            <p:nvPr/>
          </p:nvSpPr>
          <p:spPr>
            <a:xfrm>
              <a:off x="4109449" y="1880975"/>
              <a:ext cx="152359" cy="685021"/>
            </a:xfrm>
            <a:custGeom>
              <a:avLst/>
              <a:gdLst/>
              <a:ahLst/>
              <a:cxnLst/>
              <a:rect l="l" t="t" r="r" b="b"/>
              <a:pathLst>
                <a:path w="8345" h="37520" extrusionOk="0">
                  <a:moveTo>
                    <a:pt x="302" y="0"/>
                  </a:moveTo>
                  <a:lnTo>
                    <a:pt x="302" y="0"/>
                  </a:lnTo>
                  <a:cubicBezTo>
                    <a:pt x="302" y="1"/>
                    <a:pt x="0" y="15146"/>
                    <a:pt x="414" y="20308"/>
                  </a:cubicBezTo>
                  <a:cubicBezTo>
                    <a:pt x="871" y="25964"/>
                    <a:pt x="5106" y="37519"/>
                    <a:pt x="5106" y="37519"/>
                  </a:cubicBezTo>
                  <a:lnTo>
                    <a:pt x="8344" y="37519"/>
                  </a:lnTo>
                  <a:cubicBezTo>
                    <a:pt x="8344" y="37519"/>
                    <a:pt x="6186" y="26942"/>
                    <a:pt x="5520" y="21451"/>
                  </a:cubicBezTo>
                  <a:cubicBezTo>
                    <a:pt x="4766" y="15198"/>
                    <a:pt x="6350" y="819"/>
                    <a:pt x="6350" y="819"/>
                  </a:cubicBezTo>
                  <a:lnTo>
                    <a:pt x="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807;p46">
              <a:extLst>
                <a:ext uri="{FF2B5EF4-FFF2-40B4-BE49-F238E27FC236}">
                  <a16:creationId xmlns:a16="http://schemas.microsoft.com/office/drawing/2014/main" id="{2BF68F50-E849-F748-90E2-1FF2192F6A09}"/>
                </a:ext>
              </a:extLst>
            </p:cNvPr>
            <p:cNvSpPr/>
            <p:nvPr/>
          </p:nvSpPr>
          <p:spPr>
            <a:xfrm>
              <a:off x="4187372" y="2545109"/>
              <a:ext cx="77832" cy="22201"/>
            </a:xfrm>
            <a:custGeom>
              <a:avLst/>
              <a:gdLst/>
              <a:ahLst/>
              <a:cxnLst/>
              <a:rect l="l" t="t" r="r" b="b"/>
              <a:pathLst>
                <a:path w="4263" h="1216" extrusionOk="0">
                  <a:moveTo>
                    <a:pt x="1" y="0"/>
                  </a:moveTo>
                  <a:lnTo>
                    <a:pt x="449" y="1215"/>
                  </a:lnTo>
                  <a:lnTo>
                    <a:pt x="4263" y="1215"/>
                  </a:lnTo>
                  <a:lnTo>
                    <a:pt x="4263" y="76"/>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808;p46">
              <a:extLst>
                <a:ext uri="{FF2B5EF4-FFF2-40B4-BE49-F238E27FC236}">
                  <a16:creationId xmlns:a16="http://schemas.microsoft.com/office/drawing/2014/main" id="{F94878AC-375F-A442-A1CF-093FA043E5ED}"/>
                </a:ext>
              </a:extLst>
            </p:cNvPr>
            <p:cNvSpPr/>
            <p:nvPr/>
          </p:nvSpPr>
          <p:spPr>
            <a:xfrm>
              <a:off x="3930580" y="2510730"/>
              <a:ext cx="68466" cy="44767"/>
            </a:xfrm>
            <a:custGeom>
              <a:avLst/>
              <a:gdLst/>
              <a:ahLst/>
              <a:cxnLst/>
              <a:rect l="l" t="t" r="r" b="b"/>
              <a:pathLst>
                <a:path w="3750" h="2452" extrusionOk="0">
                  <a:moveTo>
                    <a:pt x="0" y="1"/>
                  </a:moveTo>
                  <a:lnTo>
                    <a:pt x="0" y="1286"/>
                  </a:lnTo>
                  <a:lnTo>
                    <a:pt x="3372" y="2452"/>
                  </a:lnTo>
                  <a:lnTo>
                    <a:pt x="3750" y="136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809;p46">
              <a:extLst>
                <a:ext uri="{FF2B5EF4-FFF2-40B4-BE49-F238E27FC236}">
                  <a16:creationId xmlns:a16="http://schemas.microsoft.com/office/drawing/2014/main" id="{67448D7C-BA4A-4845-98D2-7E26D304C2C5}"/>
                </a:ext>
              </a:extLst>
            </p:cNvPr>
            <p:cNvSpPr/>
            <p:nvPr/>
          </p:nvSpPr>
          <p:spPr>
            <a:xfrm>
              <a:off x="4172182" y="1483801"/>
              <a:ext cx="6828" cy="9384"/>
            </a:xfrm>
            <a:custGeom>
              <a:avLst/>
              <a:gdLst/>
              <a:ahLst/>
              <a:cxnLst/>
              <a:rect l="l" t="t" r="r" b="b"/>
              <a:pathLst>
                <a:path w="374" h="514" extrusionOk="0">
                  <a:moveTo>
                    <a:pt x="210" y="1"/>
                  </a:moveTo>
                  <a:cubicBezTo>
                    <a:pt x="122" y="1"/>
                    <a:pt x="40" y="99"/>
                    <a:pt x="23" y="233"/>
                  </a:cubicBezTo>
                  <a:cubicBezTo>
                    <a:pt x="0" y="374"/>
                    <a:pt x="60" y="502"/>
                    <a:pt x="153" y="513"/>
                  </a:cubicBezTo>
                  <a:cubicBezTo>
                    <a:pt x="158" y="513"/>
                    <a:pt x="163" y="513"/>
                    <a:pt x="168" y="513"/>
                  </a:cubicBezTo>
                  <a:cubicBezTo>
                    <a:pt x="256" y="513"/>
                    <a:pt x="337" y="412"/>
                    <a:pt x="355" y="278"/>
                  </a:cubicBezTo>
                  <a:cubicBezTo>
                    <a:pt x="374" y="140"/>
                    <a:pt x="314" y="12"/>
                    <a:pt x="224" y="2"/>
                  </a:cubicBezTo>
                  <a:cubicBezTo>
                    <a:pt x="219" y="1"/>
                    <a:pt x="21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810;p46">
              <a:extLst>
                <a:ext uri="{FF2B5EF4-FFF2-40B4-BE49-F238E27FC236}">
                  <a16:creationId xmlns:a16="http://schemas.microsoft.com/office/drawing/2014/main" id="{78D08C1B-6C5D-D541-83F2-4004A9491B50}"/>
                </a:ext>
              </a:extLst>
            </p:cNvPr>
            <p:cNvSpPr/>
            <p:nvPr/>
          </p:nvSpPr>
          <p:spPr>
            <a:xfrm>
              <a:off x="4143061" y="1479839"/>
              <a:ext cx="6847" cy="9403"/>
            </a:xfrm>
            <a:custGeom>
              <a:avLst/>
              <a:gdLst/>
              <a:ahLst/>
              <a:cxnLst/>
              <a:rect l="l" t="t" r="r" b="b"/>
              <a:pathLst>
                <a:path w="375" h="515" extrusionOk="0">
                  <a:moveTo>
                    <a:pt x="207" y="1"/>
                  </a:moveTo>
                  <a:cubicBezTo>
                    <a:pt x="119" y="1"/>
                    <a:pt x="37" y="102"/>
                    <a:pt x="19" y="237"/>
                  </a:cubicBezTo>
                  <a:cubicBezTo>
                    <a:pt x="0" y="379"/>
                    <a:pt x="61" y="502"/>
                    <a:pt x="154" y="514"/>
                  </a:cubicBezTo>
                  <a:cubicBezTo>
                    <a:pt x="159" y="514"/>
                    <a:pt x="165" y="515"/>
                    <a:pt x="170" y="515"/>
                  </a:cubicBezTo>
                  <a:cubicBezTo>
                    <a:pt x="254" y="515"/>
                    <a:pt x="334" y="415"/>
                    <a:pt x="355" y="281"/>
                  </a:cubicBezTo>
                  <a:cubicBezTo>
                    <a:pt x="374" y="140"/>
                    <a:pt x="314" y="17"/>
                    <a:pt x="221" y="2"/>
                  </a:cubicBezTo>
                  <a:cubicBezTo>
                    <a:pt x="216" y="1"/>
                    <a:pt x="211" y="1"/>
                    <a:pt x="2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811;p46">
              <a:extLst>
                <a:ext uri="{FF2B5EF4-FFF2-40B4-BE49-F238E27FC236}">
                  <a16:creationId xmlns:a16="http://schemas.microsoft.com/office/drawing/2014/main" id="{41B2037D-3E42-3641-BCDE-FC65A2E5C671}"/>
                </a:ext>
              </a:extLst>
            </p:cNvPr>
            <p:cNvSpPr/>
            <p:nvPr/>
          </p:nvSpPr>
          <p:spPr>
            <a:xfrm>
              <a:off x="4143335" y="1487507"/>
              <a:ext cx="15300" cy="24429"/>
            </a:xfrm>
            <a:custGeom>
              <a:avLst/>
              <a:gdLst/>
              <a:ahLst/>
              <a:cxnLst/>
              <a:rect l="l" t="t" r="r" b="b"/>
              <a:pathLst>
                <a:path w="838" h="1338" extrusionOk="0">
                  <a:moveTo>
                    <a:pt x="837" y="0"/>
                  </a:moveTo>
                  <a:cubicBezTo>
                    <a:pt x="837" y="1"/>
                    <a:pt x="408" y="773"/>
                    <a:pt x="1" y="1116"/>
                  </a:cubicBezTo>
                  <a:cubicBezTo>
                    <a:pt x="156" y="1310"/>
                    <a:pt x="429" y="1337"/>
                    <a:pt x="569" y="1337"/>
                  </a:cubicBezTo>
                  <a:cubicBezTo>
                    <a:pt x="623" y="1337"/>
                    <a:pt x="658" y="1333"/>
                    <a:pt x="658" y="1333"/>
                  </a:cubicBezTo>
                  <a:lnTo>
                    <a:pt x="837" y="0"/>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812;p46">
              <a:extLst>
                <a:ext uri="{FF2B5EF4-FFF2-40B4-BE49-F238E27FC236}">
                  <a16:creationId xmlns:a16="http://schemas.microsoft.com/office/drawing/2014/main" id="{76FEC2AE-3B94-EA48-AE69-E5F99300C743}"/>
                </a:ext>
              </a:extLst>
            </p:cNvPr>
            <p:cNvSpPr/>
            <p:nvPr/>
          </p:nvSpPr>
          <p:spPr>
            <a:xfrm>
              <a:off x="4161136" y="1512483"/>
              <a:ext cx="20120" cy="7778"/>
            </a:xfrm>
            <a:custGeom>
              <a:avLst/>
              <a:gdLst/>
              <a:ahLst/>
              <a:cxnLst/>
              <a:rect l="l" t="t" r="r" b="b"/>
              <a:pathLst>
                <a:path w="1102" h="426" extrusionOk="0">
                  <a:moveTo>
                    <a:pt x="1056" y="1"/>
                  </a:moveTo>
                  <a:cubicBezTo>
                    <a:pt x="1044" y="1"/>
                    <a:pt x="1032" y="6"/>
                    <a:pt x="1024" y="14"/>
                  </a:cubicBezTo>
                  <a:cubicBezTo>
                    <a:pt x="1021" y="17"/>
                    <a:pt x="734" y="340"/>
                    <a:pt x="226" y="340"/>
                  </a:cubicBezTo>
                  <a:cubicBezTo>
                    <a:pt x="170" y="340"/>
                    <a:pt x="112" y="336"/>
                    <a:pt x="52" y="327"/>
                  </a:cubicBezTo>
                  <a:cubicBezTo>
                    <a:pt x="50" y="327"/>
                    <a:pt x="48" y="327"/>
                    <a:pt x="47" y="327"/>
                  </a:cubicBezTo>
                  <a:cubicBezTo>
                    <a:pt x="26" y="327"/>
                    <a:pt x="7" y="345"/>
                    <a:pt x="4" y="365"/>
                  </a:cubicBezTo>
                  <a:cubicBezTo>
                    <a:pt x="0" y="387"/>
                    <a:pt x="19" y="410"/>
                    <a:pt x="41" y="413"/>
                  </a:cubicBezTo>
                  <a:cubicBezTo>
                    <a:pt x="105" y="421"/>
                    <a:pt x="169" y="425"/>
                    <a:pt x="228" y="425"/>
                  </a:cubicBezTo>
                  <a:cubicBezTo>
                    <a:pt x="774" y="425"/>
                    <a:pt x="1072" y="84"/>
                    <a:pt x="1087" y="70"/>
                  </a:cubicBezTo>
                  <a:cubicBezTo>
                    <a:pt x="1102" y="51"/>
                    <a:pt x="1102" y="25"/>
                    <a:pt x="1083" y="10"/>
                  </a:cubicBezTo>
                  <a:cubicBezTo>
                    <a:pt x="1075" y="3"/>
                    <a:pt x="1066"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813;p46">
              <a:extLst>
                <a:ext uri="{FF2B5EF4-FFF2-40B4-BE49-F238E27FC236}">
                  <a16:creationId xmlns:a16="http://schemas.microsoft.com/office/drawing/2014/main" id="{198A6319-15D9-184A-98AE-F6997A3C3345}"/>
                </a:ext>
              </a:extLst>
            </p:cNvPr>
            <p:cNvSpPr/>
            <p:nvPr/>
          </p:nvSpPr>
          <p:spPr>
            <a:xfrm>
              <a:off x="4177093" y="1470509"/>
              <a:ext cx="13584" cy="10188"/>
            </a:xfrm>
            <a:custGeom>
              <a:avLst/>
              <a:gdLst/>
              <a:ahLst/>
              <a:cxnLst/>
              <a:rect l="l" t="t" r="r" b="b"/>
              <a:pathLst>
                <a:path w="744" h="558" extrusionOk="0">
                  <a:moveTo>
                    <a:pt x="86" y="1"/>
                  </a:moveTo>
                  <a:cubicBezTo>
                    <a:pt x="41" y="1"/>
                    <a:pt x="7" y="33"/>
                    <a:pt x="4" y="75"/>
                  </a:cubicBezTo>
                  <a:cubicBezTo>
                    <a:pt x="0" y="124"/>
                    <a:pt x="34" y="161"/>
                    <a:pt x="83" y="165"/>
                  </a:cubicBezTo>
                  <a:cubicBezTo>
                    <a:pt x="93" y="169"/>
                    <a:pt x="393" y="192"/>
                    <a:pt x="576" y="516"/>
                  </a:cubicBezTo>
                  <a:cubicBezTo>
                    <a:pt x="590" y="542"/>
                    <a:pt x="620" y="557"/>
                    <a:pt x="650" y="557"/>
                  </a:cubicBezTo>
                  <a:cubicBezTo>
                    <a:pt x="662" y="557"/>
                    <a:pt x="676" y="554"/>
                    <a:pt x="691" y="546"/>
                  </a:cubicBezTo>
                  <a:cubicBezTo>
                    <a:pt x="729" y="523"/>
                    <a:pt x="743" y="471"/>
                    <a:pt x="721" y="434"/>
                  </a:cubicBezTo>
                  <a:cubicBezTo>
                    <a:pt x="493" y="30"/>
                    <a:pt x="109" y="1"/>
                    <a:pt x="93" y="1"/>
                  </a:cubicBezTo>
                  <a:cubicBezTo>
                    <a:pt x="91" y="1"/>
                    <a:pt x="89" y="1"/>
                    <a:pt x="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814;p46">
              <a:extLst>
                <a:ext uri="{FF2B5EF4-FFF2-40B4-BE49-F238E27FC236}">
                  <a16:creationId xmlns:a16="http://schemas.microsoft.com/office/drawing/2014/main" id="{0D961505-8594-E148-8245-817E686046BA}"/>
                </a:ext>
              </a:extLst>
            </p:cNvPr>
            <p:cNvSpPr/>
            <p:nvPr/>
          </p:nvSpPr>
          <p:spPr>
            <a:xfrm>
              <a:off x="4136580" y="1463772"/>
              <a:ext cx="13985" cy="9494"/>
            </a:xfrm>
            <a:custGeom>
              <a:avLst/>
              <a:gdLst/>
              <a:ahLst/>
              <a:cxnLst/>
              <a:rect l="l" t="t" r="r" b="b"/>
              <a:pathLst>
                <a:path w="766" h="520" extrusionOk="0">
                  <a:moveTo>
                    <a:pt x="684" y="0"/>
                  </a:moveTo>
                  <a:cubicBezTo>
                    <a:pt x="669" y="0"/>
                    <a:pt x="281" y="4"/>
                    <a:pt x="26" y="389"/>
                  </a:cubicBezTo>
                  <a:cubicBezTo>
                    <a:pt x="0" y="426"/>
                    <a:pt x="8" y="478"/>
                    <a:pt x="49" y="504"/>
                  </a:cubicBezTo>
                  <a:cubicBezTo>
                    <a:pt x="64" y="516"/>
                    <a:pt x="79" y="519"/>
                    <a:pt x="94" y="519"/>
                  </a:cubicBezTo>
                  <a:cubicBezTo>
                    <a:pt x="120" y="519"/>
                    <a:pt x="150" y="504"/>
                    <a:pt x="165" y="482"/>
                  </a:cubicBezTo>
                  <a:cubicBezTo>
                    <a:pt x="371" y="172"/>
                    <a:pt x="669" y="168"/>
                    <a:pt x="684" y="168"/>
                  </a:cubicBezTo>
                  <a:cubicBezTo>
                    <a:pt x="729" y="168"/>
                    <a:pt x="766" y="130"/>
                    <a:pt x="766" y="86"/>
                  </a:cubicBezTo>
                  <a:cubicBezTo>
                    <a:pt x="766" y="41"/>
                    <a:pt x="729" y="4"/>
                    <a:pt x="6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815;p46">
              <a:extLst>
                <a:ext uri="{FF2B5EF4-FFF2-40B4-BE49-F238E27FC236}">
                  <a16:creationId xmlns:a16="http://schemas.microsoft.com/office/drawing/2014/main" id="{B8FDD72E-C3C2-8E4D-9C84-4AB9011A3B53}"/>
                </a:ext>
              </a:extLst>
            </p:cNvPr>
            <p:cNvSpPr/>
            <p:nvPr/>
          </p:nvSpPr>
          <p:spPr>
            <a:xfrm>
              <a:off x="4207163" y="2603387"/>
              <a:ext cx="16925" cy="8179"/>
            </a:xfrm>
            <a:custGeom>
              <a:avLst/>
              <a:gdLst/>
              <a:ahLst/>
              <a:cxnLst/>
              <a:rect l="l" t="t" r="r" b="b"/>
              <a:pathLst>
                <a:path w="927" h="448" extrusionOk="0">
                  <a:moveTo>
                    <a:pt x="168" y="80"/>
                  </a:moveTo>
                  <a:cubicBezTo>
                    <a:pt x="303" y="80"/>
                    <a:pt x="572" y="211"/>
                    <a:pt x="773" y="327"/>
                  </a:cubicBezTo>
                  <a:cubicBezTo>
                    <a:pt x="647" y="352"/>
                    <a:pt x="533" y="365"/>
                    <a:pt x="436" y="365"/>
                  </a:cubicBezTo>
                  <a:cubicBezTo>
                    <a:pt x="303" y="365"/>
                    <a:pt x="202" y="341"/>
                    <a:pt x="146" y="294"/>
                  </a:cubicBezTo>
                  <a:cubicBezTo>
                    <a:pt x="101" y="256"/>
                    <a:pt x="82" y="208"/>
                    <a:pt x="90" y="141"/>
                  </a:cubicBezTo>
                  <a:cubicBezTo>
                    <a:pt x="90" y="111"/>
                    <a:pt x="105" y="99"/>
                    <a:pt x="116" y="92"/>
                  </a:cubicBezTo>
                  <a:cubicBezTo>
                    <a:pt x="127" y="85"/>
                    <a:pt x="146" y="80"/>
                    <a:pt x="168" y="80"/>
                  </a:cubicBezTo>
                  <a:close/>
                  <a:moveTo>
                    <a:pt x="163" y="0"/>
                  </a:moveTo>
                  <a:cubicBezTo>
                    <a:pt x="129" y="0"/>
                    <a:pt x="99" y="6"/>
                    <a:pt x="75" y="18"/>
                  </a:cubicBezTo>
                  <a:cubicBezTo>
                    <a:pt x="46" y="32"/>
                    <a:pt x="8" y="66"/>
                    <a:pt x="4" y="137"/>
                  </a:cubicBezTo>
                  <a:cubicBezTo>
                    <a:pt x="1" y="230"/>
                    <a:pt x="27" y="305"/>
                    <a:pt x="90" y="357"/>
                  </a:cubicBezTo>
                  <a:cubicBezTo>
                    <a:pt x="172" y="425"/>
                    <a:pt x="299" y="447"/>
                    <a:pt x="434" y="447"/>
                  </a:cubicBezTo>
                  <a:cubicBezTo>
                    <a:pt x="594" y="447"/>
                    <a:pt x="770" y="413"/>
                    <a:pt x="893" y="383"/>
                  </a:cubicBezTo>
                  <a:cubicBezTo>
                    <a:pt x="912" y="380"/>
                    <a:pt x="923" y="368"/>
                    <a:pt x="927" y="349"/>
                  </a:cubicBezTo>
                  <a:cubicBezTo>
                    <a:pt x="927" y="335"/>
                    <a:pt x="920" y="316"/>
                    <a:pt x="908" y="309"/>
                  </a:cubicBezTo>
                  <a:cubicBezTo>
                    <a:pt x="849" y="273"/>
                    <a:pt x="405" y="0"/>
                    <a:pt x="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816;p46">
              <a:extLst>
                <a:ext uri="{FF2B5EF4-FFF2-40B4-BE49-F238E27FC236}">
                  <a16:creationId xmlns:a16="http://schemas.microsoft.com/office/drawing/2014/main" id="{60BDFAA5-A527-574C-940F-49A1839BD746}"/>
                </a:ext>
              </a:extLst>
            </p:cNvPr>
            <p:cNvSpPr/>
            <p:nvPr/>
          </p:nvSpPr>
          <p:spPr>
            <a:xfrm>
              <a:off x="4213152" y="2595792"/>
              <a:ext cx="10936" cy="14679"/>
            </a:xfrm>
            <a:custGeom>
              <a:avLst/>
              <a:gdLst/>
              <a:ahLst/>
              <a:cxnLst/>
              <a:rect l="l" t="t" r="r" b="b"/>
              <a:pathLst>
                <a:path w="599" h="804" extrusionOk="0">
                  <a:moveTo>
                    <a:pt x="199" y="86"/>
                  </a:moveTo>
                  <a:cubicBezTo>
                    <a:pt x="233" y="86"/>
                    <a:pt x="266" y="98"/>
                    <a:pt x="296" y="124"/>
                  </a:cubicBezTo>
                  <a:cubicBezTo>
                    <a:pt x="427" y="228"/>
                    <a:pt x="483" y="527"/>
                    <a:pt x="506" y="676"/>
                  </a:cubicBezTo>
                  <a:cubicBezTo>
                    <a:pt x="323" y="538"/>
                    <a:pt x="99" y="246"/>
                    <a:pt x="121" y="127"/>
                  </a:cubicBezTo>
                  <a:cubicBezTo>
                    <a:pt x="121" y="120"/>
                    <a:pt x="128" y="93"/>
                    <a:pt x="180" y="86"/>
                  </a:cubicBezTo>
                  <a:close/>
                  <a:moveTo>
                    <a:pt x="203" y="1"/>
                  </a:moveTo>
                  <a:cubicBezTo>
                    <a:pt x="192" y="1"/>
                    <a:pt x="181" y="2"/>
                    <a:pt x="169" y="3"/>
                  </a:cubicBezTo>
                  <a:cubicBezTo>
                    <a:pt x="72" y="15"/>
                    <a:pt x="46" y="79"/>
                    <a:pt x="39" y="112"/>
                  </a:cubicBezTo>
                  <a:cubicBezTo>
                    <a:pt x="1" y="310"/>
                    <a:pt x="352" y="698"/>
                    <a:pt x="535" y="796"/>
                  </a:cubicBezTo>
                  <a:cubicBezTo>
                    <a:pt x="542" y="799"/>
                    <a:pt x="550" y="803"/>
                    <a:pt x="558" y="803"/>
                  </a:cubicBezTo>
                  <a:cubicBezTo>
                    <a:pt x="565" y="803"/>
                    <a:pt x="573" y="799"/>
                    <a:pt x="580" y="796"/>
                  </a:cubicBezTo>
                  <a:cubicBezTo>
                    <a:pt x="592" y="788"/>
                    <a:pt x="599" y="773"/>
                    <a:pt x="599" y="758"/>
                  </a:cubicBezTo>
                  <a:cubicBezTo>
                    <a:pt x="595" y="736"/>
                    <a:pt x="554" y="224"/>
                    <a:pt x="349" y="56"/>
                  </a:cubicBezTo>
                  <a:cubicBezTo>
                    <a:pt x="305" y="22"/>
                    <a:pt x="256"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817;p46">
              <a:extLst>
                <a:ext uri="{FF2B5EF4-FFF2-40B4-BE49-F238E27FC236}">
                  <a16:creationId xmlns:a16="http://schemas.microsoft.com/office/drawing/2014/main" id="{C11327A4-0114-7940-A0E9-F24A3ED7C3BE}"/>
                </a:ext>
              </a:extLst>
            </p:cNvPr>
            <p:cNvSpPr/>
            <p:nvPr/>
          </p:nvSpPr>
          <p:spPr>
            <a:xfrm>
              <a:off x="3917946" y="2569282"/>
              <a:ext cx="18440" cy="12269"/>
            </a:xfrm>
            <a:custGeom>
              <a:avLst/>
              <a:gdLst/>
              <a:ahLst/>
              <a:cxnLst/>
              <a:rect l="l" t="t" r="r" b="b"/>
              <a:pathLst>
                <a:path w="1010" h="672" extrusionOk="0">
                  <a:moveTo>
                    <a:pt x="169" y="85"/>
                  </a:moveTo>
                  <a:cubicBezTo>
                    <a:pt x="311" y="85"/>
                    <a:pt x="625" y="350"/>
                    <a:pt x="849" y="567"/>
                  </a:cubicBezTo>
                  <a:cubicBezTo>
                    <a:pt x="456" y="500"/>
                    <a:pt x="187" y="391"/>
                    <a:pt x="117" y="264"/>
                  </a:cubicBezTo>
                  <a:cubicBezTo>
                    <a:pt x="91" y="219"/>
                    <a:pt x="91" y="171"/>
                    <a:pt x="113" y="119"/>
                  </a:cubicBezTo>
                  <a:cubicBezTo>
                    <a:pt x="120" y="100"/>
                    <a:pt x="132" y="88"/>
                    <a:pt x="150" y="85"/>
                  </a:cubicBezTo>
                  <a:close/>
                  <a:moveTo>
                    <a:pt x="168" y="1"/>
                  </a:moveTo>
                  <a:cubicBezTo>
                    <a:pt x="158" y="1"/>
                    <a:pt x="148" y="2"/>
                    <a:pt x="139" y="3"/>
                  </a:cubicBezTo>
                  <a:cubicBezTo>
                    <a:pt x="91" y="10"/>
                    <a:pt x="57" y="40"/>
                    <a:pt x="34" y="85"/>
                  </a:cubicBezTo>
                  <a:cubicBezTo>
                    <a:pt x="1" y="164"/>
                    <a:pt x="5" y="234"/>
                    <a:pt x="42" y="305"/>
                  </a:cubicBezTo>
                  <a:cubicBezTo>
                    <a:pt x="169" y="529"/>
                    <a:pt x="673" y="631"/>
                    <a:pt x="961" y="667"/>
                  </a:cubicBezTo>
                  <a:lnTo>
                    <a:pt x="965" y="671"/>
                  </a:lnTo>
                  <a:cubicBezTo>
                    <a:pt x="979" y="671"/>
                    <a:pt x="994" y="660"/>
                    <a:pt x="1001" y="645"/>
                  </a:cubicBezTo>
                  <a:cubicBezTo>
                    <a:pt x="1009" y="631"/>
                    <a:pt x="1009" y="612"/>
                    <a:pt x="994" y="600"/>
                  </a:cubicBezTo>
                  <a:cubicBezTo>
                    <a:pt x="936" y="536"/>
                    <a:pt x="423"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818;p46">
              <a:extLst>
                <a:ext uri="{FF2B5EF4-FFF2-40B4-BE49-F238E27FC236}">
                  <a16:creationId xmlns:a16="http://schemas.microsoft.com/office/drawing/2014/main" id="{29E41C7F-B7B6-6346-A612-686F6A3E377C}"/>
                </a:ext>
              </a:extLst>
            </p:cNvPr>
            <p:cNvSpPr/>
            <p:nvPr/>
          </p:nvSpPr>
          <p:spPr>
            <a:xfrm>
              <a:off x="3926892" y="2564754"/>
              <a:ext cx="11539" cy="16797"/>
            </a:xfrm>
            <a:custGeom>
              <a:avLst/>
              <a:gdLst/>
              <a:ahLst/>
              <a:cxnLst/>
              <a:rect l="l" t="t" r="r" b="b"/>
              <a:pathLst>
                <a:path w="632" h="920" extrusionOk="0">
                  <a:moveTo>
                    <a:pt x="220" y="83"/>
                  </a:moveTo>
                  <a:cubicBezTo>
                    <a:pt x="232" y="83"/>
                    <a:pt x="247" y="86"/>
                    <a:pt x="265" y="90"/>
                  </a:cubicBezTo>
                  <a:cubicBezTo>
                    <a:pt x="325" y="105"/>
                    <a:pt x="373" y="139"/>
                    <a:pt x="407" y="195"/>
                  </a:cubicBezTo>
                  <a:cubicBezTo>
                    <a:pt x="508" y="359"/>
                    <a:pt x="475" y="647"/>
                    <a:pt x="449" y="789"/>
                  </a:cubicBezTo>
                  <a:cubicBezTo>
                    <a:pt x="287" y="595"/>
                    <a:pt x="112" y="214"/>
                    <a:pt x="172" y="109"/>
                  </a:cubicBezTo>
                  <a:cubicBezTo>
                    <a:pt x="175" y="101"/>
                    <a:pt x="183" y="83"/>
                    <a:pt x="220" y="83"/>
                  </a:cubicBezTo>
                  <a:close/>
                  <a:moveTo>
                    <a:pt x="222" y="1"/>
                  </a:moveTo>
                  <a:cubicBezTo>
                    <a:pt x="151" y="1"/>
                    <a:pt x="115" y="35"/>
                    <a:pt x="97" y="67"/>
                  </a:cubicBezTo>
                  <a:cubicBezTo>
                    <a:pt x="0" y="247"/>
                    <a:pt x="277" y="748"/>
                    <a:pt x="449" y="905"/>
                  </a:cubicBezTo>
                  <a:cubicBezTo>
                    <a:pt x="456" y="912"/>
                    <a:pt x="463" y="919"/>
                    <a:pt x="475" y="919"/>
                  </a:cubicBezTo>
                  <a:cubicBezTo>
                    <a:pt x="478" y="919"/>
                    <a:pt x="482" y="915"/>
                    <a:pt x="485" y="915"/>
                  </a:cubicBezTo>
                  <a:cubicBezTo>
                    <a:pt x="501" y="912"/>
                    <a:pt x="511" y="901"/>
                    <a:pt x="516" y="886"/>
                  </a:cubicBezTo>
                  <a:cubicBezTo>
                    <a:pt x="519" y="867"/>
                    <a:pt x="632" y="400"/>
                    <a:pt x="478" y="153"/>
                  </a:cubicBezTo>
                  <a:cubicBezTo>
                    <a:pt x="433" y="75"/>
                    <a:pt x="366" y="27"/>
                    <a:pt x="284" y="8"/>
                  </a:cubicBezTo>
                  <a:cubicBezTo>
                    <a:pt x="261" y="3"/>
                    <a:pt x="240" y="1"/>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819;p46">
              <a:extLst>
                <a:ext uri="{FF2B5EF4-FFF2-40B4-BE49-F238E27FC236}">
                  <a16:creationId xmlns:a16="http://schemas.microsoft.com/office/drawing/2014/main" id="{B561BBB8-5E0A-6D4F-BC3E-D6CD3470701A}"/>
                </a:ext>
              </a:extLst>
            </p:cNvPr>
            <p:cNvSpPr/>
            <p:nvPr/>
          </p:nvSpPr>
          <p:spPr>
            <a:xfrm>
              <a:off x="4104118" y="1652044"/>
              <a:ext cx="186610" cy="205689"/>
            </a:xfrm>
            <a:custGeom>
              <a:avLst/>
              <a:gdLst/>
              <a:ahLst/>
              <a:cxnLst/>
              <a:rect l="l" t="t" r="r" b="b"/>
              <a:pathLst>
                <a:path w="10221" h="11266" extrusionOk="0">
                  <a:moveTo>
                    <a:pt x="5994" y="6812"/>
                  </a:moveTo>
                  <a:cubicBezTo>
                    <a:pt x="5993" y="6813"/>
                    <a:pt x="5993" y="6814"/>
                    <a:pt x="5993" y="6814"/>
                  </a:cubicBezTo>
                  <a:cubicBezTo>
                    <a:pt x="5993" y="6814"/>
                    <a:pt x="5993" y="6813"/>
                    <a:pt x="5994" y="6812"/>
                  </a:cubicBezTo>
                  <a:close/>
                  <a:moveTo>
                    <a:pt x="7553" y="1"/>
                  </a:moveTo>
                  <a:cubicBezTo>
                    <a:pt x="7478" y="565"/>
                    <a:pt x="7396" y="1192"/>
                    <a:pt x="7291" y="1786"/>
                  </a:cubicBezTo>
                  <a:cubicBezTo>
                    <a:pt x="7191" y="2384"/>
                    <a:pt x="7075" y="2982"/>
                    <a:pt x="6952" y="3571"/>
                  </a:cubicBezTo>
                  <a:cubicBezTo>
                    <a:pt x="6824" y="4166"/>
                    <a:pt x="6676" y="4744"/>
                    <a:pt x="6514" y="5312"/>
                  </a:cubicBezTo>
                  <a:lnTo>
                    <a:pt x="6384" y="5735"/>
                  </a:lnTo>
                  <a:lnTo>
                    <a:pt x="6245" y="6149"/>
                  </a:lnTo>
                  <a:cubicBezTo>
                    <a:pt x="6201" y="6287"/>
                    <a:pt x="6145" y="6418"/>
                    <a:pt x="6097" y="6552"/>
                  </a:cubicBezTo>
                  <a:lnTo>
                    <a:pt x="6018" y="6750"/>
                  </a:lnTo>
                  <a:lnTo>
                    <a:pt x="5999" y="6802"/>
                  </a:lnTo>
                  <a:cubicBezTo>
                    <a:pt x="5996" y="6808"/>
                    <a:pt x="5995" y="6811"/>
                    <a:pt x="5994" y="6812"/>
                  </a:cubicBezTo>
                  <a:lnTo>
                    <a:pt x="5994" y="6812"/>
                  </a:lnTo>
                  <a:cubicBezTo>
                    <a:pt x="5994" y="6812"/>
                    <a:pt x="5994" y="6812"/>
                    <a:pt x="5995" y="6812"/>
                  </a:cubicBezTo>
                  <a:cubicBezTo>
                    <a:pt x="5995" y="6812"/>
                    <a:pt x="5995" y="6812"/>
                    <a:pt x="5995" y="6814"/>
                  </a:cubicBezTo>
                  <a:cubicBezTo>
                    <a:pt x="5996" y="6813"/>
                    <a:pt x="5997" y="6812"/>
                    <a:pt x="5997" y="6812"/>
                  </a:cubicBezTo>
                  <a:lnTo>
                    <a:pt x="5997" y="6812"/>
                  </a:lnTo>
                  <a:cubicBezTo>
                    <a:pt x="5997" y="6812"/>
                    <a:pt x="5995" y="6816"/>
                    <a:pt x="5995" y="6821"/>
                  </a:cubicBezTo>
                  <a:cubicBezTo>
                    <a:pt x="5981" y="6877"/>
                    <a:pt x="5828" y="7049"/>
                    <a:pt x="5640" y="7198"/>
                  </a:cubicBezTo>
                  <a:cubicBezTo>
                    <a:pt x="5454" y="7355"/>
                    <a:pt x="5226" y="7512"/>
                    <a:pt x="4987" y="7657"/>
                  </a:cubicBezTo>
                  <a:cubicBezTo>
                    <a:pt x="4502" y="7957"/>
                    <a:pt x="3968" y="8236"/>
                    <a:pt x="3418" y="8502"/>
                  </a:cubicBezTo>
                  <a:cubicBezTo>
                    <a:pt x="2316" y="9024"/>
                    <a:pt x="1151" y="9517"/>
                    <a:pt x="1" y="9981"/>
                  </a:cubicBezTo>
                  <a:lnTo>
                    <a:pt x="337" y="11265"/>
                  </a:lnTo>
                  <a:cubicBezTo>
                    <a:pt x="1637" y="11057"/>
                    <a:pt x="2895" y="10772"/>
                    <a:pt x="4158" y="10362"/>
                  </a:cubicBezTo>
                  <a:cubicBezTo>
                    <a:pt x="4789" y="10157"/>
                    <a:pt x="5416" y="9925"/>
                    <a:pt x="6052" y="9622"/>
                  </a:cubicBezTo>
                  <a:cubicBezTo>
                    <a:pt x="6369" y="9465"/>
                    <a:pt x="6686" y="9298"/>
                    <a:pt x="7012" y="9077"/>
                  </a:cubicBezTo>
                  <a:cubicBezTo>
                    <a:pt x="7336" y="8853"/>
                    <a:pt x="7676" y="8607"/>
                    <a:pt x="8012" y="8132"/>
                  </a:cubicBezTo>
                  <a:cubicBezTo>
                    <a:pt x="8053" y="8069"/>
                    <a:pt x="8095" y="8009"/>
                    <a:pt x="8136" y="7934"/>
                  </a:cubicBezTo>
                  <a:lnTo>
                    <a:pt x="8184" y="7837"/>
                  </a:lnTo>
                  <a:lnTo>
                    <a:pt x="8214" y="7777"/>
                  </a:lnTo>
                  <a:lnTo>
                    <a:pt x="8330" y="7542"/>
                  </a:lnTo>
                  <a:cubicBezTo>
                    <a:pt x="8405" y="7385"/>
                    <a:pt x="8486" y="7228"/>
                    <a:pt x="8550" y="7068"/>
                  </a:cubicBezTo>
                  <a:lnTo>
                    <a:pt x="8752" y="6593"/>
                  </a:lnTo>
                  <a:lnTo>
                    <a:pt x="8931" y="6116"/>
                  </a:lnTo>
                  <a:cubicBezTo>
                    <a:pt x="9163" y="5476"/>
                    <a:pt x="9365" y="4834"/>
                    <a:pt x="9529" y="4188"/>
                  </a:cubicBezTo>
                  <a:cubicBezTo>
                    <a:pt x="9697" y="3542"/>
                    <a:pt x="9836" y="2896"/>
                    <a:pt x="9951" y="2246"/>
                  </a:cubicBezTo>
                  <a:cubicBezTo>
                    <a:pt x="10007" y="1917"/>
                    <a:pt x="10060" y="1592"/>
                    <a:pt x="10104" y="1263"/>
                  </a:cubicBezTo>
                  <a:cubicBezTo>
                    <a:pt x="10156" y="931"/>
                    <a:pt x="10190" y="617"/>
                    <a:pt x="10220" y="258"/>
                  </a:cubicBezTo>
                  <a:lnTo>
                    <a:pt x="755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820;p46">
              <a:extLst>
                <a:ext uri="{FF2B5EF4-FFF2-40B4-BE49-F238E27FC236}">
                  <a16:creationId xmlns:a16="http://schemas.microsoft.com/office/drawing/2014/main" id="{28F1BC07-30B1-FF48-A706-464B74D30994}"/>
                </a:ext>
              </a:extLst>
            </p:cNvPr>
            <p:cNvSpPr/>
            <p:nvPr/>
          </p:nvSpPr>
          <p:spPr>
            <a:xfrm>
              <a:off x="4209135" y="1618085"/>
              <a:ext cx="105583" cy="124261"/>
            </a:xfrm>
            <a:custGeom>
              <a:avLst/>
              <a:gdLst/>
              <a:ahLst/>
              <a:cxnLst/>
              <a:rect l="l" t="t" r="r" b="b"/>
              <a:pathLst>
                <a:path w="5783" h="6806" extrusionOk="0">
                  <a:moveTo>
                    <a:pt x="3073" y="1"/>
                  </a:moveTo>
                  <a:cubicBezTo>
                    <a:pt x="2267" y="1"/>
                    <a:pt x="1495" y="648"/>
                    <a:pt x="1065" y="1947"/>
                  </a:cubicBezTo>
                  <a:cubicBezTo>
                    <a:pt x="381" y="4020"/>
                    <a:pt x="0" y="6806"/>
                    <a:pt x="0" y="6806"/>
                  </a:cubicBezTo>
                  <a:lnTo>
                    <a:pt x="4639" y="6657"/>
                  </a:lnTo>
                  <a:cubicBezTo>
                    <a:pt x="4639" y="6657"/>
                    <a:pt x="5782" y="2432"/>
                    <a:pt x="4793" y="1061"/>
                  </a:cubicBezTo>
                  <a:cubicBezTo>
                    <a:pt x="4285" y="355"/>
                    <a:pt x="3670" y="1"/>
                    <a:pt x="3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821;p46">
              <a:extLst>
                <a:ext uri="{FF2B5EF4-FFF2-40B4-BE49-F238E27FC236}">
                  <a16:creationId xmlns:a16="http://schemas.microsoft.com/office/drawing/2014/main" id="{9AAE3BEA-C33D-E140-BA92-B598A10C34CC}"/>
                </a:ext>
              </a:extLst>
            </p:cNvPr>
            <p:cNvSpPr/>
            <p:nvPr/>
          </p:nvSpPr>
          <p:spPr>
            <a:xfrm>
              <a:off x="4081004" y="1825673"/>
              <a:ext cx="37811" cy="40678"/>
            </a:xfrm>
            <a:custGeom>
              <a:avLst/>
              <a:gdLst/>
              <a:ahLst/>
              <a:cxnLst/>
              <a:rect l="l" t="t" r="r" b="b"/>
              <a:pathLst>
                <a:path w="2071" h="2228" extrusionOk="0">
                  <a:moveTo>
                    <a:pt x="0" y="0"/>
                  </a:moveTo>
                  <a:lnTo>
                    <a:pt x="378" y="2226"/>
                  </a:lnTo>
                  <a:cubicBezTo>
                    <a:pt x="378" y="2226"/>
                    <a:pt x="412" y="2228"/>
                    <a:pt x="471" y="2228"/>
                  </a:cubicBezTo>
                  <a:cubicBezTo>
                    <a:pt x="809" y="2228"/>
                    <a:pt x="1959" y="2176"/>
                    <a:pt x="2070" y="1472"/>
                  </a:cubicBezTo>
                  <a:lnTo>
                    <a:pt x="1734" y="467"/>
                  </a:lnTo>
                  <a:lnTo>
                    <a:pt x="0"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822;p46">
              <a:extLst>
                <a:ext uri="{FF2B5EF4-FFF2-40B4-BE49-F238E27FC236}">
                  <a16:creationId xmlns:a16="http://schemas.microsoft.com/office/drawing/2014/main" id="{E3B11C0E-A2EF-EF49-B9F1-67B246AB062D}"/>
                </a:ext>
              </a:extLst>
            </p:cNvPr>
            <p:cNvSpPr/>
            <p:nvPr/>
          </p:nvSpPr>
          <p:spPr>
            <a:xfrm>
              <a:off x="4056101" y="1825673"/>
              <a:ext cx="31805" cy="43727"/>
            </a:xfrm>
            <a:custGeom>
              <a:avLst/>
              <a:gdLst/>
              <a:ahLst/>
              <a:cxnLst/>
              <a:rect l="l" t="t" r="r" b="b"/>
              <a:pathLst>
                <a:path w="1742" h="2395" extrusionOk="0">
                  <a:moveTo>
                    <a:pt x="1364" y="0"/>
                  </a:moveTo>
                  <a:lnTo>
                    <a:pt x="1" y="568"/>
                  </a:lnTo>
                  <a:lnTo>
                    <a:pt x="401" y="2395"/>
                  </a:lnTo>
                  <a:lnTo>
                    <a:pt x="1742" y="2226"/>
                  </a:lnTo>
                  <a:lnTo>
                    <a:pt x="1364"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3823;p46">
              <a:extLst>
                <a:ext uri="{FF2B5EF4-FFF2-40B4-BE49-F238E27FC236}">
                  <a16:creationId xmlns:a16="http://schemas.microsoft.com/office/drawing/2014/main" id="{43BEA46B-0624-5548-8FD0-720BD7BC9A17}"/>
                </a:ext>
              </a:extLst>
            </p:cNvPr>
            <p:cNvGrpSpPr/>
            <p:nvPr/>
          </p:nvGrpSpPr>
          <p:grpSpPr>
            <a:xfrm>
              <a:off x="2997886" y="1290691"/>
              <a:ext cx="1054152" cy="943876"/>
              <a:chOff x="3040436" y="1290691"/>
              <a:chExt cx="1054152" cy="943876"/>
            </a:xfrm>
          </p:grpSpPr>
          <p:sp>
            <p:nvSpPr>
              <p:cNvPr id="207" name="Google Shape;3824;p46">
                <a:extLst>
                  <a:ext uri="{FF2B5EF4-FFF2-40B4-BE49-F238E27FC236}">
                    <a16:creationId xmlns:a16="http://schemas.microsoft.com/office/drawing/2014/main" id="{82A7426C-0A4F-524B-BAE7-A8D6B7F96A84}"/>
                  </a:ext>
                </a:extLst>
              </p:cNvPr>
              <p:cNvSpPr/>
              <p:nvPr/>
            </p:nvSpPr>
            <p:spPr>
              <a:xfrm>
                <a:off x="3040436" y="1678024"/>
                <a:ext cx="875831" cy="556543"/>
              </a:xfrm>
              <a:custGeom>
                <a:avLst/>
                <a:gdLst/>
                <a:ahLst/>
                <a:cxnLst/>
                <a:rect l="l" t="t" r="r" b="b"/>
                <a:pathLst>
                  <a:path w="47971" h="30483" extrusionOk="0">
                    <a:moveTo>
                      <a:pt x="1767" y="1"/>
                    </a:moveTo>
                    <a:lnTo>
                      <a:pt x="205" y="755"/>
                    </a:lnTo>
                    <a:cubicBezTo>
                      <a:pt x="45" y="2141"/>
                      <a:pt x="0" y="3560"/>
                      <a:pt x="79" y="5013"/>
                    </a:cubicBezTo>
                    <a:cubicBezTo>
                      <a:pt x="841" y="19080"/>
                      <a:pt x="12864" y="30483"/>
                      <a:pt x="26934" y="30483"/>
                    </a:cubicBezTo>
                    <a:cubicBezTo>
                      <a:pt x="36104" y="30483"/>
                      <a:pt x="43880" y="25638"/>
                      <a:pt x="47971" y="18367"/>
                    </a:cubicBezTo>
                    <a:lnTo>
                      <a:pt x="25552" y="5013"/>
                    </a:lnTo>
                    <a:lnTo>
                      <a:pt x="1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825;p46">
                <a:extLst>
                  <a:ext uri="{FF2B5EF4-FFF2-40B4-BE49-F238E27FC236}">
                    <a16:creationId xmlns:a16="http://schemas.microsoft.com/office/drawing/2014/main" id="{186ED26A-D3DF-094C-9CCE-F111C8B6C3B8}"/>
                  </a:ext>
                </a:extLst>
              </p:cNvPr>
              <p:cNvSpPr/>
              <p:nvPr/>
            </p:nvSpPr>
            <p:spPr>
              <a:xfrm>
                <a:off x="3596140" y="1297775"/>
                <a:ext cx="469546" cy="683123"/>
              </a:xfrm>
              <a:custGeom>
                <a:avLst/>
                <a:gdLst/>
                <a:ahLst/>
                <a:cxnLst/>
                <a:rect l="l" t="t" r="r" b="b"/>
                <a:pathLst>
                  <a:path w="25718" h="37416" extrusionOk="0">
                    <a:moveTo>
                      <a:pt x="10582" y="1"/>
                    </a:moveTo>
                    <a:lnTo>
                      <a:pt x="9021" y="756"/>
                    </a:lnTo>
                    <a:lnTo>
                      <a:pt x="1" y="24063"/>
                    </a:lnTo>
                    <a:lnTo>
                      <a:pt x="22419" y="37415"/>
                    </a:lnTo>
                    <a:lnTo>
                      <a:pt x="23980" y="36661"/>
                    </a:lnTo>
                    <a:cubicBezTo>
                      <a:pt x="23980" y="36661"/>
                      <a:pt x="25717" y="28567"/>
                      <a:pt x="25471" y="24063"/>
                    </a:cubicBezTo>
                    <a:cubicBezTo>
                      <a:pt x="24925" y="14018"/>
                      <a:pt x="10582" y="1"/>
                      <a:pt x="10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826;p46">
                <a:extLst>
                  <a:ext uri="{FF2B5EF4-FFF2-40B4-BE49-F238E27FC236}">
                    <a16:creationId xmlns:a16="http://schemas.microsoft.com/office/drawing/2014/main" id="{158B8547-355F-5949-A987-7D0BBD305280}"/>
                  </a:ext>
                </a:extLst>
              </p:cNvPr>
              <p:cNvSpPr/>
              <p:nvPr/>
            </p:nvSpPr>
            <p:spPr>
              <a:xfrm>
                <a:off x="3044179" y="1304457"/>
                <a:ext cx="627474" cy="465110"/>
              </a:xfrm>
              <a:custGeom>
                <a:avLst/>
                <a:gdLst/>
                <a:ahLst/>
                <a:cxnLst/>
                <a:rect l="l" t="t" r="r" b="b"/>
                <a:pathLst>
                  <a:path w="34368" h="25475" extrusionOk="0">
                    <a:moveTo>
                      <a:pt x="23966" y="1"/>
                    </a:moveTo>
                    <a:cubicBezTo>
                      <a:pt x="11348" y="1"/>
                      <a:pt x="1371" y="9175"/>
                      <a:pt x="0" y="21216"/>
                    </a:cubicBezTo>
                    <a:lnTo>
                      <a:pt x="1562" y="20462"/>
                    </a:lnTo>
                    <a:lnTo>
                      <a:pt x="25347" y="25474"/>
                    </a:lnTo>
                    <a:lnTo>
                      <a:pt x="34368" y="2164"/>
                    </a:lnTo>
                    <a:cubicBezTo>
                      <a:pt x="31148" y="774"/>
                      <a:pt x="27626" y="1"/>
                      <a:pt x="23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827;p46">
                <a:extLst>
                  <a:ext uri="{FF2B5EF4-FFF2-40B4-BE49-F238E27FC236}">
                    <a16:creationId xmlns:a16="http://schemas.microsoft.com/office/drawing/2014/main" id="{9F60C190-0754-1641-8F94-0FCE730333E3}"/>
                  </a:ext>
                </a:extLst>
              </p:cNvPr>
              <p:cNvSpPr/>
              <p:nvPr/>
            </p:nvSpPr>
            <p:spPr>
              <a:xfrm>
                <a:off x="3069009" y="1678024"/>
                <a:ext cx="875758" cy="542777"/>
              </a:xfrm>
              <a:custGeom>
                <a:avLst/>
                <a:gdLst/>
                <a:ahLst/>
                <a:cxnLst/>
                <a:rect l="l" t="t" r="r" b="b"/>
                <a:pathLst>
                  <a:path w="47967" h="29729" extrusionOk="0">
                    <a:moveTo>
                      <a:pt x="202" y="1"/>
                    </a:moveTo>
                    <a:cubicBezTo>
                      <a:pt x="45" y="1386"/>
                      <a:pt x="0" y="2806"/>
                      <a:pt x="78" y="4259"/>
                    </a:cubicBezTo>
                    <a:cubicBezTo>
                      <a:pt x="840" y="18325"/>
                      <a:pt x="12864" y="29729"/>
                      <a:pt x="26931" y="29729"/>
                    </a:cubicBezTo>
                    <a:cubicBezTo>
                      <a:pt x="36104" y="29729"/>
                      <a:pt x="43877" y="24880"/>
                      <a:pt x="47966" y="17612"/>
                    </a:cubicBezTo>
                    <a:lnTo>
                      <a:pt x="25549" y="4259"/>
                    </a:lnTo>
                    <a:lnTo>
                      <a:pt x="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828;p46">
                <a:extLst>
                  <a:ext uri="{FF2B5EF4-FFF2-40B4-BE49-F238E27FC236}">
                    <a16:creationId xmlns:a16="http://schemas.microsoft.com/office/drawing/2014/main" id="{819CCBAF-F83E-5B4E-8C2F-627A5038B8CC}"/>
                  </a:ext>
                </a:extLst>
              </p:cNvPr>
              <p:cNvSpPr/>
              <p:nvPr/>
            </p:nvSpPr>
            <p:spPr>
              <a:xfrm>
                <a:off x="3094971" y="1707893"/>
                <a:ext cx="814412" cy="487475"/>
              </a:xfrm>
              <a:custGeom>
                <a:avLst/>
                <a:gdLst/>
                <a:ahLst/>
                <a:cxnLst/>
                <a:rect l="l" t="t" r="r" b="b"/>
                <a:pathLst>
                  <a:path w="44607" h="26700" extrusionOk="0">
                    <a:moveTo>
                      <a:pt x="158" y="135"/>
                    </a:moveTo>
                    <a:lnTo>
                      <a:pt x="23596" y="4069"/>
                    </a:lnTo>
                    <a:lnTo>
                      <a:pt x="44457" y="16495"/>
                    </a:lnTo>
                    <a:cubicBezTo>
                      <a:pt x="40285" y="22904"/>
                      <a:pt x="33382" y="26576"/>
                      <a:pt x="25509" y="26576"/>
                    </a:cubicBezTo>
                    <a:cubicBezTo>
                      <a:pt x="12256" y="26576"/>
                      <a:pt x="887" y="15793"/>
                      <a:pt x="170" y="2541"/>
                    </a:cubicBezTo>
                    <a:cubicBezTo>
                      <a:pt x="125" y="1741"/>
                      <a:pt x="125" y="935"/>
                      <a:pt x="158" y="135"/>
                    </a:cubicBezTo>
                    <a:close/>
                    <a:moveTo>
                      <a:pt x="102" y="1"/>
                    </a:moveTo>
                    <a:cubicBezTo>
                      <a:pt x="87" y="1"/>
                      <a:pt x="76" y="9"/>
                      <a:pt x="65" y="16"/>
                    </a:cubicBezTo>
                    <a:cubicBezTo>
                      <a:pt x="50" y="27"/>
                      <a:pt x="42" y="42"/>
                      <a:pt x="42" y="61"/>
                    </a:cubicBezTo>
                    <a:cubicBezTo>
                      <a:pt x="1" y="886"/>
                      <a:pt x="5" y="1723"/>
                      <a:pt x="50" y="2545"/>
                    </a:cubicBezTo>
                    <a:cubicBezTo>
                      <a:pt x="771" y="15864"/>
                      <a:pt x="12192" y="26700"/>
                      <a:pt x="25509" y="26700"/>
                    </a:cubicBezTo>
                    <a:cubicBezTo>
                      <a:pt x="29381" y="26700"/>
                      <a:pt x="33165" y="25769"/>
                      <a:pt x="36460" y="24006"/>
                    </a:cubicBezTo>
                    <a:cubicBezTo>
                      <a:pt x="39743" y="22251"/>
                      <a:pt x="42555" y="19658"/>
                      <a:pt x="44595" y="16510"/>
                    </a:cubicBezTo>
                    <a:cubicBezTo>
                      <a:pt x="44603" y="16495"/>
                      <a:pt x="44606" y="16476"/>
                      <a:pt x="44603" y="16462"/>
                    </a:cubicBezTo>
                    <a:cubicBezTo>
                      <a:pt x="44598" y="16446"/>
                      <a:pt x="44588" y="16431"/>
                      <a:pt x="44576" y="16424"/>
                    </a:cubicBezTo>
                    <a:lnTo>
                      <a:pt x="23649" y="3960"/>
                    </a:lnTo>
                    <a:cubicBezTo>
                      <a:pt x="23641" y="3957"/>
                      <a:pt x="23634" y="3953"/>
                      <a:pt x="23626" y="3953"/>
                    </a:cubicBezTo>
                    <a:lnTo>
                      <a:pt x="113" y="4"/>
                    </a:lnTo>
                    <a:cubicBezTo>
                      <a:pt x="109" y="1"/>
                      <a:pt x="106"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829;p46">
                <a:extLst>
                  <a:ext uri="{FF2B5EF4-FFF2-40B4-BE49-F238E27FC236}">
                    <a16:creationId xmlns:a16="http://schemas.microsoft.com/office/drawing/2014/main" id="{C04B029A-6A58-924A-A7E1-F69A2C28A8CC}"/>
                  </a:ext>
                </a:extLst>
              </p:cNvPr>
              <p:cNvSpPr/>
              <p:nvPr/>
            </p:nvSpPr>
            <p:spPr>
              <a:xfrm>
                <a:off x="3624658" y="1297775"/>
                <a:ext cx="469930" cy="669356"/>
              </a:xfrm>
              <a:custGeom>
                <a:avLst/>
                <a:gdLst/>
                <a:ahLst/>
                <a:cxnLst/>
                <a:rect l="l" t="t" r="r" b="b"/>
                <a:pathLst>
                  <a:path w="25739" h="36662" extrusionOk="0">
                    <a:moveTo>
                      <a:pt x="9020" y="1"/>
                    </a:moveTo>
                    <a:lnTo>
                      <a:pt x="0" y="23308"/>
                    </a:lnTo>
                    <a:lnTo>
                      <a:pt x="22418" y="36661"/>
                    </a:lnTo>
                    <a:cubicBezTo>
                      <a:pt x="24603" y="32781"/>
                      <a:pt x="25738" y="28204"/>
                      <a:pt x="25474" y="23308"/>
                    </a:cubicBezTo>
                    <a:cubicBezTo>
                      <a:pt x="24909" y="12902"/>
                      <a:pt x="18179" y="3952"/>
                      <a:pt x="9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830;p46">
                <a:extLst>
                  <a:ext uri="{FF2B5EF4-FFF2-40B4-BE49-F238E27FC236}">
                    <a16:creationId xmlns:a16="http://schemas.microsoft.com/office/drawing/2014/main" id="{38CFFC16-E79E-BF41-99E0-C93E0692F957}"/>
                  </a:ext>
                </a:extLst>
              </p:cNvPr>
              <p:cNvSpPr/>
              <p:nvPr/>
            </p:nvSpPr>
            <p:spPr>
              <a:xfrm>
                <a:off x="3656280" y="1332757"/>
                <a:ext cx="411926" cy="598207"/>
              </a:xfrm>
              <a:custGeom>
                <a:avLst/>
                <a:gdLst/>
                <a:ahLst/>
                <a:cxnLst/>
                <a:rect l="l" t="t" r="r" b="b"/>
                <a:pathLst>
                  <a:path w="22562" h="32765" extrusionOk="0">
                    <a:moveTo>
                      <a:pt x="8117" y="147"/>
                    </a:moveTo>
                    <a:cubicBezTo>
                      <a:pt x="16335" y="4303"/>
                      <a:pt x="21739" y="12473"/>
                      <a:pt x="22225" y="21474"/>
                    </a:cubicBezTo>
                    <a:cubicBezTo>
                      <a:pt x="22438" y="25355"/>
                      <a:pt x="21694" y="29210"/>
                      <a:pt x="20081" y="32620"/>
                    </a:cubicBezTo>
                    <a:lnTo>
                      <a:pt x="147" y="20746"/>
                    </a:lnTo>
                    <a:lnTo>
                      <a:pt x="8117" y="147"/>
                    </a:lnTo>
                    <a:close/>
                    <a:moveTo>
                      <a:pt x="8084" y="1"/>
                    </a:moveTo>
                    <a:cubicBezTo>
                      <a:pt x="8077" y="1"/>
                      <a:pt x="8069" y="1"/>
                      <a:pt x="8062" y="5"/>
                    </a:cubicBezTo>
                    <a:cubicBezTo>
                      <a:pt x="8046" y="12"/>
                      <a:pt x="8036" y="23"/>
                      <a:pt x="8028" y="38"/>
                    </a:cubicBezTo>
                    <a:lnTo>
                      <a:pt x="13" y="20749"/>
                    </a:lnTo>
                    <a:cubicBezTo>
                      <a:pt x="1" y="20775"/>
                      <a:pt x="13" y="20809"/>
                      <a:pt x="39" y="20825"/>
                    </a:cubicBezTo>
                    <a:lnTo>
                      <a:pt x="20077" y="32758"/>
                    </a:lnTo>
                    <a:cubicBezTo>
                      <a:pt x="20084" y="32761"/>
                      <a:pt x="20096" y="32765"/>
                      <a:pt x="20107" y="32765"/>
                    </a:cubicBezTo>
                    <a:cubicBezTo>
                      <a:pt x="20111" y="32765"/>
                      <a:pt x="20119" y="32765"/>
                      <a:pt x="20126" y="32761"/>
                    </a:cubicBezTo>
                    <a:cubicBezTo>
                      <a:pt x="20141" y="32758"/>
                      <a:pt x="20156" y="32747"/>
                      <a:pt x="20163" y="32732"/>
                    </a:cubicBezTo>
                    <a:cubicBezTo>
                      <a:pt x="21803" y="29288"/>
                      <a:pt x="22561" y="25392"/>
                      <a:pt x="22348" y="21466"/>
                    </a:cubicBezTo>
                    <a:cubicBezTo>
                      <a:pt x="22106" y="17029"/>
                      <a:pt x="20649" y="12681"/>
                      <a:pt x="18124" y="8887"/>
                    </a:cubicBezTo>
                    <a:cubicBezTo>
                      <a:pt x="15614" y="5110"/>
                      <a:pt x="12151" y="2036"/>
                      <a:pt x="8114" y="9"/>
                    </a:cubicBezTo>
                    <a:cubicBezTo>
                      <a:pt x="8103" y="1"/>
                      <a:pt x="8095" y="1"/>
                      <a:pt x="8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831;p46">
                <a:extLst>
                  <a:ext uri="{FF2B5EF4-FFF2-40B4-BE49-F238E27FC236}">
                    <a16:creationId xmlns:a16="http://schemas.microsoft.com/office/drawing/2014/main" id="{8260A912-2998-2141-93C9-6E2E3E943CD2}"/>
                  </a:ext>
                </a:extLst>
              </p:cNvPr>
              <p:cNvSpPr/>
              <p:nvPr/>
            </p:nvSpPr>
            <p:spPr>
              <a:xfrm>
                <a:off x="3072697" y="1290691"/>
                <a:ext cx="627456" cy="465092"/>
              </a:xfrm>
              <a:custGeom>
                <a:avLst/>
                <a:gdLst/>
                <a:ahLst/>
                <a:cxnLst/>
                <a:rect l="l" t="t" r="r" b="b"/>
                <a:pathLst>
                  <a:path w="34367" h="25474" extrusionOk="0">
                    <a:moveTo>
                      <a:pt x="23968" y="1"/>
                    </a:moveTo>
                    <a:cubicBezTo>
                      <a:pt x="11351" y="1"/>
                      <a:pt x="1374" y="9174"/>
                      <a:pt x="0" y="21216"/>
                    </a:cubicBezTo>
                    <a:lnTo>
                      <a:pt x="25347" y="25474"/>
                    </a:lnTo>
                    <a:lnTo>
                      <a:pt x="34366" y="2163"/>
                    </a:lnTo>
                    <a:cubicBezTo>
                      <a:pt x="31147" y="773"/>
                      <a:pt x="27625" y="1"/>
                      <a:pt x="23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832;p46">
                <a:extLst>
                  <a:ext uri="{FF2B5EF4-FFF2-40B4-BE49-F238E27FC236}">
                    <a16:creationId xmlns:a16="http://schemas.microsoft.com/office/drawing/2014/main" id="{DE391E4A-0AC2-5A4D-8300-C506CD937693}"/>
                  </a:ext>
                </a:extLst>
              </p:cNvPr>
              <p:cNvSpPr/>
              <p:nvPr/>
            </p:nvSpPr>
            <p:spPr>
              <a:xfrm>
                <a:off x="3101526" y="1316197"/>
                <a:ext cx="565563" cy="410885"/>
              </a:xfrm>
              <a:custGeom>
                <a:avLst/>
                <a:gdLst/>
                <a:ahLst/>
                <a:cxnLst/>
                <a:rect l="l" t="t" r="r" b="b"/>
                <a:pathLst>
                  <a:path w="30977" h="22505" extrusionOk="0">
                    <a:moveTo>
                      <a:pt x="22389" y="120"/>
                    </a:moveTo>
                    <a:cubicBezTo>
                      <a:pt x="25269" y="120"/>
                      <a:pt x="28112" y="624"/>
                      <a:pt x="30834" y="1621"/>
                    </a:cubicBezTo>
                    <a:lnTo>
                      <a:pt x="22800" y="22377"/>
                    </a:lnTo>
                    <a:lnTo>
                      <a:pt x="135" y="18567"/>
                    </a:lnTo>
                    <a:cubicBezTo>
                      <a:pt x="2048" y="7702"/>
                      <a:pt x="11188" y="120"/>
                      <a:pt x="22389" y="120"/>
                    </a:cubicBezTo>
                    <a:close/>
                    <a:moveTo>
                      <a:pt x="22389" y="0"/>
                    </a:moveTo>
                    <a:cubicBezTo>
                      <a:pt x="16939" y="0"/>
                      <a:pt x="11711" y="1857"/>
                      <a:pt x="7669" y="5229"/>
                    </a:cubicBezTo>
                    <a:cubicBezTo>
                      <a:pt x="3639" y="8591"/>
                      <a:pt x="916" y="13342"/>
                      <a:pt x="5" y="18608"/>
                    </a:cubicBezTo>
                    <a:cubicBezTo>
                      <a:pt x="1" y="18624"/>
                      <a:pt x="5" y="18642"/>
                      <a:pt x="16" y="18653"/>
                    </a:cubicBezTo>
                    <a:cubicBezTo>
                      <a:pt x="23" y="18668"/>
                      <a:pt x="38" y="18676"/>
                      <a:pt x="53" y="18679"/>
                    </a:cubicBezTo>
                    <a:lnTo>
                      <a:pt x="22830" y="22504"/>
                    </a:lnTo>
                    <a:lnTo>
                      <a:pt x="22842" y="22504"/>
                    </a:lnTo>
                    <a:cubicBezTo>
                      <a:pt x="22864" y="22504"/>
                      <a:pt x="22886" y="22489"/>
                      <a:pt x="22897" y="22467"/>
                    </a:cubicBezTo>
                    <a:lnTo>
                      <a:pt x="30969" y="1607"/>
                    </a:lnTo>
                    <a:cubicBezTo>
                      <a:pt x="30977" y="1592"/>
                      <a:pt x="30977" y="1573"/>
                      <a:pt x="30969" y="1557"/>
                    </a:cubicBezTo>
                    <a:cubicBezTo>
                      <a:pt x="30961" y="1543"/>
                      <a:pt x="30950" y="1531"/>
                      <a:pt x="30935" y="1528"/>
                    </a:cubicBezTo>
                    <a:cubicBezTo>
                      <a:pt x="28179" y="512"/>
                      <a:pt x="25302" y="0"/>
                      <a:pt x="22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36929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pic>
        <p:nvPicPr>
          <p:cNvPr id="3" name="Imagen 2">
            <a:extLst>
              <a:ext uri="{FF2B5EF4-FFF2-40B4-BE49-F238E27FC236}">
                <a16:creationId xmlns:a16="http://schemas.microsoft.com/office/drawing/2014/main" id="{DC0198B4-86FC-B145-A365-567977E4DBF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14" b="99469" l="9920" r="94400">
                        <a14:foregroundMark x1="42720" y1="61273" x2="43040" y2="71353"/>
                        <a14:foregroundMark x1="52960" y1="69761" x2="53120" y2="78780"/>
                        <a14:foregroundMark x1="31200" y1="59947" x2="36480" y2="54907"/>
                        <a14:foregroundMark x1="36480" y1="54907" x2="41120" y2="46154"/>
                        <a14:foregroundMark x1="41120" y1="46154" x2="48800" y2="47745"/>
                        <a14:foregroundMark x1="48800" y1="47745" x2="53440" y2="55703"/>
                        <a14:foregroundMark x1="53440" y1="55703" x2="70400" y2="33422"/>
                        <a14:foregroundMark x1="70400" y1="33422" x2="73120" y2="33687"/>
                        <a14:foregroundMark x1="12434" y1="74283" x2="13760" y2="17507"/>
                        <a14:foregroundMark x1="12000" y1="92838" x2="12010" y2="92414"/>
                        <a14:foregroundMark x1="13760" y1="17507" x2="21280" y2="16711"/>
                        <a14:foregroundMark x1="21280" y1="16711" x2="36480" y2="17241"/>
                        <a14:foregroundMark x1="36480" y1="17241" x2="64640" y2="14058"/>
                        <a14:foregroundMark x1="64640" y1="14058" x2="91040" y2="19098"/>
                        <a14:foregroundMark x1="91040" y1="19098" x2="91831" y2="21223"/>
                        <a14:foregroundMark x1="94382" y1="32035" x2="94080" y2="99469"/>
                        <a14:foregroundMark x1="13760" y1="27321" x2="59680" y2="31565"/>
                        <a14:foregroundMark x1="59680" y1="31565" x2="68000" y2="36870"/>
                        <a14:foregroundMark x1="68000" y1="36870" x2="72960" y2="42706"/>
                        <a14:foregroundMark x1="72960" y1="42706" x2="77280" y2="85146"/>
                        <a14:foregroundMark x1="77280" y1="85146" x2="24640" y2="90186"/>
                        <a14:foregroundMark x1="24640" y1="90186" x2="19680" y2="83289"/>
                        <a14:foregroundMark x1="19680" y1="83289" x2="14240" y2="63395"/>
                        <a14:foregroundMark x1="14240" y1="63395" x2="14240" y2="38462"/>
                        <a14:foregroundMark x1="14240" y1="38462" x2="15840" y2="28647"/>
                        <a14:foregroundMark x1="15840" y1="28647" x2="16000" y2="28647"/>
                        <a14:foregroundMark x1="74720" y1="82493" x2="70240" y2="37401"/>
                        <a14:foregroundMark x1="70240" y1="37401" x2="72960" y2="28647"/>
                        <a14:foregroundMark x1="72960" y1="28647" x2="82080" y2="28117"/>
                        <a14:foregroundMark x1="82080" y1="28117" x2="87680" y2="32095"/>
                        <a14:foregroundMark x1="87680" y1="32095" x2="91680" y2="48806"/>
                        <a14:foregroundMark x1="91680" y1="48806" x2="92000" y2="64456"/>
                        <a14:foregroundMark x1="92000" y1="64456" x2="79840" y2="85942"/>
                        <a14:foregroundMark x1="79840" y1="85942" x2="74240" y2="82228"/>
                        <a14:foregroundMark x1="74240" y1="82228" x2="74240" y2="82228"/>
                        <a14:foregroundMark x1="42720" y1="97613" x2="49600" y2="97878"/>
                        <a14:foregroundMark x1="49600" y1="97878" x2="62560" y2="97082"/>
                        <a14:foregroundMark x1="62560" y1="97082" x2="62720" y2="97082"/>
                        <a14:backgroundMark x1="92370" y1="24138" x2="95680" y2="30504"/>
                        <a14:backgroundMark x1="92937" y1="24138" x2="92480" y2="23077"/>
                        <a14:backgroundMark x1="95680" y1="30504" x2="92937" y2="24138"/>
                        <a14:backgroundMark x1="9760" y1="71088" x2="9440" y2="92308"/>
                        <a14:backgroundMark x1="9440" y1="92308" x2="6240" y2="79576"/>
                        <a14:backgroundMark x1="6240" y1="79576" x2="9280" y2="71883"/>
                        <a14:backgroundMark x1="95360" y1="89390" x2="95520" y2="88329"/>
                        <a14:backgroundMark x1="92160" y1="26260" x2="91680" y2="23873"/>
                        <a14:backgroundMark x1="90880" y1="23077" x2="92800" y2="24403"/>
                      </a14:backgroundRemoval>
                    </a14:imgEffect>
                  </a14:imgLayer>
                </a14:imgProps>
              </a:ext>
            </a:extLst>
          </a:blip>
          <a:stretch>
            <a:fillRect/>
          </a:stretch>
        </p:blipFill>
        <p:spPr>
          <a:xfrm>
            <a:off x="5856246" y="199041"/>
            <a:ext cx="3069212" cy="1851348"/>
          </a:xfrm>
          <a:prstGeom prst="rect">
            <a:avLst/>
          </a:prstGeom>
        </p:spPr>
      </p:pic>
      <p:grpSp>
        <p:nvGrpSpPr>
          <p:cNvPr id="954" name="Google Shape;954;p32"/>
          <p:cNvGrpSpPr/>
          <p:nvPr/>
        </p:nvGrpSpPr>
        <p:grpSpPr>
          <a:xfrm>
            <a:off x="4569988" y="305937"/>
            <a:ext cx="1052952" cy="1759461"/>
            <a:chOff x="6550142" y="1870141"/>
            <a:chExt cx="1681677" cy="2838709"/>
          </a:xfrm>
        </p:grpSpPr>
        <p:grpSp>
          <p:nvGrpSpPr>
            <p:cNvPr id="955" name="Google Shape;955;p32"/>
            <p:cNvGrpSpPr/>
            <p:nvPr/>
          </p:nvGrpSpPr>
          <p:grpSpPr>
            <a:xfrm>
              <a:off x="7797287" y="4091587"/>
              <a:ext cx="208476" cy="304372"/>
              <a:chOff x="7797287" y="4091587"/>
              <a:chExt cx="208476" cy="304372"/>
            </a:xfrm>
          </p:grpSpPr>
          <p:sp>
            <p:nvSpPr>
              <p:cNvPr id="956" name="Google Shape;956;p32"/>
              <p:cNvSpPr/>
              <p:nvPr/>
            </p:nvSpPr>
            <p:spPr>
              <a:xfrm>
                <a:off x="7797287" y="4091587"/>
                <a:ext cx="208476" cy="304372"/>
              </a:xfrm>
              <a:custGeom>
                <a:avLst/>
                <a:gdLst/>
                <a:ahLst/>
                <a:cxnLst/>
                <a:rect l="l" t="t" r="r" b="b"/>
                <a:pathLst>
                  <a:path w="4778" h="6975" extrusionOk="0">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7825168" y="4169389"/>
                <a:ext cx="177322" cy="222464"/>
              </a:xfrm>
              <a:custGeom>
                <a:avLst/>
                <a:gdLst/>
                <a:ahLst/>
                <a:cxnLst/>
                <a:rect l="l" t="t" r="r" b="b"/>
                <a:pathLst>
                  <a:path w="4064" h="5098" extrusionOk="0">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7860073" y="4291263"/>
                <a:ext cx="21205" cy="5891"/>
              </a:xfrm>
              <a:custGeom>
                <a:avLst/>
                <a:gdLst/>
                <a:ahLst/>
                <a:cxnLst/>
                <a:rect l="l" t="t" r="r" b="b"/>
                <a:pathLst>
                  <a:path w="486" h="135" extrusionOk="0">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7856321" y="4301779"/>
                <a:ext cx="23082" cy="6546"/>
              </a:xfrm>
              <a:custGeom>
                <a:avLst/>
                <a:gdLst/>
                <a:ahLst/>
                <a:cxnLst/>
                <a:rect l="l" t="t" r="r" b="b"/>
                <a:pathLst>
                  <a:path w="529" h="150" extrusionOk="0">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7960774" y="4152939"/>
                <a:ext cx="16799" cy="56161"/>
              </a:xfrm>
              <a:custGeom>
                <a:avLst/>
                <a:gdLst/>
                <a:ahLst/>
                <a:cxnLst/>
                <a:rect l="l" t="t" r="r" b="b"/>
                <a:pathLst>
                  <a:path w="385" h="1287" extrusionOk="0">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7866661" y="4275249"/>
                <a:ext cx="16319" cy="10560"/>
              </a:xfrm>
              <a:custGeom>
                <a:avLst/>
                <a:gdLst/>
                <a:ahLst/>
                <a:cxnLst/>
                <a:rect l="l" t="t" r="r" b="b"/>
                <a:pathLst>
                  <a:path w="374" h="242" extrusionOk="0">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7860858" y="4261460"/>
                <a:ext cx="15228" cy="16233"/>
              </a:xfrm>
              <a:custGeom>
                <a:avLst/>
                <a:gdLst/>
                <a:ahLst/>
                <a:cxnLst/>
                <a:rect l="l" t="t" r="r" b="b"/>
                <a:pathLst>
                  <a:path w="349" h="372" extrusionOk="0">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2"/>
            <p:cNvSpPr/>
            <p:nvPr/>
          </p:nvSpPr>
          <p:spPr>
            <a:xfrm>
              <a:off x="7159727" y="3080485"/>
              <a:ext cx="797733" cy="1212448"/>
            </a:xfrm>
            <a:custGeom>
              <a:avLst/>
              <a:gdLst/>
              <a:ahLst/>
              <a:cxnLst/>
              <a:rect l="l" t="t" r="r" b="b"/>
              <a:pathLst>
                <a:path w="17970" h="27312" extrusionOk="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7298184" y="3457766"/>
              <a:ext cx="491469" cy="660338"/>
            </a:xfrm>
            <a:custGeom>
              <a:avLst/>
              <a:gdLst/>
              <a:ahLst/>
              <a:cxnLst/>
              <a:rect l="l" t="t" r="r" b="b"/>
              <a:pathLst>
                <a:path w="11071" h="14875" extrusionOk="0">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7735751" y="4005732"/>
              <a:ext cx="140413" cy="181521"/>
            </a:xfrm>
            <a:custGeom>
              <a:avLst/>
              <a:gdLst/>
              <a:ahLst/>
              <a:cxnLst/>
              <a:rect l="l" t="t" r="r" b="b"/>
              <a:pathLst>
                <a:path w="3163" h="4089" extrusionOk="0">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6618017" y="2485065"/>
              <a:ext cx="889892" cy="414004"/>
            </a:xfrm>
            <a:custGeom>
              <a:avLst/>
              <a:gdLst/>
              <a:ahLst/>
              <a:cxnLst/>
              <a:rect l="l" t="t" r="r" b="b"/>
              <a:pathLst>
                <a:path w="20046" h="9326" extrusionOk="0">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7208025" y="2350914"/>
              <a:ext cx="626556" cy="727859"/>
            </a:xfrm>
            <a:custGeom>
              <a:avLst/>
              <a:gdLst/>
              <a:ahLst/>
              <a:cxnLst/>
              <a:rect l="l" t="t" r="r" b="b"/>
              <a:pathLst>
                <a:path w="14114" h="16396" extrusionOk="0">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7325751" y="2515473"/>
              <a:ext cx="65701" cy="245801"/>
            </a:xfrm>
            <a:custGeom>
              <a:avLst/>
              <a:gdLst/>
              <a:ahLst/>
              <a:cxnLst/>
              <a:rect l="l" t="t" r="r" b="b"/>
              <a:pathLst>
                <a:path w="1480" h="5537" extrusionOk="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7369432" y="2524040"/>
              <a:ext cx="18023" cy="31519"/>
            </a:xfrm>
            <a:custGeom>
              <a:avLst/>
              <a:gdLst/>
              <a:ahLst/>
              <a:cxnLst/>
              <a:rect l="l" t="t" r="r" b="b"/>
              <a:pathLst>
                <a:path w="406" h="710" extrusionOk="0">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7447961" y="1936167"/>
              <a:ext cx="247177" cy="496353"/>
            </a:xfrm>
            <a:custGeom>
              <a:avLst/>
              <a:gdLst/>
              <a:ahLst/>
              <a:cxnLst/>
              <a:rect l="l" t="t" r="r" b="b"/>
              <a:pathLst>
                <a:path w="5568" h="11181" extrusionOk="0">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7464386" y="2090693"/>
              <a:ext cx="16292" cy="16114"/>
            </a:xfrm>
            <a:custGeom>
              <a:avLst/>
              <a:gdLst/>
              <a:ahLst/>
              <a:cxnLst/>
              <a:rect l="l" t="t" r="r" b="b"/>
              <a:pathLst>
                <a:path w="367" h="363" extrusionOk="0">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7456085" y="2080128"/>
              <a:ext cx="32895" cy="9988"/>
            </a:xfrm>
            <a:custGeom>
              <a:avLst/>
              <a:gdLst/>
              <a:ahLst/>
              <a:cxnLst/>
              <a:rect l="l" t="t" r="r" b="b"/>
              <a:pathLst>
                <a:path w="741" h="225" extrusionOk="0">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7557919" y="2090693"/>
              <a:ext cx="16292" cy="16114"/>
            </a:xfrm>
            <a:custGeom>
              <a:avLst/>
              <a:gdLst/>
              <a:ahLst/>
              <a:cxnLst/>
              <a:rect l="l" t="t" r="r" b="b"/>
              <a:pathLst>
                <a:path w="367" h="363" extrusionOk="0">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7552503" y="2080128"/>
              <a:ext cx="32673" cy="9988"/>
            </a:xfrm>
            <a:custGeom>
              <a:avLst/>
              <a:gdLst/>
              <a:ahLst/>
              <a:cxnLst/>
              <a:rect l="l" t="t" r="r" b="b"/>
              <a:pathLst>
                <a:path w="736" h="225" extrusionOk="0">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7508378" y="2171618"/>
              <a:ext cx="47500" cy="24593"/>
            </a:xfrm>
            <a:custGeom>
              <a:avLst/>
              <a:gdLst/>
              <a:ahLst/>
              <a:cxnLst/>
              <a:rect l="l" t="t" r="r" b="b"/>
              <a:pathLst>
                <a:path w="1070" h="554" extrusionOk="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7519165" y="2242866"/>
              <a:ext cx="83724" cy="43815"/>
            </a:xfrm>
            <a:custGeom>
              <a:avLst/>
              <a:gdLst/>
              <a:ahLst/>
              <a:cxnLst/>
              <a:rect l="l" t="t" r="r" b="b"/>
              <a:pathLst>
                <a:path w="1886" h="987" extrusionOk="0">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7435284" y="1870141"/>
              <a:ext cx="464789" cy="393184"/>
            </a:xfrm>
            <a:custGeom>
              <a:avLst/>
              <a:gdLst/>
              <a:ahLst/>
              <a:cxnLst/>
              <a:rect l="l" t="t" r="r" b="b"/>
              <a:pathLst>
                <a:path w="10470" h="8857" extrusionOk="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2"/>
            <p:cNvSpPr/>
            <p:nvPr/>
          </p:nvSpPr>
          <p:spPr>
            <a:xfrm>
              <a:off x="7701481" y="2109870"/>
              <a:ext cx="54026" cy="55757"/>
            </a:xfrm>
            <a:custGeom>
              <a:avLst/>
              <a:gdLst/>
              <a:ahLst/>
              <a:cxnLst/>
              <a:rect l="l" t="t" r="r" b="b"/>
              <a:pathLst>
                <a:path w="1217" h="1256" extrusionOk="0">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7719682" y="2123143"/>
              <a:ext cx="23395" cy="31696"/>
            </a:xfrm>
            <a:custGeom>
              <a:avLst/>
              <a:gdLst/>
              <a:ahLst/>
              <a:cxnLst/>
              <a:rect l="l" t="t" r="r" b="b"/>
              <a:pathLst>
                <a:path w="527" h="714" extrusionOk="0">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32"/>
            <p:cNvGrpSpPr/>
            <p:nvPr/>
          </p:nvGrpSpPr>
          <p:grpSpPr>
            <a:xfrm>
              <a:off x="7477481" y="4567060"/>
              <a:ext cx="319804" cy="141790"/>
              <a:chOff x="7477481" y="4567060"/>
              <a:chExt cx="319804" cy="141790"/>
            </a:xfrm>
          </p:grpSpPr>
          <p:sp>
            <p:nvSpPr>
              <p:cNvPr id="982" name="Google Shape;982;p32"/>
              <p:cNvSpPr/>
              <p:nvPr/>
            </p:nvSpPr>
            <p:spPr>
              <a:xfrm>
                <a:off x="7477481" y="4567060"/>
                <a:ext cx="319804" cy="141790"/>
              </a:xfrm>
              <a:custGeom>
                <a:avLst/>
                <a:gdLst/>
                <a:ahLst/>
                <a:cxnLst/>
                <a:rect l="l" t="t" r="r" b="b"/>
                <a:pathLst>
                  <a:path w="7204" h="3194" extrusionOk="0">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7508822" y="4693131"/>
                <a:ext cx="287797" cy="5904"/>
              </a:xfrm>
              <a:custGeom>
                <a:avLst/>
                <a:gdLst/>
                <a:ahLst/>
                <a:cxnLst/>
                <a:rect l="l" t="t" r="r" b="b"/>
                <a:pathLst>
                  <a:path w="6483" h="133" extrusionOk="0">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7606528" y="4661924"/>
                <a:ext cx="15493" cy="17180"/>
              </a:xfrm>
              <a:custGeom>
                <a:avLst/>
                <a:gdLst/>
                <a:ahLst/>
                <a:cxnLst/>
                <a:rect l="l" t="t" r="r" b="b"/>
                <a:pathLst>
                  <a:path w="349" h="387" extrusionOk="0">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7596451" y="4664721"/>
                <a:ext cx="14561" cy="20332"/>
              </a:xfrm>
              <a:custGeom>
                <a:avLst/>
                <a:gdLst/>
                <a:ahLst/>
                <a:cxnLst/>
                <a:rect l="l" t="t" r="r" b="b"/>
                <a:pathLst>
                  <a:path w="328" h="458" extrusionOk="0">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7619268" y="4660814"/>
                <a:ext cx="17535" cy="8213"/>
              </a:xfrm>
              <a:custGeom>
                <a:avLst/>
                <a:gdLst/>
                <a:ahLst/>
                <a:cxnLst/>
                <a:rect l="l" t="t" r="r" b="b"/>
                <a:pathLst>
                  <a:path w="395" h="185" extrusionOk="0">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7622597" y="4649894"/>
                <a:ext cx="20909" cy="5993"/>
              </a:xfrm>
              <a:custGeom>
                <a:avLst/>
                <a:gdLst/>
                <a:ahLst/>
                <a:cxnLst/>
                <a:rect l="l" t="t" r="r" b="b"/>
                <a:pathLst>
                  <a:path w="471" h="135" extrusionOk="0">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2"/>
            <p:cNvSpPr/>
            <p:nvPr/>
          </p:nvSpPr>
          <p:spPr>
            <a:xfrm>
              <a:off x="7375336" y="2989184"/>
              <a:ext cx="469273" cy="1653798"/>
            </a:xfrm>
            <a:custGeom>
              <a:avLst/>
              <a:gdLst/>
              <a:ahLst/>
              <a:cxnLst/>
              <a:rect l="l" t="t" r="r" b="b"/>
              <a:pathLst>
                <a:path w="10571" h="37254" extrusionOk="0">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6550142" y="2360237"/>
              <a:ext cx="1681677" cy="1309978"/>
            </a:xfrm>
            <a:custGeom>
              <a:avLst/>
              <a:gdLst/>
              <a:ahLst/>
              <a:cxnLst/>
              <a:rect l="l" t="t" r="r" b="b"/>
              <a:pathLst>
                <a:path w="37882" h="29509" extrusionOk="0">
                  <a:moveTo>
                    <a:pt x="7056" y="1"/>
                  </a:moveTo>
                  <a:cubicBezTo>
                    <a:pt x="6312" y="1"/>
                    <a:pt x="5628" y="489"/>
                    <a:pt x="5409" y="1240"/>
                  </a:cubicBezTo>
                  <a:lnTo>
                    <a:pt x="266" y="18885"/>
                  </a:lnTo>
                  <a:cubicBezTo>
                    <a:pt x="0" y="19797"/>
                    <a:pt x="524" y="20748"/>
                    <a:pt x="1435" y="21013"/>
                  </a:cubicBezTo>
                  <a:lnTo>
                    <a:pt x="30344" y="29441"/>
                  </a:lnTo>
                  <a:cubicBezTo>
                    <a:pt x="30504" y="29487"/>
                    <a:pt x="30665" y="29509"/>
                    <a:pt x="30823" y="29509"/>
                  </a:cubicBezTo>
                  <a:cubicBezTo>
                    <a:pt x="31568" y="29509"/>
                    <a:pt x="32253" y="29023"/>
                    <a:pt x="32472" y="28271"/>
                  </a:cubicBezTo>
                  <a:lnTo>
                    <a:pt x="37616" y="10626"/>
                  </a:lnTo>
                  <a:cubicBezTo>
                    <a:pt x="37882" y="9714"/>
                    <a:pt x="37357" y="8763"/>
                    <a:pt x="36449" y="8498"/>
                  </a:cubicBezTo>
                  <a:lnTo>
                    <a:pt x="7538" y="70"/>
                  </a:lnTo>
                  <a:cubicBezTo>
                    <a:pt x="7377" y="23"/>
                    <a:pt x="7215" y="1"/>
                    <a:pt x="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6558887" y="2360281"/>
              <a:ext cx="1664142" cy="1309978"/>
            </a:xfrm>
            <a:custGeom>
              <a:avLst/>
              <a:gdLst/>
              <a:ahLst/>
              <a:cxnLst/>
              <a:rect l="l" t="t" r="r" b="b"/>
              <a:pathLst>
                <a:path w="37487" h="29509" extrusionOk="0">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7893736" y="2838557"/>
              <a:ext cx="187546" cy="168257"/>
            </a:xfrm>
            <a:custGeom>
              <a:avLst/>
              <a:gdLst/>
              <a:ahLst/>
              <a:cxnLst/>
              <a:rect l="l" t="t" r="r" b="b"/>
              <a:pathLst>
                <a:path w="5163" h="4632" extrusionOk="0">
                  <a:moveTo>
                    <a:pt x="2581" y="0"/>
                  </a:moveTo>
                  <a:cubicBezTo>
                    <a:pt x="1578" y="0"/>
                    <a:pt x="652" y="659"/>
                    <a:pt x="360" y="1670"/>
                  </a:cubicBezTo>
                  <a:cubicBezTo>
                    <a:pt x="1" y="2897"/>
                    <a:pt x="708" y="4182"/>
                    <a:pt x="1935" y="4537"/>
                  </a:cubicBezTo>
                  <a:cubicBezTo>
                    <a:pt x="2153" y="4601"/>
                    <a:pt x="2372" y="4631"/>
                    <a:pt x="2587" y="4631"/>
                  </a:cubicBezTo>
                  <a:cubicBezTo>
                    <a:pt x="3589" y="4631"/>
                    <a:pt x="4511" y="3976"/>
                    <a:pt x="4803" y="2965"/>
                  </a:cubicBezTo>
                  <a:cubicBezTo>
                    <a:pt x="5162" y="1734"/>
                    <a:pt x="4459" y="449"/>
                    <a:pt x="3231" y="94"/>
                  </a:cubicBezTo>
                  <a:cubicBezTo>
                    <a:pt x="3015" y="31"/>
                    <a:pt x="2796"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6733701" y="2965600"/>
              <a:ext cx="31385" cy="87231"/>
            </a:xfrm>
            <a:custGeom>
              <a:avLst/>
              <a:gdLst/>
              <a:ahLst/>
              <a:cxnLst/>
              <a:rect l="l" t="t" r="r" b="b"/>
              <a:pathLst>
                <a:path w="707" h="1965" extrusionOk="0">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6767749" y="2985798"/>
              <a:ext cx="73070" cy="90738"/>
            </a:xfrm>
            <a:custGeom>
              <a:avLst/>
              <a:gdLst/>
              <a:ahLst/>
              <a:cxnLst/>
              <a:rect l="l" t="t" r="r" b="b"/>
              <a:pathLst>
                <a:path w="1646" h="2044" extrusionOk="0">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6844236" y="3013721"/>
              <a:ext cx="71117" cy="82570"/>
            </a:xfrm>
            <a:custGeom>
              <a:avLst/>
              <a:gdLst/>
              <a:ahLst/>
              <a:cxnLst/>
              <a:rect l="l" t="t" r="r" b="b"/>
              <a:pathLst>
                <a:path w="1602" h="1860" extrusionOk="0">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6966002" y="3049100"/>
              <a:ext cx="70939" cy="82570"/>
            </a:xfrm>
            <a:custGeom>
              <a:avLst/>
              <a:gdLst/>
              <a:ahLst/>
              <a:cxnLst/>
              <a:rect l="l" t="t" r="r" b="b"/>
              <a:pathLst>
                <a:path w="1598" h="1860" extrusionOk="0">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7043598" y="3063261"/>
              <a:ext cx="73514" cy="87498"/>
            </a:xfrm>
            <a:custGeom>
              <a:avLst/>
              <a:gdLst/>
              <a:ahLst/>
              <a:cxnLst/>
              <a:rect l="l" t="t" r="r" b="b"/>
              <a:pathLst>
                <a:path w="1656" h="1971" extrusionOk="0">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7120884" y="3090695"/>
              <a:ext cx="73159" cy="83014"/>
            </a:xfrm>
            <a:custGeom>
              <a:avLst/>
              <a:gdLst/>
              <a:ahLst/>
              <a:cxnLst/>
              <a:rect l="l" t="t" r="r" b="b"/>
              <a:pathLst>
                <a:path w="1648" h="1870" extrusionOk="0">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7230487" y="3115865"/>
              <a:ext cx="74757" cy="89406"/>
            </a:xfrm>
            <a:custGeom>
              <a:avLst/>
              <a:gdLst/>
              <a:ahLst/>
              <a:cxnLst/>
              <a:rect l="l" t="t" r="r" b="b"/>
              <a:pathLst>
                <a:path w="1684" h="2014" extrusionOk="0">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a:off x="7309015" y="3145607"/>
              <a:ext cx="73203" cy="82925"/>
            </a:xfrm>
            <a:custGeom>
              <a:avLst/>
              <a:gdLst/>
              <a:ahLst/>
              <a:cxnLst/>
              <a:rect l="l" t="t" r="r" b="b"/>
              <a:pathLst>
                <a:path w="1649" h="1868" extrusionOk="0">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2"/>
            <p:cNvSpPr/>
            <p:nvPr/>
          </p:nvSpPr>
          <p:spPr>
            <a:xfrm>
              <a:off x="7395535" y="3159191"/>
              <a:ext cx="65213" cy="86743"/>
            </a:xfrm>
            <a:custGeom>
              <a:avLst/>
              <a:gdLst/>
              <a:ahLst/>
              <a:cxnLst/>
              <a:rect l="l" t="t" r="r" b="b"/>
              <a:pathLst>
                <a:path w="1469" h="1954" extrusionOk="0">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2"/>
            <p:cNvSpPr/>
            <p:nvPr/>
          </p:nvSpPr>
          <p:spPr>
            <a:xfrm>
              <a:off x="7508999" y="3192173"/>
              <a:ext cx="65390" cy="86699"/>
            </a:xfrm>
            <a:custGeom>
              <a:avLst/>
              <a:gdLst/>
              <a:ahLst/>
              <a:cxnLst/>
              <a:rect l="l" t="t" r="r" b="b"/>
              <a:pathLst>
                <a:path w="1473" h="1953" extrusionOk="0">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a:off x="7570215" y="3220406"/>
              <a:ext cx="77110" cy="84790"/>
            </a:xfrm>
            <a:custGeom>
              <a:avLst/>
              <a:gdLst/>
              <a:ahLst/>
              <a:cxnLst/>
              <a:rect l="l" t="t" r="r" b="b"/>
              <a:pathLst>
                <a:path w="1737" h="1910" extrusionOk="0">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7652206" y="3242824"/>
              <a:ext cx="73203" cy="82970"/>
            </a:xfrm>
            <a:custGeom>
              <a:avLst/>
              <a:gdLst/>
              <a:ahLst/>
              <a:cxnLst/>
              <a:rect l="l" t="t" r="r" b="b"/>
              <a:pathLst>
                <a:path w="1649" h="1869" extrusionOk="0">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7302801" y="3283309"/>
              <a:ext cx="645822" cy="219787"/>
            </a:xfrm>
            <a:custGeom>
              <a:avLst/>
              <a:gdLst/>
              <a:ahLst/>
              <a:cxnLst/>
              <a:rect l="l" t="t" r="r" b="b"/>
              <a:pathLst>
                <a:path w="14548" h="4951" extrusionOk="0">
                  <a:moveTo>
                    <a:pt x="227" y="1"/>
                  </a:moveTo>
                  <a:lnTo>
                    <a:pt x="1" y="776"/>
                  </a:lnTo>
                  <a:lnTo>
                    <a:pt x="14322" y="4950"/>
                  </a:lnTo>
                  <a:lnTo>
                    <a:pt x="14548" y="4175"/>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7592322" y="3442318"/>
              <a:ext cx="336229" cy="129626"/>
            </a:xfrm>
            <a:custGeom>
              <a:avLst/>
              <a:gdLst/>
              <a:ahLst/>
              <a:cxnLst/>
              <a:rect l="l" t="t" r="r" b="b"/>
              <a:pathLst>
                <a:path w="7574" h="2920" extrusionOk="0">
                  <a:moveTo>
                    <a:pt x="230" y="0"/>
                  </a:moveTo>
                  <a:lnTo>
                    <a:pt x="1" y="776"/>
                  </a:lnTo>
                  <a:lnTo>
                    <a:pt x="7348" y="2919"/>
                  </a:lnTo>
                  <a:lnTo>
                    <a:pt x="7574" y="2144"/>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6742446" y="2703647"/>
              <a:ext cx="312656" cy="253748"/>
            </a:xfrm>
            <a:custGeom>
              <a:avLst/>
              <a:gdLst/>
              <a:ahLst/>
              <a:cxnLst/>
              <a:rect l="l" t="t" r="r" b="b"/>
              <a:pathLst>
                <a:path w="7043" h="5716" extrusionOk="0">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6752479" y="2753055"/>
              <a:ext cx="197635" cy="124787"/>
            </a:xfrm>
            <a:custGeom>
              <a:avLst/>
              <a:gdLst/>
              <a:ahLst/>
              <a:cxnLst/>
              <a:rect l="l" t="t" r="r" b="b"/>
              <a:pathLst>
                <a:path w="4452" h="2811" extrusionOk="0">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6935194" y="2838464"/>
              <a:ext cx="98063" cy="40220"/>
            </a:xfrm>
            <a:custGeom>
              <a:avLst/>
              <a:gdLst/>
              <a:ahLst/>
              <a:cxnLst/>
              <a:rect l="l" t="t" r="r" b="b"/>
              <a:pathLst>
                <a:path w="2209" h="906" extrusionOk="0">
                  <a:moveTo>
                    <a:pt x="84" y="1"/>
                  </a:moveTo>
                  <a:lnTo>
                    <a:pt x="1" y="287"/>
                  </a:lnTo>
                  <a:lnTo>
                    <a:pt x="2123" y="905"/>
                  </a:lnTo>
                  <a:lnTo>
                    <a:pt x="2209" y="617"/>
                  </a:lnTo>
                  <a:lnTo>
                    <a:pt x="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6856532" y="2537136"/>
              <a:ext cx="703222" cy="258986"/>
            </a:xfrm>
            <a:custGeom>
              <a:avLst/>
              <a:gdLst/>
              <a:ahLst/>
              <a:cxnLst/>
              <a:rect l="l" t="t" r="r" b="b"/>
              <a:pathLst>
                <a:path w="15841" h="5834" extrusionOk="0">
                  <a:moveTo>
                    <a:pt x="388" y="0"/>
                  </a:moveTo>
                  <a:lnTo>
                    <a:pt x="0" y="1329"/>
                  </a:lnTo>
                  <a:lnTo>
                    <a:pt x="15456" y="5833"/>
                  </a:lnTo>
                  <a:lnTo>
                    <a:pt x="15840" y="4506"/>
                  </a:lnTo>
                  <a:lnTo>
                    <a:pt x="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2"/>
            <p:cNvSpPr/>
            <p:nvPr/>
          </p:nvSpPr>
          <p:spPr>
            <a:xfrm>
              <a:off x="7675334" y="1922050"/>
              <a:ext cx="248420" cy="181743"/>
            </a:xfrm>
            <a:custGeom>
              <a:avLst/>
              <a:gdLst/>
              <a:ahLst/>
              <a:cxnLst/>
              <a:rect l="l" t="t" r="r" b="b"/>
              <a:pathLst>
                <a:path w="5596" h="4094" extrusionOk="0">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7703701" y="2155815"/>
              <a:ext cx="40175" cy="34804"/>
            </a:xfrm>
            <a:custGeom>
              <a:avLst/>
              <a:gdLst/>
              <a:ahLst/>
              <a:cxnLst/>
              <a:rect l="l" t="t" r="r" b="b"/>
              <a:pathLst>
                <a:path w="905" h="784" extrusionOk="0">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7636447" y="1899588"/>
              <a:ext cx="78442" cy="41596"/>
            </a:xfrm>
            <a:custGeom>
              <a:avLst/>
              <a:gdLst/>
              <a:ahLst/>
              <a:cxnLst/>
              <a:rect l="l" t="t" r="r" b="b"/>
              <a:pathLst>
                <a:path w="1767" h="937" extrusionOk="0">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7739702" y="2147691"/>
              <a:ext cx="16470" cy="13185"/>
            </a:xfrm>
            <a:custGeom>
              <a:avLst/>
              <a:gdLst/>
              <a:ahLst/>
              <a:cxnLst/>
              <a:rect l="l" t="t" r="r" b="b"/>
              <a:pathLst>
                <a:path w="371" h="297" extrusionOk="0">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7578783" y="3554184"/>
              <a:ext cx="83857" cy="1040693"/>
            </a:xfrm>
            <a:custGeom>
              <a:avLst/>
              <a:gdLst/>
              <a:ahLst/>
              <a:cxnLst/>
              <a:rect l="l" t="t" r="r" b="b"/>
              <a:pathLst>
                <a:path w="1889" h="23443" extrusionOk="0">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7541982" y="4593695"/>
              <a:ext cx="280960" cy="6748"/>
            </a:xfrm>
            <a:custGeom>
              <a:avLst/>
              <a:gdLst/>
              <a:ahLst/>
              <a:cxnLst/>
              <a:rect l="l" t="t" r="r" b="b"/>
              <a:pathLst>
                <a:path w="6329" h="152" extrusionOk="0">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7012480" y="2565990"/>
              <a:ext cx="867563" cy="416268"/>
            </a:xfrm>
            <a:custGeom>
              <a:avLst/>
              <a:gdLst/>
              <a:ahLst/>
              <a:cxnLst/>
              <a:rect l="l" t="t" r="r" b="b"/>
              <a:pathLst>
                <a:path w="19543" h="9377" extrusionOk="0">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7607725" y="2352468"/>
              <a:ext cx="295610" cy="523654"/>
            </a:xfrm>
            <a:custGeom>
              <a:avLst/>
              <a:gdLst/>
              <a:ahLst/>
              <a:cxnLst/>
              <a:rect l="l" t="t" r="r" b="b"/>
              <a:pathLst>
                <a:path w="6659" h="11796" extrusionOk="0">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2"/>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32"/>
            <p:cNvGrpSpPr/>
            <p:nvPr/>
          </p:nvGrpSpPr>
          <p:grpSpPr>
            <a:xfrm>
              <a:off x="7331478" y="2343723"/>
              <a:ext cx="542780" cy="395840"/>
              <a:chOff x="7331478" y="2343723"/>
              <a:chExt cx="542780" cy="395840"/>
            </a:xfrm>
          </p:grpSpPr>
          <p:sp>
            <p:nvSpPr>
              <p:cNvPr id="1025" name="Google Shape;1025;p32"/>
              <p:cNvSpPr/>
              <p:nvPr/>
            </p:nvSpPr>
            <p:spPr>
              <a:xfrm>
                <a:off x="7445431" y="2352912"/>
                <a:ext cx="326019" cy="156084"/>
              </a:xfrm>
              <a:custGeom>
                <a:avLst/>
                <a:gdLst/>
                <a:ahLst/>
                <a:cxnLst/>
                <a:rect l="l" t="t" r="r" b="b"/>
                <a:pathLst>
                  <a:path w="7344" h="3516" extrusionOk="0">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a:off x="7331478" y="2423760"/>
                <a:ext cx="530180" cy="215259"/>
              </a:xfrm>
              <a:custGeom>
                <a:avLst/>
                <a:gdLst/>
                <a:ahLst/>
                <a:cxnLst/>
                <a:rect l="l" t="t" r="r" b="b"/>
                <a:pathLst>
                  <a:path w="11943" h="4849" extrusionOk="0">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a:off x="7513128" y="2343723"/>
                <a:ext cx="171444" cy="93713"/>
              </a:xfrm>
              <a:custGeom>
                <a:avLst/>
                <a:gdLst/>
                <a:ahLst/>
                <a:cxnLst/>
                <a:rect l="l" t="t" r="r" b="b"/>
                <a:pathLst>
                  <a:path w="3862" h="2111" extrusionOk="0">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2"/>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32"/>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flipH="1">
              <a:off x="7499999" y="2083824"/>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2"/>
          <p:cNvGrpSpPr/>
          <p:nvPr/>
        </p:nvGrpSpPr>
        <p:grpSpPr>
          <a:xfrm>
            <a:off x="7729022" y="456922"/>
            <a:ext cx="735555" cy="713681"/>
            <a:chOff x="6472501" y="1326053"/>
            <a:chExt cx="1000385" cy="883233"/>
          </a:xfrm>
        </p:grpSpPr>
        <p:sp>
          <p:nvSpPr>
            <p:cNvPr id="834" name="Google Shape;834;p32"/>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2"/>
          <p:cNvGrpSpPr/>
          <p:nvPr/>
        </p:nvGrpSpPr>
        <p:grpSpPr>
          <a:xfrm>
            <a:off x="5795302" y="1229363"/>
            <a:ext cx="801815" cy="822729"/>
            <a:chOff x="4694531" y="2250235"/>
            <a:chExt cx="1090502" cy="1018186"/>
          </a:xfrm>
        </p:grpSpPr>
        <p:sp>
          <p:nvSpPr>
            <p:cNvPr id="839" name="Google Shape;839;p32"/>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2"/>
          <p:cNvGrpSpPr/>
          <p:nvPr/>
        </p:nvGrpSpPr>
        <p:grpSpPr>
          <a:xfrm>
            <a:off x="7362216" y="102660"/>
            <a:ext cx="401642" cy="406486"/>
            <a:chOff x="6256625" y="616414"/>
            <a:chExt cx="546250" cy="503056"/>
          </a:xfrm>
        </p:grpSpPr>
        <p:sp>
          <p:nvSpPr>
            <p:cNvPr id="844" name="Google Shape;844;p32"/>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2"/>
          <p:cNvGrpSpPr/>
          <p:nvPr/>
        </p:nvGrpSpPr>
        <p:grpSpPr>
          <a:xfrm>
            <a:off x="5739127" y="-244662"/>
            <a:ext cx="3275102" cy="1513372"/>
            <a:chOff x="4154632" y="596016"/>
            <a:chExt cx="4454274" cy="1872907"/>
          </a:xfrm>
        </p:grpSpPr>
        <p:grpSp>
          <p:nvGrpSpPr>
            <p:cNvPr id="863" name="Google Shape;863;p32"/>
            <p:cNvGrpSpPr/>
            <p:nvPr/>
          </p:nvGrpSpPr>
          <p:grpSpPr>
            <a:xfrm rot="756199">
              <a:off x="8106510" y="1414495"/>
              <a:ext cx="502396" cy="423275"/>
              <a:chOff x="2681574" y="1237063"/>
              <a:chExt cx="340338" cy="314998"/>
            </a:xfrm>
          </p:grpSpPr>
          <p:sp>
            <p:nvSpPr>
              <p:cNvPr id="864" name="Google Shape;864;p32"/>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32"/>
            <p:cNvGrpSpPr/>
            <p:nvPr/>
          </p:nvGrpSpPr>
          <p:grpSpPr>
            <a:xfrm rot="4421280">
              <a:off x="4109838" y="1944564"/>
              <a:ext cx="569153" cy="479566"/>
              <a:chOff x="2681574" y="1237063"/>
              <a:chExt cx="340338" cy="314998"/>
            </a:xfrm>
          </p:grpSpPr>
          <p:sp>
            <p:nvSpPr>
              <p:cNvPr id="869" name="Google Shape;869;p32"/>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2"/>
            <p:cNvGrpSpPr/>
            <p:nvPr/>
          </p:nvGrpSpPr>
          <p:grpSpPr>
            <a:xfrm>
              <a:off x="4980432" y="596016"/>
              <a:ext cx="773384" cy="715644"/>
              <a:chOff x="2681574" y="1237063"/>
              <a:chExt cx="340338" cy="314998"/>
            </a:xfrm>
          </p:grpSpPr>
          <p:sp>
            <p:nvSpPr>
              <p:cNvPr id="874" name="Google Shape;874;p32"/>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0" name="Google Shape;880;p32"/>
          <p:cNvSpPr/>
          <p:nvPr/>
        </p:nvSpPr>
        <p:spPr>
          <a:xfrm>
            <a:off x="5823662" y="675719"/>
            <a:ext cx="55856" cy="49469"/>
          </a:xfrm>
          <a:custGeom>
            <a:avLst/>
            <a:gdLst/>
            <a:ahLst/>
            <a:cxnLst/>
            <a:rect l="l" t="t" r="r" b="b"/>
            <a:pathLst>
              <a:path w="1" h="1" extrusionOk="0">
                <a:moveTo>
                  <a:pt x="1" y="1"/>
                </a:moveTo>
                <a:lnTo>
                  <a:pt x="1" y="1"/>
                </a:lnTo>
                <a:lnTo>
                  <a:pt x="1" y="1"/>
                </a:lnTo>
                <a:lnTo>
                  <a:pt x="1" y="1"/>
                </a:lnTo>
                <a:close/>
              </a:path>
            </a:pathLst>
          </a:custGeom>
          <a:solidFill>
            <a:srgbClr val="953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7744551" y="-52491"/>
            <a:ext cx="83103" cy="91362"/>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5177596" y="1440384"/>
            <a:ext cx="83201" cy="91291"/>
          </a:xfrm>
          <a:custGeom>
            <a:avLst/>
            <a:gdLst/>
            <a:ahLst/>
            <a:cxnLst/>
            <a:rect l="l" t="t" r="r" b="b"/>
            <a:pathLst>
              <a:path w="2549" h="2545" extrusionOk="0">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7890839" y="94030"/>
            <a:ext cx="55856" cy="56174"/>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5068536" y="1221985"/>
            <a:ext cx="55856" cy="55994"/>
          </a:xfrm>
          <a:custGeom>
            <a:avLst/>
            <a:gdLst/>
            <a:ahLst/>
            <a:cxnLst/>
            <a:rect l="l" t="t" r="r" b="b"/>
            <a:pathLst>
              <a:path w="1566" h="1561" extrusionOk="0">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648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1"/>
          <p:cNvSpPr txBox="1">
            <a:spLocks noGrp="1"/>
          </p:cNvSpPr>
          <p:nvPr>
            <p:ph type="ctrTitle" idx="8"/>
          </p:nvPr>
        </p:nvSpPr>
        <p:spPr>
          <a:xfrm>
            <a:off x="4338735" y="457300"/>
            <a:ext cx="4036615" cy="481200"/>
          </a:xfrm>
          <a:prstGeom prst="rect">
            <a:avLst/>
          </a:prstGeom>
        </p:spPr>
        <p:txBody>
          <a:bodyPr spcFirstLastPara="1" wrap="square" lIns="91425" tIns="91425" rIns="91425" bIns="91425" anchor="ctr" anchorCtr="0">
            <a:noAutofit/>
          </a:bodyPr>
          <a:lstStyle/>
          <a:p>
            <a:pPr lvl="0"/>
            <a:r>
              <a:rPr lang="en" dirty="0"/>
              <a:t>COMPOSICIÓN POR DESCRIPCIÓN Y TIPO</a:t>
            </a:r>
            <a:endParaRPr dirty="0"/>
          </a:p>
        </p:txBody>
      </p:sp>
      <p:sp>
        <p:nvSpPr>
          <p:cNvPr id="2" name="CuadroTexto 1">
            <a:extLst>
              <a:ext uri="{FF2B5EF4-FFF2-40B4-BE49-F238E27FC236}">
                <a16:creationId xmlns:a16="http://schemas.microsoft.com/office/drawing/2014/main" id="{6C3E2411-7C62-3C4A-B643-5BA187F44F07}"/>
              </a:ext>
            </a:extLst>
          </p:cNvPr>
          <p:cNvSpPr txBox="1"/>
          <p:nvPr/>
        </p:nvSpPr>
        <p:spPr>
          <a:xfrm>
            <a:off x="4338735" y="653143"/>
            <a:ext cx="184731" cy="307777"/>
          </a:xfrm>
          <a:prstGeom prst="rect">
            <a:avLst/>
          </a:prstGeom>
          <a:noFill/>
        </p:spPr>
        <p:txBody>
          <a:bodyPr wrap="none" rtlCol="0">
            <a:spAutoFit/>
          </a:bodyPr>
          <a:lstStyle/>
          <a:p>
            <a:endParaRPr lang="es-CO" dirty="0"/>
          </a:p>
        </p:txBody>
      </p:sp>
    </p:spTree>
    <p:extLst>
      <p:ext uri="{BB962C8B-B14F-4D97-AF65-F5344CB8AC3E}">
        <p14:creationId xmlns:p14="http://schemas.microsoft.com/office/powerpoint/2010/main" val="3338505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1"/>
          <p:cNvSpPr txBox="1">
            <a:spLocks noGrp="1"/>
          </p:cNvSpPr>
          <p:nvPr>
            <p:ph type="ctrTitle" idx="8"/>
          </p:nvPr>
        </p:nvSpPr>
        <p:spPr>
          <a:xfrm>
            <a:off x="3542461" y="457300"/>
            <a:ext cx="4832889"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COMPOSICIÓN POR OBJETIVO yMONEDA</a:t>
            </a:r>
            <a:endParaRPr dirty="0"/>
          </a:p>
        </p:txBody>
      </p:sp>
      <p:sp>
        <p:nvSpPr>
          <p:cNvPr id="2" name="CuadroTexto 1">
            <a:extLst>
              <a:ext uri="{FF2B5EF4-FFF2-40B4-BE49-F238E27FC236}">
                <a16:creationId xmlns:a16="http://schemas.microsoft.com/office/drawing/2014/main" id="{6C3E2411-7C62-3C4A-B643-5BA187F44F07}"/>
              </a:ext>
            </a:extLst>
          </p:cNvPr>
          <p:cNvSpPr txBox="1"/>
          <p:nvPr/>
        </p:nvSpPr>
        <p:spPr>
          <a:xfrm>
            <a:off x="4338735" y="653143"/>
            <a:ext cx="184731" cy="307777"/>
          </a:xfrm>
          <a:prstGeom prst="rect">
            <a:avLst/>
          </a:prstGeom>
          <a:noFill/>
        </p:spPr>
        <p:txBody>
          <a:bodyPr wrap="none" rtlCol="0">
            <a:spAutoFit/>
          </a:bodyPr>
          <a:lstStyle/>
          <a:p>
            <a:endParaRPr lang="es-CO" dirty="0"/>
          </a:p>
        </p:txBody>
      </p:sp>
    </p:spTree>
    <p:extLst>
      <p:ext uri="{BB962C8B-B14F-4D97-AF65-F5344CB8AC3E}">
        <p14:creationId xmlns:p14="http://schemas.microsoft.com/office/powerpoint/2010/main" val="281711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1"/>
          <p:cNvSpPr txBox="1">
            <a:spLocks noGrp="1"/>
          </p:cNvSpPr>
          <p:nvPr>
            <p:ph type="ctrTitle" idx="8"/>
          </p:nvPr>
        </p:nvSpPr>
        <p:spPr>
          <a:xfrm>
            <a:off x="3542461" y="457300"/>
            <a:ext cx="4832889"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COMPOSICIÓN entidad y PLAZO</a:t>
            </a:r>
            <a:endParaRPr dirty="0"/>
          </a:p>
        </p:txBody>
      </p:sp>
      <p:sp>
        <p:nvSpPr>
          <p:cNvPr id="2" name="CuadroTexto 1">
            <a:extLst>
              <a:ext uri="{FF2B5EF4-FFF2-40B4-BE49-F238E27FC236}">
                <a16:creationId xmlns:a16="http://schemas.microsoft.com/office/drawing/2014/main" id="{6C3E2411-7C62-3C4A-B643-5BA187F44F07}"/>
              </a:ext>
            </a:extLst>
          </p:cNvPr>
          <p:cNvSpPr txBox="1"/>
          <p:nvPr/>
        </p:nvSpPr>
        <p:spPr>
          <a:xfrm>
            <a:off x="4338735" y="653143"/>
            <a:ext cx="184731" cy="307777"/>
          </a:xfrm>
          <a:prstGeom prst="rect">
            <a:avLst/>
          </a:prstGeom>
          <a:noFill/>
        </p:spPr>
        <p:txBody>
          <a:bodyPr wrap="none" rtlCol="0">
            <a:spAutoFit/>
          </a:bodyPr>
          <a:lstStyle/>
          <a:p>
            <a:endParaRPr lang="es-CO" dirty="0"/>
          </a:p>
        </p:txBody>
      </p:sp>
    </p:spTree>
    <p:extLst>
      <p:ext uri="{BB962C8B-B14F-4D97-AF65-F5344CB8AC3E}">
        <p14:creationId xmlns:p14="http://schemas.microsoft.com/office/powerpoint/2010/main" val="298623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3"/>
        <p:cNvGrpSpPr/>
        <p:nvPr/>
      </p:nvGrpSpPr>
      <p:grpSpPr>
        <a:xfrm>
          <a:off x="0" y="0"/>
          <a:ext cx="0" cy="0"/>
          <a:chOff x="0" y="0"/>
          <a:chExt cx="0" cy="0"/>
        </a:xfrm>
      </p:grpSpPr>
      <p:sp>
        <p:nvSpPr>
          <p:cNvPr id="2324" name="Google Shape;2324;p37"/>
          <p:cNvSpPr txBox="1">
            <a:spLocks noGrp="1"/>
          </p:cNvSpPr>
          <p:nvPr>
            <p:ph type="ctrTitle" idx="2"/>
          </p:nvPr>
        </p:nvSpPr>
        <p:spPr>
          <a:xfrm>
            <a:off x="4572000" y="457300"/>
            <a:ext cx="380335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COMPOSICIÓN por región y rentabilidad</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2324" name="Google Shape;2324;p37"/>
          <p:cNvSpPr txBox="1">
            <a:spLocks noGrp="1"/>
          </p:cNvSpPr>
          <p:nvPr>
            <p:ph type="ctrTitle" idx="2"/>
          </p:nvPr>
        </p:nvSpPr>
        <p:spPr>
          <a:xfrm>
            <a:off x="4572000" y="457300"/>
            <a:ext cx="380335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Estructuración de pasivos</a:t>
            </a:r>
            <a:endParaRPr dirty="0"/>
          </a:p>
        </p:txBody>
      </p:sp>
    </p:spTree>
    <p:extLst>
      <p:ext uri="{BB962C8B-B14F-4D97-AF65-F5344CB8AC3E}">
        <p14:creationId xmlns:p14="http://schemas.microsoft.com/office/powerpoint/2010/main" val="60498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802" name="Google Shape;802;p30"/>
          <p:cNvSpPr txBox="1">
            <a:spLocks noGrp="1"/>
          </p:cNvSpPr>
          <p:nvPr>
            <p:ph type="ctrTitle" idx="4"/>
          </p:nvPr>
        </p:nvSpPr>
        <p:spPr>
          <a:xfrm>
            <a:off x="4327913" y="457300"/>
            <a:ext cx="4047438"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ETAPAS DEL CICLO DE LA VIDA </a:t>
            </a:r>
            <a:endParaRPr dirty="0"/>
          </a:p>
        </p:txBody>
      </p:sp>
      <p:pic>
        <p:nvPicPr>
          <p:cNvPr id="24" name="Imagen 23">
            <a:extLst>
              <a:ext uri="{FF2B5EF4-FFF2-40B4-BE49-F238E27FC236}">
                <a16:creationId xmlns:a16="http://schemas.microsoft.com/office/drawing/2014/main" id="{9B586AF8-A405-1D42-B43B-2E97F5BBE5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6028" y="1050475"/>
            <a:ext cx="6537851" cy="3957357"/>
          </a:xfrm>
          <a:prstGeom prst="rect">
            <a:avLst/>
          </a:prstGeom>
          <a:noFill/>
          <a:ln>
            <a:noFill/>
          </a:ln>
        </p:spPr>
      </p:pic>
    </p:spTree>
    <p:extLst>
      <p:ext uri="{BB962C8B-B14F-4D97-AF65-F5344CB8AC3E}">
        <p14:creationId xmlns:p14="http://schemas.microsoft.com/office/powerpoint/2010/main" val="260301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8"/>
        <p:cNvGrpSpPr/>
        <p:nvPr/>
      </p:nvGrpSpPr>
      <p:grpSpPr>
        <a:xfrm>
          <a:off x="0" y="0"/>
          <a:ext cx="0" cy="0"/>
          <a:chOff x="0" y="0"/>
          <a:chExt cx="0" cy="0"/>
        </a:xfrm>
      </p:grpSpPr>
      <p:sp>
        <p:nvSpPr>
          <p:cNvPr id="1140" name="Google Shape;1140;p35"/>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txBox="1"/>
          <p:nvPr/>
        </p:nvSpPr>
        <p:spPr>
          <a:xfrm>
            <a:off x="3690977" y="2238963"/>
            <a:ext cx="5212497" cy="1983926"/>
          </a:xfrm>
          <a:prstGeom prst="rect">
            <a:avLst/>
          </a:prstGeom>
          <a:noFill/>
          <a:ln>
            <a:noFill/>
          </a:ln>
        </p:spPr>
        <p:txBody>
          <a:bodyPr spcFirstLastPara="1" wrap="square" lIns="91425" tIns="91425" rIns="91425" bIns="91425" anchor="t" anchorCtr="0">
            <a:noAutofit/>
          </a:bodyPr>
          <a:lstStyle/>
          <a:p>
            <a:pPr algn="just"/>
            <a:r>
              <a:rPr lang="es-CO" dirty="0">
                <a:solidFill>
                  <a:schemeClr val="accent3"/>
                </a:solidFill>
                <a:latin typeface="Anaheim"/>
              </a:rPr>
              <a:t>Este modelo parte de plantear tres preguntas en riguroso orden:</a:t>
            </a:r>
          </a:p>
          <a:p>
            <a:pPr algn="just"/>
            <a:r>
              <a:rPr lang="es-CO" dirty="0">
                <a:solidFill>
                  <a:schemeClr val="accent3"/>
                </a:solidFill>
                <a:latin typeface="Anaheim"/>
              </a:rPr>
              <a:t> </a:t>
            </a:r>
          </a:p>
          <a:p>
            <a:pPr lvl="0" algn="just"/>
            <a:r>
              <a:rPr lang="es-CO" dirty="0">
                <a:solidFill>
                  <a:schemeClr val="accent3"/>
                </a:solidFill>
                <a:latin typeface="Anaheim"/>
              </a:rPr>
              <a:t>1. ¿Para qué planear las finanzas personales y familiares?</a:t>
            </a:r>
          </a:p>
          <a:p>
            <a:pPr lvl="0" algn="just"/>
            <a:r>
              <a:rPr lang="es-CO" dirty="0">
                <a:solidFill>
                  <a:schemeClr val="accent3"/>
                </a:solidFill>
                <a:latin typeface="Anaheim"/>
              </a:rPr>
              <a:t>2. ¿Cómo manejar y planear sus finanzas personales y familiares?</a:t>
            </a:r>
          </a:p>
          <a:p>
            <a:pPr lvl="0" algn="just"/>
            <a:r>
              <a:rPr lang="es-CO" dirty="0">
                <a:solidFill>
                  <a:schemeClr val="accent3"/>
                </a:solidFill>
                <a:latin typeface="Anaheim"/>
              </a:rPr>
              <a:t>3. ¿Qué instrumentos financieros son óptimos para la Planeación Financiera?</a:t>
            </a:r>
          </a:p>
        </p:txBody>
      </p:sp>
      <p:sp>
        <p:nvSpPr>
          <p:cNvPr id="1210" name="Google Shape;1210;p35"/>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METODOLOGÍA </a:t>
            </a:r>
            <a:endParaRPr dirty="0"/>
          </a:p>
        </p:txBody>
      </p:sp>
      <p:pic>
        <p:nvPicPr>
          <p:cNvPr id="74" name="Imagen 73">
            <a:extLst>
              <a:ext uri="{FF2B5EF4-FFF2-40B4-BE49-F238E27FC236}">
                <a16:creationId xmlns:a16="http://schemas.microsoft.com/office/drawing/2014/main" id="{687A0600-96C9-8C47-9A02-23D9BEF4A41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324" y="1541862"/>
            <a:ext cx="2432452" cy="24102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35"/>
          <p:cNvSpPr txBox="1"/>
          <p:nvPr/>
        </p:nvSpPr>
        <p:spPr>
          <a:xfrm>
            <a:off x="503392" y="1031017"/>
            <a:ext cx="8640608" cy="697800"/>
          </a:xfrm>
          <a:prstGeom prst="rect">
            <a:avLst/>
          </a:prstGeom>
          <a:noFill/>
          <a:ln>
            <a:noFill/>
          </a:ln>
        </p:spPr>
        <p:txBody>
          <a:bodyPr spcFirstLastPara="1" wrap="square" lIns="91425" tIns="91425" rIns="91425" bIns="91425" anchor="t" anchorCtr="0">
            <a:noAutofit/>
          </a:bodyPr>
          <a:lstStyle/>
          <a:p>
            <a:pPr algn="just"/>
            <a:r>
              <a:rPr lang="es-CO" dirty="0">
                <a:solidFill>
                  <a:schemeClr val="accent3"/>
                </a:solidFill>
                <a:latin typeface="Anaheim"/>
              </a:rPr>
              <a:t>Una vez respondidas y dimensionadas estas preguntas se empezará a analizar desde la base hacia arriba los pasos que recomienda </a:t>
            </a:r>
            <a:r>
              <a:rPr lang="es-CO" dirty="0" err="1">
                <a:solidFill>
                  <a:schemeClr val="accent3"/>
                </a:solidFill>
                <a:latin typeface="Anaheim"/>
              </a:rPr>
              <a:t>Axia</a:t>
            </a:r>
            <a:r>
              <a:rPr lang="es-CO" dirty="0">
                <a:solidFill>
                  <a:schemeClr val="accent3"/>
                </a:solidFill>
                <a:latin typeface="Anaheim"/>
              </a:rPr>
              <a:t> y que de esta </a:t>
            </a:r>
            <a:r>
              <a:rPr lang="es-CO">
                <a:solidFill>
                  <a:schemeClr val="accent3"/>
                </a:solidFill>
                <a:latin typeface="Anaheim"/>
              </a:rPr>
              <a:t>manera estos sean </a:t>
            </a:r>
            <a:r>
              <a:rPr lang="es-CO" dirty="0">
                <a:solidFill>
                  <a:schemeClr val="accent3"/>
                </a:solidFill>
                <a:latin typeface="Anaheim"/>
              </a:rPr>
              <a:t>ejecutados para una eficiente planeación Financiera (Bottom Up Personal Financial Planning®), en dos ejes: El Conocimiento y el Direccionamiento.</a:t>
            </a:r>
          </a:p>
        </p:txBody>
      </p:sp>
      <p:sp>
        <p:nvSpPr>
          <p:cNvPr id="1140" name="Google Shape;1140;p35"/>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5"/>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BOTTOM UP</a:t>
            </a:r>
            <a:endParaRPr dirty="0"/>
          </a:p>
        </p:txBody>
      </p:sp>
      <p:pic>
        <p:nvPicPr>
          <p:cNvPr id="7" name="Imagen 6">
            <a:extLst>
              <a:ext uri="{FF2B5EF4-FFF2-40B4-BE49-F238E27FC236}">
                <a16:creationId xmlns:a16="http://schemas.microsoft.com/office/drawing/2014/main" id="{953DA0F5-7B20-2F46-8F47-F2AA6AA32C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3762" y="1935876"/>
            <a:ext cx="3922833" cy="3207624"/>
          </a:xfrm>
          <a:prstGeom prst="rect">
            <a:avLst/>
          </a:prstGeom>
          <a:noFill/>
          <a:ln>
            <a:noFill/>
          </a:ln>
        </p:spPr>
      </p:pic>
    </p:spTree>
    <p:extLst>
      <p:ext uri="{BB962C8B-B14F-4D97-AF65-F5344CB8AC3E}">
        <p14:creationId xmlns:p14="http://schemas.microsoft.com/office/powerpoint/2010/main" val="88725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0"/>
        <p:cNvGrpSpPr/>
        <p:nvPr/>
      </p:nvGrpSpPr>
      <p:grpSpPr>
        <a:xfrm>
          <a:off x="0" y="0"/>
          <a:ext cx="0" cy="0"/>
          <a:chOff x="0" y="0"/>
          <a:chExt cx="0" cy="0"/>
        </a:xfrm>
      </p:grpSpPr>
      <p:sp>
        <p:nvSpPr>
          <p:cNvPr id="788" name="Google Shape;788;p30"/>
          <p:cNvSpPr txBox="1">
            <a:spLocks noGrp="1"/>
          </p:cNvSpPr>
          <p:nvPr>
            <p:ph type="subTitle" idx="1"/>
          </p:nvPr>
        </p:nvSpPr>
        <p:spPr>
          <a:xfrm>
            <a:off x="4203085" y="1073890"/>
            <a:ext cx="4717632" cy="3458402"/>
          </a:xfrm>
          <a:prstGeom prst="rect">
            <a:avLst/>
          </a:prstGeom>
        </p:spPr>
        <p:txBody>
          <a:bodyPr spcFirstLastPara="1" wrap="square" lIns="91425" tIns="91425" rIns="91425" bIns="91425" anchor="t" anchorCtr="0">
            <a:noAutofit/>
          </a:bodyPr>
          <a:lstStyle/>
          <a:p>
            <a:pPr algn="just"/>
            <a:r>
              <a:rPr lang="es-CO" dirty="0"/>
              <a:t>Los objetivos son la motivación para planear financieramente,</a:t>
            </a:r>
          </a:p>
          <a:p>
            <a:pPr algn="just"/>
            <a:r>
              <a:rPr lang="es-CO" dirty="0"/>
              <a:t>además ofrecen de una forma lógica el direccionamiento que</a:t>
            </a:r>
          </a:p>
          <a:p>
            <a:pPr algn="just"/>
            <a:r>
              <a:rPr lang="es-CO" dirty="0"/>
              <a:t>debemos darle a nuestro actuar financiero diario. De ahí que sean</a:t>
            </a:r>
          </a:p>
          <a:p>
            <a:pPr algn="just"/>
            <a:r>
              <a:rPr lang="es-CO" dirty="0"/>
              <a:t>supremamente importantes y no deben ser tomados a la ligera.</a:t>
            </a:r>
          </a:p>
          <a:p>
            <a:pPr algn="just"/>
            <a:endParaRPr lang="es-CO" dirty="0"/>
          </a:p>
          <a:p>
            <a:pPr algn="just"/>
            <a:r>
              <a:rPr lang="es-CO" dirty="0"/>
              <a:t>Es fundamental entonces sentarse y empezar a dejar volar la</a:t>
            </a:r>
          </a:p>
          <a:p>
            <a:pPr algn="just"/>
            <a:r>
              <a:rPr lang="es-CO" dirty="0"/>
              <a:t>imaginación, buscando encontrar eso que nos mueve cada día, eso</a:t>
            </a:r>
          </a:p>
          <a:p>
            <a:pPr algn="just"/>
            <a:r>
              <a:rPr lang="es-CO" dirty="0"/>
              <a:t>que realmente queremos lograr que nos ofrece un sentido más allá</a:t>
            </a:r>
          </a:p>
          <a:p>
            <a:pPr algn="just"/>
            <a:r>
              <a:rPr lang="es-CO" dirty="0"/>
              <a:t>del dinero. El dinero entonces debe ser visto como un medio para</a:t>
            </a:r>
          </a:p>
          <a:p>
            <a:pPr algn="just"/>
            <a:r>
              <a:rPr lang="es-CO" dirty="0"/>
              <a:t>un fin nunca como el fin mismo.</a:t>
            </a:r>
          </a:p>
          <a:p>
            <a:pPr lvl="2" algn="just"/>
            <a:endParaRPr lang="es-CO" sz="1200" dirty="0"/>
          </a:p>
          <a:p>
            <a:pPr algn="just"/>
            <a:r>
              <a:rPr lang="es-CO" dirty="0"/>
              <a:t>De esta manera es necesario puntualizar claramente, cuales son los</a:t>
            </a:r>
          </a:p>
          <a:p>
            <a:pPr algn="just"/>
            <a:r>
              <a:rPr lang="es-CO" dirty="0"/>
              <a:t>objetivos que tenemos en el largo plazo y cuales podemos empezar</a:t>
            </a:r>
          </a:p>
          <a:p>
            <a:pPr algn="just"/>
            <a:r>
              <a:rPr lang="es-CO" dirty="0"/>
              <a:t>a construir en  este 2021. Por otro lado, es de vital importancia,</a:t>
            </a:r>
          </a:p>
          <a:p>
            <a:pPr algn="just"/>
            <a:r>
              <a:rPr lang="es-CO" dirty="0"/>
              <a:t>definir muy claramente dichos objetivos, describirlos de forma que</a:t>
            </a:r>
          </a:p>
          <a:p>
            <a:pPr algn="just"/>
            <a:r>
              <a:rPr lang="es-CO" dirty="0"/>
              <a:t>no quede duda que tipo de objetivo es: cuánto cuesta, dentro de</a:t>
            </a:r>
          </a:p>
          <a:p>
            <a:pPr algn="just"/>
            <a:r>
              <a:rPr lang="es-CO" dirty="0"/>
              <a:t>cuánto tiempo lo quiero alcanzar, de qué color es, de qué tamaño,</a:t>
            </a:r>
          </a:p>
          <a:p>
            <a:pPr algn="just"/>
            <a:r>
              <a:rPr lang="es-CO" dirty="0"/>
              <a:t>que recursos adicionales del dinero necesito, etc. </a:t>
            </a:r>
          </a:p>
        </p:txBody>
      </p:sp>
      <p:sp>
        <p:nvSpPr>
          <p:cNvPr id="802" name="Google Shape;802;p30"/>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OBJETIVOS  de vida</a:t>
            </a:r>
            <a:endParaRPr dirty="0"/>
          </a:p>
        </p:txBody>
      </p:sp>
      <p:grpSp>
        <p:nvGrpSpPr>
          <p:cNvPr id="33" name="Google Shape;3599;p46">
            <a:extLst>
              <a:ext uri="{FF2B5EF4-FFF2-40B4-BE49-F238E27FC236}">
                <a16:creationId xmlns:a16="http://schemas.microsoft.com/office/drawing/2014/main" id="{2251E077-2F29-9E4F-9D7F-1A766CBC28EE}"/>
              </a:ext>
            </a:extLst>
          </p:cNvPr>
          <p:cNvGrpSpPr/>
          <p:nvPr/>
        </p:nvGrpSpPr>
        <p:grpSpPr>
          <a:xfrm>
            <a:off x="482672" y="1819470"/>
            <a:ext cx="3240241" cy="2830580"/>
            <a:chOff x="411609" y="1049416"/>
            <a:chExt cx="1718376" cy="1650536"/>
          </a:xfrm>
        </p:grpSpPr>
        <p:sp>
          <p:nvSpPr>
            <p:cNvPr id="34" name="Google Shape;3600;p46">
              <a:extLst>
                <a:ext uri="{FF2B5EF4-FFF2-40B4-BE49-F238E27FC236}">
                  <a16:creationId xmlns:a16="http://schemas.microsoft.com/office/drawing/2014/main" id="{1EA80346-59D6-DD47-9DA8-23708D151168}"/>
                </a:ext>
              </a:extLst>
            </p:cNvPr>
            <p:cNvSpPr/>
            <p:nvPr/>
          </p:nvSpPr>
          <p:spPr>
            <a:xfrm>
              <a:off x="970600" y="1194197"/>
              <a:ext cx="557400" cy="399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01;p46">
              <a:extLst>
                <a:ext uri="{FF2B5EF4-FFF2-40B4-BE49-F238E27FC236}">
                  <a16:creationId xmlns:a16="http://schemas.microsoft.com/office/drawing/2014/main" id="{E3CC2B9D-F059-2548-9CC8-9D7CF8C1C0F1}"/>
                </a:ext>
              </a:extLst>
            </p:cNvPr>
            <p:cNvSpPr/>
            <p:nvPr/>
          </p:nvSpPr>
          <p:spPr>
            <a:xfrm>
              <a:off x="957556" y="1172928"/>
              <a:ext cx="152647" cy="127132"/>
            </a:xfrm>
            <a:custGeom>
              <a:avLst/>
              <a:gdLst/>
              <a:ahLst/>
              <a:cxnLst/>
              <a:rect l="l" t="t" r="r" b="b"/>
              <a:pathLst>
                <a:path w="9608" h="8002" extrusionOk="0">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02;p46">
              <a:extLst>
                <a:ext uri="{FF2B5EF4-FFF2-40B4-BE49-F238E27FC236}">
                  <a16:creationId xmlns:a16="http://schemas.microsoft.com/office/drawing/2014/main" id="{9B32ED80-C07B-E94B-A6A0-6EC01FB55A8B}"/>
                </a:ext>
              </a:extLst>
            </p:cNvPr>
            <p:cNvGrpSpPr/>
            <p:nvPr/>
          </p:nvGrpSpPr>
          <p:grpSpPr>
            <a:xfrm>
              <a:off x="1494120" y="1049416"/>
              <a:ext cx="285038" cy="281828"/>
              <a:chOff x="1494120" y="1049416"/>
              <a:chExt cx="285038" cy="281828"/>
            </a:xfrm>
          </p:grpSpPr>
          <p:sp>
            <p:nvSpPr>
              <p:cNvPr id="173" name="Google Shape;3603;p46">
                <a:extLst>
                  <a:ext uri="{FF2B5EF4-FFF2-40B4-BE49-F238E27FC236}">
                    <a16:creationId xmlns:a16="http://schemas.microsoft.com/office/drawing/2014/main" id="{2BD37242-1820-4747-8ABD-78FB740D8185}"/>
                  </a:ext>
                </a:extLst>
              </p:cNvPr>
              <p:cNvSpPr/>
              <p:nvPr/>
            </p:nvSpPr>
            <p:spPr>
              <a:xfrm>
                <a:off x="1494120" y="1080031"/>
                <a:ext cx="251261" cy="251213"/>
              </a:xfrm>
              <a:custGeom>
                <a:avLst/>
                <a:gdLst/>
                <a:ahLst/>
                <a:cxnLst/>
                <a:rect l="l" t="t" r="r" b="b"/>
                <a:pathLst>
                  <a:path w="15815" h="15812" extrusionOk="0">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604;p46">
                <a:extLst>
                  <a:ext uri="{FF2B5EF4-FFF2-40B4-BE49-F238E27FC236}">
                    <a16:creationId xmlns:a16="http://schemas.microsoft.com/office/drawing/2014/main" id="{37E9B9AC-F625-3349-89A8-027AC0B69ADB}"/>
                  </a:ext>
                </a:extLst>
              </p:cNvPr>
              <p:cNvSpPr/>
              <p:nvPr/>
            </p:nvSpPr>
            <p:spPr>
              <a:xfrm>
                <a:off x="1650771" y="1049416"/>
                <a:ext cx="128387" cy="125575"/>
              </a:xfrm>
              <a:custGeom>
                <a:avLst/>
                <a:gdLst/>
                <a:ahLst/>
                <a:cxnLst/>
                <a:rect l="l" t="t" r="r" b="b"/>
                <a:pathLst>
                  <a:path w="8081" h="7904" extrusionOk="0">
                    <a:moveTo>
                      <a:pt x="1" y="0"/>
                    </a:moveTo>
                    <a:lnTo>
                      <a:pt x="177" y="7903"/>
                    </a:lnTo>
                    <a:lnTo>
                      <a:pt x="8080" y="7781"/>
                    </a:lnTo>
                    <a:cubicBezTo>
                      <a:pt x="8024" y="5722"/>
                      <a:pt x="7169" y="3676"/>
                      <a:pt x="5693" y="2238"/>
                    </a:cubicBezTo>
                    <a:cubicBezTo>
                      <a:pt x="4218" y="804"/>
                      <a:pt x="2059"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605;p46">
              <a:extLst>
                <a:ext uri="{FF2B5EF4-FFF2-40B4-BE49-F238E27FC236}">
                  <a16:creationId xmlns:a16="http://schemas.microsoft.com/office/drawing/2014/main" id="{90B305E3-6D6B-DD45-A082-E828D005AA64}"/>
                </a:ext>
              </a:extLst>
            </p:cNvPr>
            <p:cNvSpPr/>
            <p:nvPr/>
          </p:nvSpPr>
          <p:spPr>
            <a:xfrm>
              <a:off x="726357" y="1601522"/>
              <a:ext cx="1316216" cy="487333"/>
            </a:xfrm>
            <a:custGeom>
              <a:avLst/>
              <a:gdLst/>
              <a:ahLst/>
              <a:cxnLst/>
              <a:rect l="l" t="t" r="r" b="b"/>
              <a:pathLst>
                <a:path w="82846" h="30674" extrusionOk="0">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06;p46">
              <a:extLst>
                <a:ext uri="{FF2B5EF4-FFF2-40B4-BE49-F238E27FC236}">
                  <a16:creationId xmlns:a16="http://schemas.microsoft.com/office/drawing/2014/main" id="{337B4F7B-B49D-164B-A894-50FF9BB5E01D}"/>
                </a:ext>
              </a:extLst>
            </p:cNvPr>
            <p:cNvSpPr/>
            <p:nvPr/>
          </p:nvSpPr>
          <p:spPr>
            <a:xfrm>
              <a:off x="411609" y="2697807"/>
              <a:ext cx="1718376" cy="2145"/>
            </a:xfrm>
            <a:custGeom>
              <a:avLst/>
              <a:gdLst/>
              <a:ahLst/>
              <a:cxnLst/>
              <a:rect l="l" t="t" r="r" b="b"/>
              <a:pathLst>
                <a:path w="108159" h="135" extrusionOk="0">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607;p46">
              <a:extLst>
                <a:ext uri="{FF2B5EF4-FFF2-40B4-BE49-F238E27FC236}">
                  <a16:creationId xmlns:a16="http://schemas.microsoft.com/office/drawing/2014/main" id="{416500BE-988C-9D48-B380-2D47B0CFF6AF}"/>
                </a:ext>
              </a:extLst>
            </p:cNvPr>
            <p:cNvGrpSpPr/>
            <p:nvPr/>
          </p:nvGrpSpPr>
          <p:grpSpPr>
            <a:xfrm>
              <a:off x="1603188" y="1369374"/>
              <a:ext cx="209969" cy="294109"/>
              <a:chOff x="1603188" y="1369374"/>
              <a:chExt cx="209969" cy="294109"/>
            </a:xfrm>
          </p:grpSpPr>
          <p:sp>
            <p:nvSpPr>
              <p:cNvPr id="168" name="Google Shape;3608;p46">
                <a:extLst>
                  <a:ext uri="{FF2B5EF4-FFF2-40B4-BE49-F238E27FC236}">
                    <a16:creationId xmlns:a16="http://schemas.microsoft.com/office/drawing/2014/main" id="{1CA10808-9DDB-7D48-B5C3-A126C3E481CE}"/>
                  </a:ext>
                </a:extLst>
              </p:cNvPr>
              <p:cNvSpPr/>
              <p:nvPr/>
            </p:nvSpPr>
            <p:spPr>
              <a:xfrm>
                <a:off x="1603188" y="1369374"/>
                <a:ext cx="209969" cy="294109"/>
              </a:xfrm>
              <a:custGeom>
                <a:avLst/>
                <a:gdLst/>
                <a:ahLst/>
                <a:cxnLst/>
                <a:rect l="l" t="t" r="r" b="b"/>
                <a:pathLst>
                  <a:path w="13216" h="18512" extrusionOk="0">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609;p46">
                <a:extLst>
                  <a:ext uri="{FF2B5EF4-FFF2-40B4-BE49-F238E27FC236}">
                    <a16:creationId xmlns:a16="http://schemas.microsoft.com/office/drawing/2014/main" id="{F85BEE3B-48B6-164D-8DCB-7929E86BB2F0}"/>
                  </a:ext>
                </a:extLst>
              </p:cNvPr>
              <p:cNvSpPr/>
              <p:nvPr/>
            </p:nvSpPr>
            <p:spPr>
              <a:xfrm>
                <a:off x="1647450" y="1426490"/>
                <a:ext cx="123462" cy="108972"/>
              </a:xfrm>
              <a:custGeom>
                <a:avLst/>
                <a:gdLst/>
                <a:ahLst/>
                <a:cxnLst/>
                <a:rect l="l" t="t" r="r" b="b"/>
                <a:pathLst>
                  <a:path w="7771" h="6859" extrusionOk="0">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610;p46">
                <a:extLst>
                  <a:ext uri="{FF2B5EF4-FFF2-40B4-BE49-F238E27FC236}">
                    <a16:creationId xmlns:a16="http://schemas.microsoft.com/office/drawing/2014/main" id="{8965E4E1-655E-AA41-990B-C940FCAB3450}"/>
                  </a:ext>
                </a:extLst>
              </p:cNvPr>
              <p:cNvSpPr/>
              <p:nvPr/>
            </p:nvSpPr>
            <p:spPr>
              <a:xfrm>
                <a:off x="1692190" y="1423757"/>
                <a:ext cx="80550" cy="111451"/>
              </a:xfrm>
              <a:custGeom>
                <a:avLst/>
                <a:gdLst/>
                <a:ahLst/>
                <a:cxnLst/>
                <a:rect l="l" t="t" r="r" b="b"/>
                <a:pathLst>
                  <a:path w="5070" h="7015" extrusionOk="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611;p46">
                <a:extLst>
                  <a:ext uri="{FF2B5EF4-FFF2-40B4-BE49-F238E27FC236}">
                    <a16:creationId xmlns:a16="http://schemas.microsoft.com/office/drawing/2014/main" id="{4006FBEB-79EF-BE43-A844-76927798BE78}"/>
                  </a:ext>
                </a:extLst>
              </p:cNvPr>
              <p:cNvSpPr/>
              <p:nvPr/>
            </p:nvSpPr>
            <p:spPr>
              <a:xfrm>
                <a:off x="1651486" y="1580996"/>
                <a:ext cx="113961" cy="2208"/>
              </a:xfrm>
              <a:custGeom>
                <a:avLst/>
                <a:gdLst/>
                <a:ahLst/>
                <a:cxnLst/>
                <a:rect l="l" t="t" r="r" b="b"/>
                <a:pathLst>
                  <a:path w="7173" h="139" extrusionOk="0">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612;p46">
                <a:extLst>
                  <a:ext uri="{FF2B5EF4-FFF2-40B4-BE49-F238E27FC236}">
                    <a16:creationId xmlns:a16="http://schemas.microsoft.com/office/drawing/2014/main" id="{235E7BBE-FF7E-844A-AFCA-B104494168B0}"/>
                  </a:ext>
                </a:extLst>
              </p:cNvPr>
              <p:cNvSpPr/>
              <p:nvPr/>
            </p:nvSpPr>
            <p:spPr>
              <a:xfrm>
                <a:off x="1651486" y="1598313"/>
                <a:ext cx="113961" cy="2161"/>
              </a:xfrm>
              <a:custGeom>
                <a:avLst/>
                <a:gdLst/>
                <a:ahLst/>
                <a:cxnLst/>
                <a:rect l="l" t="t" r="r" b="b"/>
                <a:pathLst>
                  <a:path w="7173" h="136" extrusionOk="0">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13;p46">
              <a:extLst>
                <a:ext uri="{FF2B5EF4-FFF2-40B4-BE49-F238E27FC236}">
                  <a16:creationId xmlns:a16="http://schemas.microsoft.com/office/drawing/2014/main" id="{BD17736F-5B39-934A-AC12-888DB4C5CCB5}"/>
                </a:ext>
              </a:extLst>
            </p:cNvPr>
            <p:cNvSpPr/>
            <p:nvPr/>
          </p:nvSpPr>
          <p:spPr>
            <a:xfrm>
              <a:off x="1019624" y="1242830"/>
              <a:ext cx="462231" cy="99678"/>
            </a:xfrm>
            <a:custGeom>
              <a:avLst/>
              <a:gdLst/>
              <a:ahLst/>
              <a:cxnLst/>
              <a:rect l="l" t="t" r="r" b="b"/>
              <a:pathLst>
                <a:path w="29094" h="6274" extrusionOk="0">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14;p46">
              <a:extLst>
                <a:ext uri="{FF2B5EF4-FFF2-40B4-BE49-F238E27FC236}">
                  <a16:creationId xmlns:a16="http://schemas.microsoft.com/office/drawing/2014/main" id="{A8C38EBB-A40B-244E-B4E1-1234BE657E0A}"/>
                </a:ext>
              </a:extLst>
            </p:cNvPr>
            <p:cNvSpPr/>
            <p:nvPr/>
          </p:nvSpPr>
          <p:spPr>
            <a:xfrm>
              <a:off x="1108817" y="1347370"/>
              <a:ext cx="49617" cy="134249"/>
            </a:xfrm>
            <a:custGeom>
              <a:avLst/>
              <a:gdLst/>
              <a:ahLst/>
              <a:cxnLst/>
              <a:rect l="l" t="t" r="r" b="b"/>
              <a:pathLst>
                <a:path w="3123" h="8450" extrusionOk="0">
                  <a:moveTo>
                    <a:pt x="0" y="1"/>
                  </a:moveTo>
                  <a:lnTo>
                    <a:pt x="0" y="8450"/>
                  </a:lnTo>
                  <a:lnTo>
                    <a:pt x="3122" y="8450"/>
                  </a:lnTo>
                  <a:lnTo>
                    <a:pt x="3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15;p46">
              <a:extLst>
                <a:ext uri="{FF2B5EF4-FFF2-40B4-BE49-F238E27FC236}">
                  <a16:creationId xmlns:a16="http://schemas.microsoft.com/office/drawing/2014/main" id="{D8A34962-7BEA-FB4C-9329-DF845986E8C7}"/>
                </a:ext>
              </a:extLst>
            </p:cNvPr>
            <p:cNvSpPr/>
            <p:nvPr/>
          </p:nvSpPr>
          <p:spPr>
            <a:xfrm>
              <a:off x="1319421" y="1347370"/>
              <a:ext cx="49680" cy="134249"/>
            </a:xfrm>
            <a:custGeom>
              <a:avLst/>
              <a:gdLst/>
              <a:ahLst/>
              <a:cxnLst/>
              <a:rect l="l" t="t" r="r" b="b"/>
              <a:pathLst>
                <a:path w="3127" h="8450" extrusionOk="0">
                  <a:moveTo>
                    <a:pt x="1" y="1"/>
                  </a:moveTo>
                  <a:lnTo>
                    <a:pt x="1" y="8450"/>
                  </a:lnTo>
                  <a:lnTo>
                    <a:pt x="3126" y="8450"/>
                  </a:lnTo>
                  <a:lnTo>
                    <a:pt x="3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16;p46">
              <a:extLst>
                <a:ext uri="{FF2B5EF4-FFF2-40B4-BE49-F238E27FC236}">
                  <a16:creationId xmlns:a16="http://schemas.microsoft.com/office/drawing/2014/main" id="{8CC8A7A0-97D0-A94E-8D6E-5030A01A4203}"/>
                </a:ext>
              </a:extLst>
            </p:cNvPr>
            <p:cNvSpPr/>
            <p:nvPr/>
          </p:nvSpPr>
          <p:spPr>
            <a:xfrm>
              <a:off x="1389628" y="1268504"/>
              <a:ext cx="49664" cy="213115"/>
            </a:xfrm>
            <a:custGeom>
              <a:avLst/>
              <a:gdLst/>
              <a:ahLst/>
              <a:cxnLst/>
              <a:rect l="l" t="t" r="r" b="b"/>
              <a:pathLst>
                <a:path w="3126" h="13414" extrusionOk="0">
                  <a:moveTo>
                    <a:pt x="0" y="0"/>
                  </a:moveTo>
                  <a:lnTo>
                    <a:pt x="0" y="13414"/>
                  </a:lnTo>
                  <a:lnTo>
                    <a:pt x="3126" y="13414"/>
                  </a:lnTo>
                  <a:lnTo>
                    <a:pt x="3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17;p46">
              <a:extLst>
                <a:ext uri="{FF2B5EF4-FFF2-40B4-BE49-F238E27FC236}">
                  <a16:creationId xmlns:a16="http://schemas.microsoft.com/office/drawing/2014/main" id="{C147E27C-B90D-2847-951D-3AFFC0B5F79A}"/>
                </a:ext>
              </a:extLst>
            </p:cNvPr>
            <p:cNvSpPr/>
            <p:nvPr/>
          </p:nvSpPr>
          <p:spPr>
            <a:xfrm>
              <a:off x="1044552" y="1439343"/>
              <a:ext cx="49680" cy="45184"/>
            </a:xfrm>
            <a:custGeom>
              <a:avLst/>
              <a:gdLst/>
              <a:ahLst/>
              <a:cxnLst/>
              <a:rect l="l" t="t" r="r" b="b"/>
              <a:pathLst>
                <a:path w="3127" h="2844" extrusionOk="0">
                  <a:moveTo>
                    <a:pt x="0" y="1"/>
                  </a:moveTo>
                  <a:lnTo>
                    <a:pt x="0" y="2843"/>
                  </a:lnTo>
                  <a:lnTo>
                    <a:pt x="3126" y="2843"/>
                  </a:lnTo>
                  <a:lnTo>
                    <a:pt x="3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18;p46">
              <a:extLst>
                <a:ext uri="{FF2B5EF4-FFF2-40B4-BE49-F238E27FC236}">
                  <a16:creationId xmlns:a16="http://schemas.microsoft.com/office/drawing/2014/main" id="{37668E90-EFF8-E146-9F0D-F4314BB0A55E}"/>
                </a:ext>
              </a:extLst>
            </p:cNvPr>
            <p:cNvSpPr/>
            <p:nvPr/>
          </p:nvSpPr>
          <p:spPr>
            <a:xfrm>
              <a:off x="1179008" y="1407965"/>
              <a:ext cx="49633" cy="73654"/>
            </a:xfrm>
            <a:custGeom>
              <a:avLst/>
              <a:gdLst/>
              <a:ahLst/>
              <a:cxnLst/>
              <a:rect l="l" t="t" r="r" b="b"/>
              <a:pathLst>
                <a:path w="3124" h="4636" extrusionOk="0">
                  <a:moveTo>
                    <a:pt x="1" y="0"/>
                  </a:moveTo>
                  <a:lnTo>
                    <a:pt x="1" y="4636"/>
                  </a:lnTo>
                  <a:lnTo>
                    <a:pt x="3124" y="4636"/>
                  </a:lnTo>
                  <a:lnTo>
                    <a:pt x="3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19;p46">
              <a:extLst>
                <a:ext uri="{FF2B5EF4-FFF2-40B4-BE49-F238E27FC236}">
                  <a16:creationId xmlns:a16="http://schemas.microsoft.com/office/drawing/2014/main" id="{EC1292B4-1C73-B54D-8B72-06F5317296D7}"/>
                </a:ext>
              </a:extLst>
            </p:cNvPr>
            <p:cNvSpPr/>
            <p:nvPr/>
          </p:nvSpPr>
          <p:spPr>
            <a:xfrm>
              <a:off x="1249214" y="1391092"/>
              <a:ext cx="49633" cy="90527"/>
            </a:xfrm>
            <a:custGeom>
              <a:avLst/>
              <a:gdLst/>
              <a:ahLst/>
              <a:cxnLst/>
              <a:rect l="l" t="t" r="r" b="b"/>
              <a:pathLst>
                <a:path w="3124" h="5698" extrusionOk="0">
                  <a:moveTo>
                    <a:pt x="0" y="1"/>
                  </a:moveTo>
                  <a:lnTo>
                    <a:pt x="0" y="5698"/>
                  </a:lnTo>
                  <a:lnTo>
                    <a:pt x="3123" y="5698"/>
                  </a:lnTo>
                  <a:lnTo>
                    <a:pt x="3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20;p46">
              <a:extLst>
                <a:ext uri="{FF2B5EF4-FFF2-40B4-BE49-F238E27FC236}">
                  <a16:creationId xmlns:a16="http://schemas.microsoft.com/office/drawing/2014/main" id="{A542C488-A4FC-D242-9AE3-078DCBA9424F}"/>
                </a:ext>
              </a:extLst>
            </p:cNvPr>
            <p:cNvSpPr/>
            <p:nvPr/>
          </p:nvSpPr>
          <p:spPr>
            <a:xfrm>
              <a:off x="110678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21;p46">
              <a:extLst>
                <a:ext uri="{FF2B5EF4-FFF2-40B4-BE49-F238E27FC236}">
                  <a16:creationId xmlns:a16="http://schemas.microsoft.com/office/drawing/2014/main" id="{D9CAE7CE-6F52-0149-9A63-8A65B213B10A}"/>
                </a:ext>
              </a:extLst>
            </p:cNvPr>
            <p:cNvSpPr/>
            <p:nvPr/>
          </p:nvSpPr>
          <p:spPr>
            <a:xfrm>
              <a:off x="1045028" y="1495426"/>
              <a:ext cx="53652" cy="4004"/>
            </a:xfrm>
            <a:custGeom>
              <a:avLst/>
              <a:gdLst/>
              <a:ahLst/>
              <a:cxnLst/>
              <a:rect l="l" t="t" r="r" b="b"/>
              <a:pathLst>
                <a:path w="3377" h="252" extrusionOk="0">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22;p46">
              <a:extLst>
                <a:ext uri="{FF2B5EF4-FFF2-40B4-BE49-F238E27FC236}">
                  <a16:creationId xmlns:a16="http://schemas.microsoft.com/office/drawing/2014/main" id="{0C6721C7-10B6-714C-AC3D-0821DE18CD9A}"/>
                </a:ext>
              </a:extLst>
            </p:cNvPr>
            <p:cNvSpPr/>
            <p:nvPr/>
          </p:nvSpPr>
          <p:spPr>
            <a:xfrm>
              <a:off x="1388421" y="1495426"/>
              <a:ext cx="60674" cy="4004"/>
            </a:xfrm>
            <a:custGeom>
              <a:avLst/>
              <a:gdLst/>
              <a:ahLst/>
              <a:cxnLst/>
              <a:rect l="l" t="t" r="r" b="b"/>
              <a:pathLst>
                <a:path w="3819" h="252" extrusionOk="0">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23;p46">
              <a:extLst>
                <a:ext uri="{FF2B5EF4-FFF2-40B4-BE49-F238E27FC236}">
                  <a16:creationId xmlns:a16="http://schemas.microsoft.com/office/drawing/2014/main" id="{542C7BD0-737B-8844-B124-7442FA8A23EE}"/>
                </a:ext>
              </a:extLst>
            </p:cNvPr>
            <p:cNvSpPr/>
            <p:nvPr/>
          </p:nvSpPr>
          <p:spPr>
            <a:xfrm>
              <a:off x="1314671" y="1495426"/>
              <a:ext cx="60674" cy="4004"/>
            </a:xfrm>
            <a:custGeom>
              <a:avLst/>
              <a:gdLst/>
              <a:ahLst/>
              <a:cxnLst/>
              <a:rect l="l" t="t" r="r" b="b"/>
              <a:pathLst>
                <a:path w="3819" h="252" extrusionOk="0">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24;p46">
              <a:extLst>
                <a:ext uri="{FF2B5EF4-FFF2-40B4-BE49-F238E27FC236}">
                  <a16:creationId xmlns:a16="http://schemas.microsoft.com/office/drawing/2014/main" id="{46FDF3A0-ACF5-7A45-BC78-FC4D1436B958}"/>
                </a:ext>
              </a:extLst>
            </p:cNvPr>
            <p:cNvSpPr/>
            <p:nvPr/>
          </p:nvSpPr>
          <p:spPr>
            <a:xfrm>
              <a:off x="1245243" y="1495426"/>
              <a:ext cx="53604" cy="4004"/>
            </a:xfrm>
            <a:custGeom>
              <a:avLst/>
              <a:gdLst/>
              <a:ahLst/>
              <a:cxnLst/>
              <a:rect l="l" t="t" r="r" b="b"/>
              <a:pathLst>
                <a:path w="3374" h="252" extrusionOk="0">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25;p46">
              <a:extLst>
                <a:ext uri="{FF2B5EF4-FFF2-40B4-BE49-F238E27FC236}">
                  <a16:creationId xmlns:a16="http://schemas.microsoft.com/office/drawing/2014/main" id="{1F96BFFC-0870-EF4B-ACD0-2EDA1E1250C0}"/>
                </a:ext>
              </a:extLst>
            </p:cNvPr>
            <p:cNvSpPr/>
            <p:nvPr/>
          </p:nvSpPr>
          <p:spPr>
            <a:xfrm>
              <a:off x="117265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3626;p46">
              <a:extLst>
                <a:ext uri="{FF2B5EF4-FFF2-40B4-BE49-F238E27FC236}">
                  <a16:creationId xmlns:a16="http://schemas.microsoft.com/office/drawing/2014/main" id="{93C87CD3-1581-814F-BB70-3F01B176316D}"/>
                </a:ext>
              </a:extLst>
            </p:cNvPr>
            <p:cNvGrpSpPr/>
            <p:nvPr/>
          </p:nvGrpSpPr>
          <p:grpSpPr>
            <a:xfrm>
              <a:off x="957552" y="1663722"/>
              <a:ext cx="438257" cy="210144"/>
              <a:chOff x="957552" y="1663722"/>
              <a:chExt cx="438257" cy="210144"/>
            </a:xfrm>
          </p:grpSpPr>
          <p:sp>
            <p:nvSpPr>
              <p:cNvPr id="162" name="Google Shape;3627;p46">
                <a:extLst>
                  <a:ext uri="{FF2B5EF4-FFF2-40B4-BE49-F238E27FC236}">
                    <a16:creationId xmlns:a16="http://schemas.microsoft.com/office/drawing/2014/main" id="{7D2DD7ED-F1B6-FC4F-8917-34A426514487}"/>
                  </a:ext>
                </a:extLst>
              </p:cNvPr>
              <p:cNvSpPr/>
              <p:nvPr/>
            </p:nvSpPr>
            <p:spPr>
              <a:xfrm>
                <a:off x="957552" y="1663722"/>
                <a:ext cx="438257" cy="210144"/>
              </a:xfrm>
              <a:custGeom>
                <a:avLst/>
                <a:gdLst/>
                <a:ahLst/>
                <a:cxnLst/>
                <a:rect l="l" t="t" r="r" b="b"/>
                <a:pathLst>
                  <a:path w="27585" h="13227" extrusionOk="0">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628;p46">
                <a:extLst>
                  <a:ext uri="{FF2B5EF4-FFF2-40B4-BE49-F238E27FC236}">
                    <a16:creationId xmlns:a16="http://schemas.microsoft.com/office/drawing/2014/main" id="{C7876C0F-68DD-234F-BAF2-3C1F6F4AED8A}"/>
                  </a:ext>
                </a:extLst>
              </p:cNvPr>
              <p:cNvSpPr/>
              <p:nvPr/>
            </p:nvSpPr>
            <p:spPr>
              <a:xfrm>
                <a:off x="980636" y="1708207"/>
                <a:ext cx="392326" cy="95563"/>
              </a:xfrm>
              <a:custGeom>
                <a:avLst/>
                <a:gdLst/>
                <a:ahLst/>
                <a:cxnLst/>
                <a:rect l="l" t="t" r="r" b="b"/>
                <a:pathLst>
                  <a:path w="24694" h="6015" extrusionOk="0">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629;p46">
                <a:extLst>
                  <a:ext uri="{FF2B5EF4-FFF2-40B4-BE49-F238E27FC236}">
                    <a16:creationId xmlns:a16="http://schemas.microsoft.com/office/drawing/2014/main" id="{D2F08E76-9E8A-664E-BF06-FD5BA85EFA97}"/>
                  </a:ext>
                </a:extLst>
              </p:cNvPr>
              <p:cNvSpPr/>
              <p:nvPr/>
            </p:nvSpPr>
            <p:spPr>
              <a:xfrm>
                <a:off x="988580" y="1725937"/>
                <a:ext cx="376438" cy="51110"/>
              </a:xfrm>
              <a:custGeom>
                <a:avLst/>
                <a:gdLst/>
                <a:ahLst/>
                <a:cxnLst/>
                <a:rect l="l" t="t" r="r" b="b"/>
                <a:pathLst>
                  <a:path w="23694" h="3217" extrusionOk="0">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630;p46">
                <a:extLst>
                  <a:ext uri="{FF2B5EF4-FFF2-40B4-BE49-F238E27FC236}">
                    <a16:creationId xmlns:a16="http://schemas.microsoft.com/office/drawing/2014/main" id="{5E2904BE-0C1B-CF4F-ACBC-FBC693C4725B}"/>
                  </a:ext>
                </a:extLst>
              </p:cNvPr>
              <p:cNvSpPr/>
              <p:nvPr/>
            </p:nvSpPr>
            <p:spPr>
              <a:xfrm>
                <a:off x="1172494" y="1703885"/>
                <a:ext cx="8675" cy="8675"/>
              </a:xfrm>
              <a:custGeom>
                <a:avLst/>
                <a:gdLst/>
                <a:ahLst/>
                <a:cxnLst/>
                <a:rect l="l" t="t" r="r" b="b"/>
                <a:pathLst>
                  <a:path w="546" h="546" extrusionOk="0">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631;p46">
                <a:extLst>
                  <a:ext uri="{FF2B5EF4-FFF2-40B4-BE49-F238E27FC236}">
                    <a16:creationId xmlns:a16="http://schemas.microsoft.com/office/drawing/2014/main" id="{8D3DAAEC-0E1A-C740-B409-CC49A5EEFED9}"/>
                  </a:ext>
                </a:extLst>
              </p:cNvPr>
              <p:cNvSpPr/>
              <p:nvPr/>
            </p:nvSpPr>
            <p:spPr>
              <a:xfrm>
                <a:off x="1017193" y="1722172"/>
                <a:ext cx="8675" cy="8690"/>
              </a:xfrm>
              <a:custGeom>
                <a:avLst/>
                <a:gdLst/>
                <a:ahLst/>
                <a:cxnLst/>
                <a:rect l="l" t="t" r="r" b="b"/>
                <a:pathLst>
                  <a:path w="546" h="547" extrusionOk="0">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632;p46">
                <a:extLst>
                  <a:ext uri="{FF2B5EF4-FFF2-40B4-BE49-F238E27FC236}">
                    <a16:creationId xmlns:a16="http://schemas.microsoft.com/office/drawing/2014/main" id="{DC07A757-B2EC-5844-897E-F62A78A0070A}"/>
                  </a:ext>
                </a:extLst>
              </p:cNvPr>
              <p:cNvSpPr/>
              <p:nvPr/>
            </p:nvSpPr>
            <p:spPr>
              <a:xfrm>
                <a:off x="1326110" y="1722220"/>
                <a:ext cx="8690" cy="8690"/>
              </a:xfrm>
              <a:custGeom>
                <a:avLst/>
                <a:gdLst/>
                <a:ahLst/>
                <a:cxnLst/>
                <a:rect l="l" t="t" r="r" b="b"/>
                <a:pathLst>
                  <a:path w="547" h="547" extrusionOk="0">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3633;p46">
              <a:extLst>
                <a:ext uri="{FF2B5EF4-FFF2-40B4-BE49-F238E27FC236}">
                  <a16:creationId xmlns:a16="http://schemas.microsoft.com/office/drawing/2014/main" id="{EEAB19E9-EDE6-D443-B7E8-061A91B90DED}"/>
                </a:ext>
              </a:extLst>
            </p:cNvPr>
            <p:cNvSpPr/>
            <p:nvPr/>
          </p:nvSpPr>
          <p:spPr>
            <a:xfrm>
              <a:off x="1270043" y="2677853"/>
              <a:ext cx="6673" cy="9612"/>
            </a:xfrm>
            <a:custGeom>
              <a:avLst/>
              <a:gdLst/>
              <a:ahLst/>
              <a:cxnLst/>
              <a:rect l="l" t="t" r="r" b="b"/>
              <a:pathLst>
                <a:path w="420" h="605" extrusionOk="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3634;p46">
              <a:extLst>
                <a:ext uri="{FF2B5EF4-FFF2-40B4-BE49-F238E27FC236}">
                  <a16:creationId xmlns:a16="http://schemas.microsoft.com/office/drawing/2014/main" id="{FA7508D7-22CB-574C-9B3D-7A61D2D1E55B}"/>
                </a:ext>
              </a:extLst>
            </p:cNvPr>
            <p:cNvGrpSpPr/>
            <p:nvPr/>
          </p:nvGrpSpPr>
          <p:grpSpPr>
            <a:xfrm>
              <a:off x="1215819" y="1694083"/>
              <a:ext cx="599658" cy="1005154"/>
              <a:chOff x="1215819" y="1694083"/>
              <a:chExt cx="599658" cy="1005154"/>
            </a:xfrm>
          </p:grpSpPr>
          <p:sp>
            <p:nvSpPr>
              <p:cNvPr id="92" name="Google Shape;3635;p46">
                <a:extLst>
                  <a:ext uri="{FF2B5EF4-FFF2-40B4-BE49-F238E27FC236}">
                    <a16:creationId xmlns:a16="http://schemas.microsoft.com/office/drawing/2014/main" id="{348CF7BB-570D-0D40-BA9F-CBEED7BB5D17}"/>
                  </a:ext>
                </a:extLst>
              </p:cNvPr>
              <p:cNvSpPr/>
              <p:nvPr/>
            </p:nvSpPr>
            <p:spPr>
              <a:xfrm>
                <a:off x="1670185" y="1715451"/>
                <a:ext cx="145291" cy="100616"/>
              </a:xfrm>
              <a:custGeom>
                <a:avLst/>
                <a:gdLst/>
                <a:ahLst/>
                <a:cxnLst/>
                <a:rect l="l" t="t" r="r" b="b"/>
                <a:pathLst>
                  <a:path w="9145" h="6333" extrusionOk="0">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36;p46">
                <a:extLst>
                  <a:ext uri="{FF2B5EF4-FFF2-40B4-BE49-F238E27FC236}">
                    <a16:creationId xmlns:a16="http://schemas.microsoft.com/office/drawing/2014/main" id="{9BB01701-AB33-074A-A090-65BDE7283EA1}"/>
                  </a:ext>
                </a:extLst>
              </p:cNvPr>
              <p:cNvSpPr/>
              <p:nvPr/>
            </p:nvSpPr>
            <p:spPr>
              <a:xfrm>
                <a:off x="1719262" y="1750070"/>
                <a:ext cx="10931" cy="10915"/>
              </a:xfrm>
              <a:custGeom>
                <a:avLst/>
                <a:gdLst/>
                <a:ahLst/>
                <a:cxnLst/>
                <a:rect l="l" t="t" r="r" b="b"/>
                <a:pathLst>
                  <a:path w="688" h="687" extrusionOk="0">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37;p46">
                <a:extLst>
                  <a:ext uri="{FF2B5EF4-FFF2-40B4-BE49-F238E27FC236}">
                    <a16:creationId xmlns:a16="http://schemas.microsoft.com/office/drawing/2014/main" id="{3A99B464-8398-1B4C-9037-C7A7A4141EF1}"/>
                  </a:ext>
                </a:extLst>
              </p:cNvPr>
              <p:cNvSpPr/>
              <p:nvPr/>
            </p:nvSpPr>
            <p:spPr>
              <a:xfrm>
                <a:off x="1737596" y="1750070"/>
                <a:ext cx="10946" cy="10915"/>
              </a:xfrm>
              <a:custGeom>
                <a:avLst/>
                <a:gdLst/>
                <a:ahLst/>
                <a:cxnLst/>
                <a:rect l="l" t="t" r="r" b="b"/>
                <a:pathLst>
                  <a:path w="689" h="687" extrusionOk="0">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38;p46">
                <a:extLst>
                  <a:ext uri="{FF2B5EF4-FFF2-40B4-BE49-F238E27FC236}">
                    <a16:creationId xmlns:a16="http://schemas.microsoft.com/office/drawing/2014/main" id="{4F57CB8F-8887-3644-95C1-F336F4ABA3A1}"/>
                  </a:ext>
                </a:extLst>
              </p:cNvPr>
              <p:cNvSpPr/>
              <p:nvPr/>
            </p:nvSpPr>
            <p:spPr>
              <a:xfrm>
                <a:off x="1755994" y="1750070"/>
                <a:ext cx="10867" cy="10915"/>
              </a:xfrm>
              <a:custGeom>
                <a:avLst/>
                <a:gdLst/>
                <a:ahLst/>
                <a:cxnLst/>
                <a:rect l="l" t="t" r="r" b="b"/>
                <a:pathLst>
                  <a:path w="684" h="687" extrusionOk="0">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39;p46">
                <a:extLst>
                  <a:ext uri="{FF2B5EF4-FFF2-40B4-BE49-F238E27FC236}">
                    <a16:creationId xmlns:a16="http://schemas.microsoft.com/office/drawing/2014/main" id="{8D8CFCAC-23A1-314C-92D8-545B74676E04}"/>
                  </a:ext>
                </a:extLst>
              </p:cNvPr>
              <p:cNvSpPr/>
              <p:nvPr/>
            </p:nvSpPr>
            <p:spPr>
              <a:xfrm>
                <a:off x="1322631" y="2295218"/>
                <a:ext cx="395948" cy="403670"/>
              </a:xfrm>
              <a:custGeom>
                <a:avLst/>
                <a:gdLst/>
                <a:ahLst/>
                <a:cxnLst/>
                <a:rect l="l" t="t" r="r" b="b"/>
                <a:pathLst>
                  <a:path w="24922" h="25408" extrusionOk="0">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40;p46">
                <a:extLst>
                  <a:ext uri="{FF2B5EF4-FFF2-40B4-BE49-F238E27FC236}">
                    <a16:creationId xmlns:a16="http://schemas.microsoft.com/office/drawing/2014/main" id="{13DD9B70-C724-2645-9989-B66543353826}"/>
                  </a:ext>
                </a:extLst>
              </p:cNvPr>
              <p:cNvSpPr/>
              <p:nvPr/>
            </p:nvSpPr>
            <p:spPr>
              <a:xfrm>
                <a:off x="1215819" y="2631286"/>
                <a:ext cx="145688" cy="67951"/>
              </a:xfrm>
              <a:custGeom>
                <a:avLst/>
                <a:gdLst/>
                <a:ahLst/>
                <a:cxnLst/>
                <a:rect l="l" t="t" r="r" b="b"/>
                <a:pathLst>
                  <a:path w="9170" h="4277" extrusionOk="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41;p46">
                <a:extLst>
                  <a:ext uri="{FF2B5EF4-FFF2-40B4-BE49-F238E27FC236}">
                    <a16:creationId xmlns:a16="http://schemas.microsoft.com/office/drawing/2014/main" id="{FDCAFCE2-8F24-F443-BC66-A353FF5BC57E}"/>
                  </a:ext>
                </a:extLst>
              </p:cNvPr>
              <p:cNvSpPr/>
              <p:nvPr/>
            </p:nvSpPr>
            <p:spPr>
              <a:xfrm>
                <a:off x="1230118" y="2691389"/>
                <a:ext cx="131151" cy="2701"/>
              </a:xfrm>
              <a:custGeom>
                <a:avLst/>
                <a:gdLst/>
                <a:ahLst/>
                <a:cxnLst/>
                <a:rect l="l" t="t" r="r" b="b"/>
                <a:pathLst>
                  <a:path w="8255" h="170" extrusionOk="0">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42;p46">
                <a:extLst>
                  <a:ext uri="{FF2B5EF4-FFF2-40B4-BE49-F238E27FC236}">
                    <a16:creationId xmlns:a16="http://schemas.microsoft.com/office/drawing/2014/main" id="{642F05AC-09EC-CA46-9E90-CB7B1911AF73}"/>
                  </a:ext>
                </a:extLst>
              </p:cNvPr>
              <p:cNvSpPr/>
              <p:nvPr/>
            </p:nvSpPr>
            <p:spPr>
              <a:xfrm>
                <a:off x="1274618" y="2676502"/>
                <a:ext cx="7006" cy="8134"/>
              </a:xfrm>
              <a:custGeom>
                <a:avLst/>
                <a:gdLst/>
                <a:ahLst/>
                <a:cxnLst/>
                <a:rect l="l" t="t" r="r" b="b"/>
                <a:pathLst>
                  <a:path w="441" h="512" extrusionOk="0">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43;p46">
                <a:extLst>
                  <a:ext uri="{FF2B5EF4-FFF2-40B4-BE49-F238E27FC236}">
                    <a16:creationId xmlns:a16="http://schemas.microsoft.com/office/drawing/2014/main" id="{2F2FD1C3-7705-D547-A6AC-107D2BE57D4B}"/>
                  </a:ext>
                </a:extLst>
              </p:cNvPr>
              <p:cNvSpPr/>
              <p:nvPr/>
            </p:nvSpPr>
            <p:spPr>
              <a:xfrm>
                <a:off x="1337279" y="2677074"/>
                <a:ext cx="23100" cy="15427"/>
              </a:xfrm>
              <a:custGeom>
                <a:avLst/>
                <a:gdLst/>
                <a:ahLst/>
                <a:cxnLst/>
                <a:rect l="l" t="t" r="r" b="b"/>
                <a:pathLst>
                  <a:path w="1454" h="971" extrusionOk="0">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44;p46">
                <a:extLst>
                  <a:ext uri="{FF2B5EF4-FFF2-40B4-BE49-F238E27FC236}">
                    <a16:creationId xmlns:a16="http://schemas.microsoft.com/office/drawing/2014/main" id="{EDE4D9F5-DC31-5346-8ECF-1BF4C5596DBE}"/>
                  </a:ext>
                </a:extLst>
              </p:cNvPr>
              <p:cNvSpPr/>
              <p:nvPr/>
            </p:nvSpPr>
            <p:spPr>
              <a:xfrm>
                <a:off x="1280370" y="2675994"/>
                <a:ext cx="8087" cy="3813"/>
              </a:xfrm>
              <a:custGeom>
                <a:avLst/>
                <a:gdLst/>
                <a:ahLst/>
                <a:cxnLst/>
                <a:rect l="l" t="t" r="r" b="b"/>
                <a:pathLst>
                  <a:path w="509" h="240" extrusionOk="0">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45;p46">
                <a:extLst>
                  <a:ext uri="{FF2B5EF4-FFF2-40B4-BE49-F238E27FC236}">
                    <a16:creationId xmlns:a16="http://schemas.microsoft.com/office/drawing/2014/main" id="{D41E0850-187F-A047-84AF-87DEDDFE112B}"/>
                  </a:ext>
                </a:extLst>
              </p:cNvPr>
              <p:cNvSpPr/>
              <p:nvPr/>
            </p:nvSpPr>
            <p:spPr>
              <a:xfrm>
                <a:off x="1281911" y="2670815"/>
                <a:ext cx="9517" cy="2685"/>
              </a:xfrm>
              <a:custGeom>
                <a:avLst/>
                <a:gdLst/>
                <a:ahLst/>
                <a:cxnLst/>
                <a:rect l="l" t="t" r="r" b="b"/>
                <a:pathLst>
                  <a:path w="599" h="169" extrusionOk="0">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46;p46">
                <a:extLst>
                  <a:ext uri="{FF2B5EF4-FFF2-40B4-BE49-F238E27FC236}">
                    <a16:creationId xmlns:a16="http://schemas.microsoft.com/office/drawing/2014/main" id="{B875B305-F240-D14F-AE4B-8A321E2D6E06}"/>
                  </a:ext>
                </a:extLst>
              </p:cNvPr>
              <p:cNvSpPr/>
              <p:nvPr/>
            </p:nvSpPr>
            <p:spPr>
              <a:xfrm>
                <a:off x="1381430" y="2631286"/>
                <a:ext cx="145704" cy="67951"/>
              </a:xfrm>
              <a:custGeom>
                <a:avLst/>
                <a:gdLst/>
                <a:ahLst/>
                <a:cxnLst/>
                <a:rect l="l" t="t" r="r" b="b"/>
                <a:pathLst>
                  <a:path w="9171" h="4277" extrusionOk="0">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47;p46">
                <a:extLst>
                  <a:ext uri="{FF2B5EF4-FFF2-40B4-BE49-F238E27FC236}">
                    <a16:creationId xmlns:a16="http://schemas.microsoft.com/office/drawing/2014/main" id="{3372AD62-08DD-404D-9453-ED98757B2213}"/>
                  </a:ext>
                </a:extLst>
              </p:cNvPr>
              <p:cNvSpPr/>
              <p:nvPr/>
            </p:nvSpPr>
            <p:spPr>
              <a:xfrm>
                <a:off x="1395792" y="2691389"/>
                <a:ext cx="131088" cy="2701"/>
              </a:xfrm>
              <a:custGeom>
                <a:avLst/>
                <a:gdLst/>
                <a:ahLst/>
                <a:cxnLst/>
                <a:rect l="l" t="t" r="r" b="b"/>
                <a:pathLst>
                  <a:path w="8251" h="170" extrusionOk="0">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48;p46">
                <a:extLst>
                  <a:ext uri="{FF2B5EF4-FFF2-40B4-BE49-F238E27FC236}">
                    <a16:creationId xmlns:a16="http://schemas.microsoft.com/office/drawing/2014/main" id="{A7E9722A-E864-1640-8F87-80A8AEC08AFF}"/>
                  </a:ext>
                </a:extLst>
              </p:cNvPr>
              <p:cNvSpPr/>
              <p:nvPr/>
            </p:nvSpPr>
            <p:spPr>
              <a:xfrm>
                <a:off x="1440293" y="2676502"/>
                <a:ext cx="7022" cy="8134"/>
              </a:xfrm>
              <a:custGeom>
                <a:avLst/>
                <a:gdLst/>
                <a:ahLst/>
                <a:cxnLst/>
                <a:rect l="l" t="t" r="r" b="b"/>
                <a:pathLst>
                  <a:path w="442" h="512" extrusionOk="0">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49;p46">
                <a:extLst>
                  <a:ext uri="{FF2B5EF4-FFF2-40B4-BE49-F238E27FC236}">
                    <a16:creationId xmlns:a16="http://schemas.microsoft.com/office/drawing/2014/main" id="{91230408-BBAC-2F42-AE3E-DF46F132CCA7}"/>
                  </a:ext>
                </a:extLst>
              </p:cNvPr>
              <p:cNvSpPr/>
              <p:nvPr/>
            </p:nvSpPr>
            <p:spPr>
              <a:xfrm>
                <a:off x="1435670" y="2677853"/>
                <a:ext cx="6657" cy="9612"/>
              </a:xfrm>
              <a:custGeom>
                <a:avLst/>
                <a:gdLst/>
                <a:ahLst/>
                <a:cxnLst/>
                <a:rect l="l" t="t" r="r" b="b"/>
                <a:pathLst>
                  <a:path w="419" h="605" extrusionOk="0">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50;p46">
                <a:extLst>
                  <a:ext uri="{FF2B5EF4-FFF2-40B4-BE49-F238E27FC236}">
                    <a16:creationId xmlns:a16="http://schemas.microsoft.com/office/drawing/2014/main" id="{7C501840-5432-0746-A86D-43E28F3AC169}"/>
                  </a:ext>
                </a:extLst>
              </p:cNvPr>
              <p:cNvSpPr/>
              <p:nvPr/>
            </p:nvSpPr>
            <p:spPr>
              <a:xfrm>
                <a:off x="1502954" y="2677074"/>
                <a:ext cx="23053" cy="15427"/>
              </a:xfrm>
              <a:custGeom>
                <a:avLst/>
                <a:gdLst/>
                <a:ahLst/>
                <a:cxnLst/>
                <a:rect l="l" t="t" r="r" b="b"/>
                <a:pathLst>
                  <a:path w="1451" h="971" extrusionOk="0">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51;p46">
                <a:extLst>
                  <a:ext uri="{FF2B5EF4-FFF2-40B4-BE49-F238E27FC236}">
                    <a16:creationId xmlns:a16="http://schemas.microsoft.com/office/drawing/2014/main" id="{22495DFC-5EBB-9A48-A277-94BB7D7DB838}"/>
                  </a:ext>
                </a:extLst>
              </p:cNvPr>
              <p:cNvSpPr/>
              <p:nvPr/>
            </p:nvSpPr>
            <p:spPr>
              <a:xfrm>
                <a:off x="1445997" y="2675994"/>
                <a:ext cx="8087" cy="3813"/>
              </a:xfrm>
              <a:custGeom>
                <a:avLst/>
                <a:gdLst/>
                <a:ahLst/>
                <a:cxnLst/>
                <a:rect l="l" t="t" r="r" b="b"/>
                <a:pathLst>
                  <a:path w="509" h="240" extrusionOk="0">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52;p46">
                <a:extLst>
                  <a:ext uri="{FF2B5EF4-FFF2-40B4-BE49-F238E27FC236}">
                    <a16:creationId xmlns:a16="http://schemas.microsoft.com/office/drawing/2014/main" id="{F247A510-FE96-F444-88EF-B971C8ECDEBC}"/>
                  </a:ext>
                </a:extLst>
              </p:cNvPr>
              <p:cNvSpPr/>
              <p:nvPr/>
            </p:nvSpPr>
            <p:spPr>
              <a:xfrm>
                <a:off x="1447522" y="2670815"/>
                <a:ext cx="9517" cy="2685"/>
              </a:xfrm>
              <a:custGeom>
                <a:avLst/>
                <a:gdLst/>
                <a:ahLst/>
                <a:cxnLst/>
                <a:rect l="l" t="t" r="r" b="b"/>
                <a:pathLst>
                  <a:path w="599" h="169" extrusionOk="0">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53;p46">
                <a:extLst>
                  <a:ext uri="{FF2B5EF4-FFF2-40B4-BE49-F238E27FC236}">
                    <a16:creationId xmlns:a16="http://schemas.microsoft.com/office/drawing/2014/main" id="{3B5E9F93-95C5-104E-B108-942124CF1519}"/>
                  </a:ext>
                </a:extLst>
              </p:cNvPr>
              <p:cNvSpPr/>
              <p:nvPr/>
            </p:nvSpPr>
            <p:spPr>
              <a:xfrm>
                <a:off x="1553984" y="1743541"/>
                <a:ext cx="130103" cy="183199"/>
              </a:xfrm>
              <a:custGeom>
                <a:avLst/>
                <a:gdLst/>
                <a:ahLst/>
                <a:cxnLst/>
                <a:rect l="l" t="t" r="r" b="b"/>
                <a:pathLst>
                  <a:path w="8189" h="11531" extrusionOk="0">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54;p46">
                <a:extLst>
                  <a:ext uri="{FF2B5EF4-FFF2-40B4-BE49-F238E27FC236}">
                    <a16:creationId xmlns:a16="http://schemas.microsoft.com/office/drawing/2014/main" id="{59EAFC55-027A-C64F-9996-C506EDC83D20}"/>
                  </a:ext>
                </a:extLst>
              </p:cNvPr>
              <p:cNvSpPr/>
              <p:nvPr/>
            </p:nvSpPr>
            <p:spPr>
              <a:xfrm>
                <a:off x="1466889" y="1696005"/>
                <a:ext cx="118330" cy="251801"/>
              </a:xfrm>
              <a:custGeom>
                <a:avLst/>
                <a:gdLst/>
                <a:ahLst/>
                <a:cxnLst/>
                <a:rect l="l" t="t" r="r" b="b"/>
                <a:pathLst>
                  <a:path w="7448" h="15849" extrusionOk="0">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55;p46">
                <a:extLst>
                  <a:ext uri="{FF2B5EF4-FFF2-40B4-BE49-F238E27FC236}">
                    <a16:creationId xmlns:a16="http://schemas.microsoft.com/office/drawing/2014/main" id="{B411D589-B93B-AA4E-B25F-1DFEFB6CA24A}"/>
                  </a:ext>
                </a:extLst>
              </p:cNvPr>
              <p:cNvSpPr/>
              <p:nvPr/>
            </p:nvSpPr>
            <p:spPr>
              <a:xfrm>
                <a:off x="1473641" y="1765783"/>
                <a:ext cx="7308" cy="7197"/>
              </a:xfrm>
              <a:custGeom>
                <a:avLst/>
                <a:gdLst/>
                <a:ahLst/>
                <a:cxnLst/>
                <a:rect l="l" t="t" r="r" b="b"/>
                <a:pathLst>
                  <a:path w="460" h="453" extrusionOk="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56;p46">
                <a:extLst>
                  <a:ext uri="{FF2B5EF4-FFF2-40B4-BE49-F238E27FC236}">
                    <a16:creationId xmlns:a16="http://schemas.microsoft.com/office/drawing/2014/main" id="{77C12040-E3D4-B64A-9295-321DA5271339}"/>
                  </a:ext>
                </a:extLst>
              </p:cNvPr>
              <p:cNvSpPr/>
              <p:nvPr/>
            </p:nvSpPr>
            <p:spPr>
              <a:xfrm>
                <a:off x="1469908" y="1761080"/>
                <a:ext cx="14553" cy="4607"/>
              </a:xfrm>
              <a:custGeom>
                <a:avLst/>
                <a:gdLst/>
                <a:ahLst/>
                <a:cxnLst/>
                <a:rect l="l" t="t" r="r" b="b"/>
                <a:pathLst>
                  <a:path w="916" h="290" extrusionOk="0">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57;p46">
                <a:extLst>
                  <a:ext uri="{FF2B5EF4-FFF2-40B4-BE49-F238E27FC236}">
                    <a16:creationId xmlns:a16="http://schemas.microsoft.com/office/drawing/2014/main" id="{C05AED21-3FA0-5944-B569-D4B55C953CA8}"/>
                  </a:ext>
                </a:extLst>
              </p:cNvPr>
              <p:cNvSpPr/>
              <p:nvPr/>
            </p:nvSpPr>
            <p:spPr>
              <a:xfrm>
                <a:off x="1515314" y="1764528"/>
                <a:ext cx="7245" cy="7197"/>
              </a:xfrm>
              <a:custGeom>
                <a:avLst/>
                <a:gdLst/>
                <a:ahLst/>
                <a:cxnLst/>
                <a:rect l="l" t="t" r="r" b="b"/>
                <a:pathLst>
                  <a:path w="456" h="453" extrusionOk="0">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58;p46">
                <a:extLst>
                  <a:ext uri="{FF2B5EF4-FFF2-40B4-BE49-F238E27FC236}">
                    <a16:creationId xmlns:a16="http://schemas.microsoft.com/office/drawing/2014/main" id="{4560FD44-7DCB-E84D-A9B0-04D7E920B06E}"/>
                  </a:ext>
                </a:extLst>
              </p:cNvPr>
              <p:cNvSpPr/>
              <p:nvPr/>
            </p:nvSpPr>
            <p:spPr>
              <a:xfrm>
                <a:off x="1512820" y="1759825"/>
                <a:ext cx="14553" cy="4607"/>
              </a:xfrm>
              <a:custGeom>
                <a:avLst/>
                <a:gdLst/>
                <a:ahLst/>
                <a:cxnLst/>
                <a:rect l="l" t="t" r="r" b="b"/>
                <a:pathLst>
                  <a:path w="916" h="290" extrusionOk="0">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659;p46">
                <a:extLst>
                  <a:ext uri="{FF2B5EF4-FFF2-40B4-BE49-F238E27FC236}">
                    <a16:creationId xmlns:a16="http://schemas.microsoft.com/office/drawing/2014/main" id="{6732AE51-0B96-7C43-8E39-B2E5BFEA3D5D}"/>
                  </a:ext>
                </a:extLst>
              </p:cNvPr>
              <p:cNvSpPr/>
              <p:nvPr/>
            </p:nvSpPr>
            <p:spPr>
              <a:xfrm>
                <a:off x="1489481" y="1763829"/>
                <a:ext cx="10581" cy="34253"/>
              </a:xfrm>
              <a:custGeom>
                <a:avLst/>
                <a:gdLst/>
                <a:ahLst/>
                <a:cxnLst/>
                <a:rect l="l" t="t" r="r" b="b"/>
                <a:pathLst>
                  <a:path w="666" h="2156" extrusionOk="0">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660;p46">
                <a:extLst>
                  <a:ext uri="{FF2B5EF4-FFF2-40B4-BE49-F238E27FC236}">
                    <a16:creationId xmlns:a16="http://schemas.microsoft.com/office/drawing/2014/main" id="{A9D752EB-6CC9-F041-AD4C-519766DEACB3}"/>
                  </a:ext>
                </a:extLst>
              </p:cNvPr>
              <p:cNvSpPr/>
              <p:nvPr/>
            </p:nvSpPr>
            <p:spPr>
              <a:xfrm>
                <a:off x="1494120" y="1800720"/>
                <a:ext cx="21067" cy="11439"/>
              </a:xfrm>
              <a:custGeom>
                <a:avLst/>
                <a:gdLst/>
                <a:ahLst/>
                <a:cxnLst/>
                <a:rect l="l" t="t" r="r" b="b"/>
                <a:pathLst>
                  <a:path w="1326" h="720" extrusionOk="0">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661;p46">
                <a:extLst>
                  <a:ext uri="{FF2B5EF4-FFF2-40B4-BE49-F238E27FC236}">
                    <a16:creationId xmlns:a16="http://schemas.microsoft.com/office/drawing/2014/main" id="{2AA79DF6-7976-1041-94FA-64DB1AA225F3}"/>
                  </a:ext>
                </a:extLst>
              </p:cNvPr>
              <p:cNvSpPr/>
              <p:nvPr/>
            </p:nvSpPr>
            <p:spPr>
              <a:xfrm>
                <a:off x="1499935" y="1832018"/>
                <a:ext cx="36859" cy="20320"/>
              </a:xfrm>
              <a:custGeom>
                <a:avLst/>
                <a:gdLst/>
                <a:ahLst/>
                <a:cxnLst/>
                <a:rect l="l" t="t" r="r" b="b"/>
                <a:pathLst>
                  <a:path w="2320" h="1279" extrusionOk="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662;p46">
                <a:extLst>
                  <a:ext uri="{FF2B5EF4-FFF2-40B4-BE49-F238E27FC236}">
                    <a16:creationId xmlns:a16="http://schemas.microsoft.com/office/drawing/2014/main" id="{D6F1B46C-9FA3-4445-97FA-89C14214939B}"/>
                  </a:ext>
                </a:extLst>
              </p:cNvPr>
              <p:cNvSpPr/>
              <p:nvPr/>
            </p:nvSpPr>
            <p:spPr>
              <a:xfrm>
                <a:off x="1462091" y="1694083"/>
                <a:ext cx="120824" cy="69953"/>
              </a:xfrm>
              <a:custGeom>
                <a:avLst/>
                <a:gdLst/>
                <a:ahLst/>
                <a:cxnLst/>
                <a:rect l="l" t="t" r="r" b="b"/>
                <a:pathLst>
                  <a:path w="7605" h="4403" extrusionOk="0">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663;p46">
                <a:extLst>
                  <a:ext uri="{FF2B5EF4-FFF2-40B4-BE49-F238E27FC236}">
                    <a16:creationId xmlns:a16="http://schemas.microsoft.com/office/drawing/2014/main" id="{3EB70597-DBC4-9E4A-AB92-591CDC97439F}"/>
                  </a:ext>
                </a:extLst>
              </p:cNvPr>
              <p:cNvSpPr/>
              <p:nvPr/>
            </p:nvSpPr>
            <p:spPr>
              <a:xfrm>
                <a:off x="1569951" y="1769056"/>
                <a:ext cx="10168" cy="13536"/>
              </a:xfrm>
              <a:custGeom>
                <a:avLst/>
                <a:gdLst/>
                <a:ahLst/>
                <a:cxnLst/>
                <a:rect l="l" t="t" r="r" b="b"/>
                <a:pathLst>
                  <a:path w="640" h="852" extrusionOk="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664;p46">
                <a:extLst>
                  <a:ext uri="{FF2B5EF4-FFF2-40B4-BE49-F238E27FC236}">
                    <a16:creationId xmlns:a16="http://schemas.microsoft.com/office/drawing/2014/main" id="{A6B8CDC6-E723-BC47-A20E-D6273E90585E}"/>
                  </a:ext>
                </a:extLst>
              </p:cNvPr>
              <p:cNvSpPr/>
              <p:nvPr/>
            </p:nvSpPr>
            <p:spPr>
              <a:xfrm>
                <a:off x="1376505" y="1864000"/>
                <a:ext cx="304547" cy="330905"/>
              </a:xfrm>
              <a:custGeom>
                <a:avLst/>
                <a:gdLst/>
                <a:ahLst/>
                <a:cxnLst/>
                <a:rect l="l" t="t" r="r" b="b"/>
                <a:pathLst>
                  <a:path w="19169" h="20828" extrusionOk="0">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665;p46">
                <a:extLst>
                  <a:ext uri="{FF2B5EF4-FFF2-40B4-BE49-F238E27FC236}">
                    <a16:creationId xmlns:a16="http://schemas.microsoft.com/office/drawing/2014/main" id="{D5C0109A-EB7B-EC48-9E62-81FCFF418D04}"/>
                  </a:ext>
                </a:extLst>
              </p:cNvPr>
              <p:cNvSpPr/>
              <p:nvPr/>
            </p:nvSpPr>
            <p:spPr>
              <a:xfrm>
                <a:off x="1534284" y="2016250"/>
                <a:ext cx="65727" cy="16745"/>
              </a:xfrm>
              <a:custGeom>
                <a:avLst/>
                <a:gdLst/>
                <a:ahLst/>
                <a:cxnLst/>
                <a:rect l="l" t="t" r="r" b="b"/>
                <a:pathLst>
                  <a:path w="4137" h="1054" extrusionOk="0">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666;p46">
                <a:extLst>
                  <a:ext uri="{FF2B5EF4-FFF2-40B4-BE49-F238E27FC236}">
                    <a16:creationId xmlns:a16="http://schemas.microsoft.com/office/drawing/2014/main" id="{DE8FDEA9-798A-E64A-8715-ED823340D05A}"/>
                  </a:ext>
                </a:extLst>
              </p:cNvPr>
              <p:cNvSpPr/>
              <p:nvPr/>
            </p:nvSpPr>
            <p:spPr>
              <a:xfrm>
                <a:off x="1596658" y="1945105"/>
                <a:ext cx="41498" cy="130166"/>
              </a:xfrm>
              <a:custGeom>
                <a:avLst/>
                <a:gdLst/>
                <a:ahLst/>
                <a:cxnLst/>
                <a:rect l="l" t="t" r="r" b="b"/>
                <a:pathLst>
                  <a:path w="2612" h="8193" extrusionOk="0">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667;p46">
                <a:extLst>
                  <a:ext uri="{FF2B5EF4-FFF2-40B4-BE49-F238E27FC236}">
                    <a16:creationId xmlns:a16="http://schemas.microsoft.com/office/drawing/2014/main" id="{89A09DBB-D2E4-0D4A-ADC6-94313975B174}"/>
                  </a:ext>
                </a:extLst>
              </p:cNvPr>
              <p:cNvSpPr/>
              <p:nvPr/>
            </p:nvSpPr>
            <p:spPr>
              <a:xfrm>
                <a:off x="1592321" y="1904020"/>
                <a:ext cx="20368" cy="8754"/>
              </a:xfrm>
              <a:custGeom>
                <a:avLst/>
                <a:gdLst/>
                <a:ahLst/>
                <a:cxnLst/>
                <a:rect l="l" t="t" r="r" b="b"/>
                <a:pathLst>
                  <a:path w="1282" h="551" extrusionOk="0">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668;p46">
                <a:extLst>
                  <a:ext uri="{FF2B5EF4-FFF2-40B4-BE49-F238E27FC236}">
                    <a16:creationId xmlns:a16="http://schemas.microsoft.com/office/drawing/2014/main" id="{A768DD5B-A8DB-B746-872A-988E5506E86C}"/>
                  </a:ext>
                </a:extLst>
              </p:cNvPr>
              <p:cNvSpPr/>
              <p:nvPr/>
            </p:nvSpPr>
            <p:spPr>
              <a:xfrm>
                <a:off x="1632198" y="1924452"/>
                <a:ext cx="8929" cy="23466"/>
              </a:xfrm>
              <a:custGeom>
                <a:avLst/>
                <a:gdLst/>
                <a:ahLst/>
                <a:cxnLst/>
                <a:rect l="l" t="t" r="r" b="b"/>
                <a:pathLst>
                  <a:path w="562" h="1477" extrusionOk="0">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669;p46">
                <a:extLst>
                  <a:ext uri="{FF2B5EF4-FFF2-40B4-BE49-F238E27FC236}">
                    <a16:creationId xmlns:a16="http://schemas.microsoft.com/office/drawing/2014/main" id="{44076F60-7845-5546-9827-A6EB96A5F696}"/>
                  </a:ext>
                </a:extLst>
              </p:cNvPr>
              <p:cNvSpPr/>
              <p:nvPr/>
            </p:nvSpPr>
            <p:spPr>
              <a:xfrm>
                <a:off x="1561642" y="1952414"/>
                <a:ext cx="11169" cy="20860"/>
              </a:xfrm>
              <a:custGeom>
                <a:avLst/>
                <a:gdLst/>
                <a:ahLst/>
                <a:cxnLst/>
                <a:rect l="l" t="t" r="r" b="b"/>
                <a:pathLst>
                  <a:path w="703" h="1313" extrusionOk="0">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670;p46">
                <a:extLst>
                  <a:ext uri="{FF2B5EF4-FFF2-40B4-BE49-F238E27FC236}">
                    <a16:creationId xmlns:a16="http://schemas.microsoft.com/office/drawing/2014/main" id="{5AA2C83C-BA3C-2C48-9D7C-09513F77D02E}"/>
                  </a:ext>
                </a:extLst>
              </p:cNvPr>
              <p:cNvSpPr/>
              <p:nvPr/>
            </p:nvSpPr>
            <p:spPr>
              <a:xfrm>
                <a:off x="1532631" y="1977484"/>
                <a:ext cx="17174" cy="18175"/>
              </a:xfrm>
              <a:custGeom>
                <a:avLst/>
                <a:gdLst/>
                <a:ahLst/>
                <a:cxnLst/>
                <a:rect l="l" t="t" r="r" b="b"/>
                <a:pathLst>
                  <a:path w="1081" h="1144" extrusionOk="0">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671;p46">
                <a:extLst>
                  <a:ext uri="{FF2B5EF4-FFF2-40B4-BE49-F238E27FC236}">
                    <a16:creationId xmlns:a16="http://schemas.microsoft.com/office/drawing/2014/main" id="{12C86DF2-6C50-5F40-82C5-C464ADF887A7}"/>
                  </a:ext>
                </a:extLst>
              </p:cNvPr>
              <p:cNvSpPr/>
              <p:nvPr/>
            </p:nvSpPr>
            <p:spPr>
              <a:xfrm>
                <a:off x="1578562" y="1992212"/>
                <a:ext cx="22513" cy="22465"/>
              </a:xfrm>
              <a:custGeom>
                <a:avLst/>
                <a:gdLst/>
                <a:ahLst/>
                <a:cxnLst/>
                <a:rect l="l" t="t" r="r" b="b"/>
                <a:pathLst>
                  <a:path w="1417" h="1414" extrusionOk="0">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672;p46">
                <a:extLst>
                  <a:ext uri="{FF2B5EF4-FFF2-40B4-BE49-F238E27FC236}">
                    <a16:creationId xmlns:a16="http://schemas.microsoft.com/office/drawing/2014/main" id="{72C02B30-EE15-FD4C-9AC2-2F5C37F04C73}"/>
                  </a:ext>
                </a:extLst>
              </p:cNvPr>
              <p:cNvSpPr/>
              <p:nvPr/>
            </p:nvSpPr>
            <p:spPr>
              <a:xfrm>
                <a:off x="1590255" y="2053299"/>
                <a:ext cx="21496" cy="12567"/>
              </a:xfrm>
              <a:custGeom>
                <a:avLst/>
                <a:gdLst/>
                <a:ahLst/>
                <a:cxnLst/>
                <a:rect l="l" t="t" r="r" b="b"/>
                <a:pathLst>
                  <a:path w="1353" h="791" extrusionOk="0">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73;p46">
                <a:extLst>
                  <a:ext uri="{FF2B5EF4-FFF2-40B4-BE49-F238E27FC236}">
                    <a16:creationId xmlns:a16="http://schemas.microsoft.com/office/drawing/2014/main" id="{EC8F1294-B53D-AF41-93F4-7A3CB999306B}"/>
                  </a:ext>
                </a:extLst>
              </p:cNvPr>
              <p:cNvSpPr/>
              <p:nvPr/>
            </p:nvSpPr>
            <p:spPr>
              <a:xfrm>
                <a:off x="1545326" y="2048946"/>
                <a:ext cx="15030" cy="20527"/>
              </a:xfrm>
              <a:custGeom>
                <a:avLst/>
                <a:gdLst/>
                <a:ahLst/>
                <a:cxnLst/>
                <a:rect l="l" t="t" r="r" b="b"/>
                <a:pathLst>
                  <a:path w="946" h="1292" extrusionOk="0">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74;p46">
                <a:extLst>
                  <a:ext uri="{FF2B5EF4-FFF2-40B4-BE49-F238E27FC236}">
                    <a16:creationId xmlns:a16="http://schemas.microsoft.com/office/drawing/2014/main" id="{B94E6560-D646-F644-8D99-09FD3D242620}"/>
                  </a:ext>
                </a:extLst>
              </p:cNvPr>
              <p:cNvSpPr/>
              <p:nvPr/>
            </p:nvSpPr>
            <p:spPr>
              <a:xfrm>
                <a:off x="1509722" y="2039763"/>
                <a:ext cx="16698" cy="12599"/>
              </a:xfrm>
              <a:custGeom>
                <a:avLst/>
                <a:gdLst/>
                <a:ahLst/>
                <a:cxnLst/>
                <a:rect l="l" t="t" r="r" b="b"/>
                <a:pathLst>
                  <a:path w="1051" h="793" extrusionOk="0">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75;p46">
                <a:extLst>
                  <a:ext uri="{FF2B5EF4-FFF2-40B4-BE49-F238E27FC236}">
                    <a16:creationId xmlns:a16="http://schemas.microsoft.com/office/drawing/2014/main" id="{8E1E3CDD-1CE5-F642-A288-D84711A63105}"/>
                  </a:ext>
                </a:extLst>
              </p:cNvPr>
              <p:cNvSpPr/>
              <p:nvPr/>
            </p:nvSpPr>
            <p:spPr>
              <a:xfrm>
                <a:off x="1491674" y="2002205"/>
                <a:ext cx="16348" cy="11296"/>
              </a:xfrm>
              <a:custGeom>
                <a:avLst/>
                <a:gdLst/>
                <a:ahLst/>
                <a:cxnLst/>
                <a:rect l="l" t="t" r="r" b="b"/>
                <a:pathLst>
                  <a:path w="1029" h="711" extrusionOk="0">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76;p46">
                <a:extLst>
                  <a:ext uri="{FF2B5EF4-FFF2-40B4-BE49-F238E27FC236}">
                    <a16:creationId xmlns:a16="http://schemas.microsoft.com/office/drawing/2014/main" id="{7D738846-E099-8846-92A1-13CDA898831C}"/>
                  </a:ext>
                </a:extLst>
              </p:cNvPr>
              <p:cNvSpPr/>
              <p:nvPr/>
            </p:nvSpPr>
            <p:spPr>
              <a:xfrm>
                <a:off x="1488607" y="1961342"/>
                <a:ext cx="12583" cy="15379"/>
              </a:xfrm>
              <a:custGeom>
                <a:avLst/>
                <a:gdLst/>
                <a:ahLst/>
                <a:cxnLst/>
                <a:rect l="l" t="t" r="r" b="b"/>
                <a:pathLst>
                  <a:path w="792" h="968" extrusionOk="0">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77;p46">
                <a:extLst>
                  <a:ext uri="{FF2B5EF4-FFF2-40B4-BE49-F238E27FC236}">
                    <a16:creationId xmlns:a16="http://schemas.microsoft.com/office/drawing/2014/main" id="{42520BC3-1123-B74A-89BA-7AE0B1C077CD}"/>
                  </a:ext>
                </a:extLst>
              </p:cNvPr>
              <p:cNvSpPr/>
              <p:nvPr/>
            </p:nvSpPr>
            <p:spPr>
              <a:xfrm>
                <a:off x="1573637" y="1890087"/>
                <a:ext cx="11232" cy="19033"/>
              </a:xfrm>
              <a:custGeom>
                <a:avLst/>
                <a:gdLst/>
                <a:ahLst/>
                <a:cxnLst/>
                <a:rect l="l" t="t" r="r" b="b"/>
                <a:pathLst>
                  <a:path w="707" h="1198" extrusionOk="0">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78;p46">
                <a:extLst>
                  <a:ext uri="{FF2B5EF4-FFF2-40B4-BE49-F238E27FC236}">
                    <a16:creationId xmlns:a16="http://schemas.microsoft.com/office/drawing/2014/main" id="{65A92E0C-343E-B847-8A7A-A650A3FF0095}"/>
                  </a:ext>
                </a:extLst>
              </p:cNvPr>
              <p:cNvSpPr/>
              <p:nvPr/>
            </p:nvSpPr>
            <p:spPr>
              <a:xfrm>
                <a:off x="1462075" y="1901017"/>
                <a:ext cx="20606" cy="12440"/>
              </a:xfrm>
              <a:custGeom>
                <a:avLst/>
                <a:gdLst/>
                <a:ahLst/>
                <a:cxnLst/>
                <a:rect l="l" t="t" r="r" b="b"/>
                <a:pathLst>
                  <a:path w="1297" h="783" extrusionOk="0">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79;p46">
                <a:extLst>
                  <a:ext uri="{FF2B5EF4-FFF2-40B4-BE49-F238E27FC236}">
                    <a16:creationId xmlns:a16="http://schemas.microsoft.com/office/drawing/2014/main" id="{6F5319A5-3560-6C42-9CBF-EA074D74D0B4}"/>
                  </a:ext>
                </a:extLst>
              </p:cNvPr>
              <p:cNvSpPr/>
              <p:nvPr/>
            </p:nvSpPr>
            <p:spPr>
              <a:xfrm>
                <a:off x="1425105" y="1901065"/>
                <a:ext cx="9691" cy="14664"/>
              </a:xfrm>
              <a:custGeom>
                <a:avLst/>
                <a:gdLst/>
                <a:ahLst/>
                <a:cxnLst/>
                <a:rect l="l" t="t" r="r" b="b"/>
                <a:pathLst>
                  <a:path w="610" h="923" extrusionOk="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80;p46">
                <a:extLst>
                  <a:ext uri="{FF2B5EF4-FFF2-40B4-BE49-F238E27FC236}">
                    <a16:creationId xmlns:a16="http://schemas.microsoft.com/office/drawing/2014/main" id="{54D11E09-3D57-2549-B024-21AB2ECDD822}"/>
                  </a:ext>
                </a:extLst>
              </p:cNvPr>
              <p:cNvSpPr/>
              <p:nvPr/>
            </p:nvSpPr>
            <p:spPr>
              <a:xfrm>
                <a:off x="1465157" y="2166752"/>
                <a:ext cx="19415" cy="12710"/>
              </a:xfrm>
              <a:custGeom>
                <a:avLst/>
                <a:gdLst/>
                <a:ahLst/>
                <a:cxnLst/>
                <a:rect l="l" t="t" r="r" b="b"/>
                <a:pathLst>
                  <a:path w="1222" h="800" extrusionOk="0">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81;p46">
                <a:extLst>
                  <a:ext uri="{FF2B5EF4-FFF2-40B4-BE49-F238E27FC236}">
                    <a16:creationId xmlns:a16="http://schemas.microsoft.com/office/drawing/2014/main" id="{5487E90D-6B8A-7C42-8ACF-0D7998057549}"/>
                  </a:ext>
                </a:extLst>
              </p:cNvPr>
              <p:cNvSpPr/>
              <p:nvPr/>
            </p:nvSpPr>
            <p:spPr>
              <a:xfrm>
                <a:off x="1606508" y="2164528"/>
                <a:ext cx="15935" cy="16396"/>
              </a:xfrm>
              <a:custGeom>
                <a:avLst/>
                <a:gdLst/>
                <a:ahLst/>
                <a:cxnLst/>
                <a:rect l="l" t="t" r="r" b="b"/>
                <a:pathLst>
                  <a:path w="1003" h="1032" extrusionOk="0">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82;p46">
                <a:extLst>
                  <a:ext uri="{FF2B5EF4-FFF2-40B4-BE49-F238E27FC236}">
                    <a16:creationId xmlns:a16="http://schemas.microsoft.com/office/drawing/2014/main" id="{99A0BCBE-D7EF-1442-B4D8-0ED227539675}"/>
                  </a:ext>
                </a:extLst>
              </p:cNvPr>
              <p:cNvSpPr/>
              <p:nvPr/>
            </p:nvSpPr>
            <p:spPr>
              <a:xfrm>
                <a:off x="1527818" y="2163495"/>
                <a:ext cx="2621" cy="16507"/>
              </a:xfrm>
              <a:custGeom>
                <a:avLst/>
                <a:gdLst/>
                <a:ahLst/>
                <a:cxnLst/>
                <a:rect l="l" t="t" r="r" b="b"/>
                <a:pathLst>
                  <a:path w="165" h="1039" extrusionOk="0">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683;p46">
                <a:extLst>
                  <a:ext uri="{FF2B5EF4-FFF2-40B4-BE49-F238E27FC236}">
                    <a16:creationId xmlns:a16="http://schemas.microsoft.com/office/drawing/2014/main" id="{494027CD-7920-0A4F-8DFC-8D6F80E37CD0}"/>
                  </a:ext>
                </a:extLst>
              </p:cNvPr>
              <p:cNvSpPr/>
              <p:nvPr/>
            </p:nvSpPr>
            <p:spPr>
              <a:xfrm>
                <a:off x="1557797" y="2169167"/>
                <a:ext cx="19589" cy="11693"/>
              </a:xfrm>
              <a:custGeom>
                <a:avLst/>
                <a:gdLst/>
                <a:ahLst/>
                <a:cxnLst/>
                <a:rect l="l" t="t" r="r" b="b"/>
                <a:pathLst>
                  <a:path w="1233" h="736" extrusionOk="0">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684;p46">
                <a:extLst>
                  <a:ext uri="{FF2B5EF4-FFF2-40B4-BE49-F238E27FC236}">
                    <a16:creationId xmlns:a16="http://schemas.microsoft.com/office/drawing/2014/main" id="{108E7642-6957-3F46-9628-784D36AF4920}"/>
                  </a:ext>
                </a:extLst>
              </p:cNvPr>
              <p:cNvSpPr/>
              <p:nvPr/>
            </p:nvSpPr>
            <p:spPr>
              <a:xfrm>
                <a:off x="1428664" y="2184419"/>
                <a:ext cx="242840" cy="10518"/>
              </a:xfrm>
              <a:custGeom>
                <a:avLst/>
                <a:gdLst/>
                <a:ahLst/>
                <a:cxnLst/>
                <a:rect l="l" t="t" r="r" b="b"/>
                <a:pathLst>
                  <a:path w="15285" h="662" extrusionOk="0">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685;p46">
                <a:extLst>
                  <a:ext uri="{FF2B5EF4-FFF2-40B4-BE49-F238E27FC236}">
                    <a16:creationId xmlns:a16="http://schemas.microsoft.com/office/drawing/2014/main" id="{CEF8A398-0D18-C040-BE5F-13E93F50E38B}"/>
                  </a:ext>
                </a:extLst>
              </p:cNvPr>
              <p:cNvSpPr/>
              <p:nvPr/>
            </p:nvSpPr>
            <p:spPr>
              <a:xfrm>
                <a:off x="1596785" y="1945105"/>
                <a:ext cx="41371" cy="130166"/>
              </a:xfrm>
              <a:custGeom>
                <a:avLst/>
                <a:gdLst/>
                <a:ahLst/>
                <a:cxnLst/>
                <a:rect l="l" t="t" r="r" b="b"/>
                <a:pathLst>
                  <a:path w="2604" h="8193" extrusionOk="0">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686;p46">
                <a:extLst>
                  <a:ext uri="{FF2B5EF4-FFF2-40B4-BE49-F238E27FC236}">
                    <a16:creationId xmlns:a16="http://schemas.microsoft.com/office/drawing/2014/main" id="{30303E3A-1721-6649-BC22-8A736300FFAA}"/>
                  </a:ext>
                </a:extLst>
              </p:cNvPr>
              <p:cNvSpPr/>
              <p:nvPr/>
            </p:nvSpPr>
            <p:spPr>
              <a:xfrm>
                <a:off x="1635408" y="2062673"/>
                <a:ext cx="4591" cy="14489"/>
              </a:xfrm>
              <a:custGeom>
                <a:avLst/>
                <a:gdLst/>
                <a:ahLst/>
                <a:cxnLst/>
                <a:rect l="l" t="t" r="r" b="b"/>
                <a:pathLst>
                  <a:path w="289" h="912" extrusionOk="0">
                    <a:moveTo>
                      <a:pt x="1" y="1"/>
                    </a:moveTo>
                    <a:lnTo>
                      <a:pt x="251" y="912"/>
                    </a:lnTo>
                    <a:cubicBezTo>
                      <a:pt x="266" y="897"/>
                      <a:pt x="277" y="882"/>
                      <a:pt x="288" y="867"/>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687;p46">
                <a:extLst>
                  <a:ext uri="{FF2B5EF4-FFF2-40B4-BE49-F238E27FC236}">
                    <a16:creationId xmlns:a16="http://schemas.microsoft.com/office/drawing/2014/main" id="{5BC437C2-9349-FA4D-B788-748F72254763}"/>
                  </a:ext>
                </a:extLst>
              </p:cNvPr>
              <p:cNvSpPr/>
              <p:nvPr/>
            </p:nvSpPr>
            <p:spPr>
              <a:xfrm>
                <a:off x="1596896" y="1945947"/>
                <a:ext cx="42499" cy="136204"/>
              </a:xfrm>
              <a:custGeom>
                <a:avLst/>
                <a:gdLst/>
                <a:ahLst/>
                <a:cxnLst/>
                <a:rect l="l" t="t" r="r" b="b"/>
                <a:pathLst>
                  <a:path w="2675" h="8573" extrusionOk="0">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688;p46">
                <a:extLst>
                  <a:ext uri="{FF2B5EF4-FFF2-40B4-BE49-F238E27FC236}">
                    <a16:creationId xmlns:a16="http://schemas.microsoft.com/office/drawing/2014/main" id="{BCAA3ADA-6747-9D48-9CE9-B7DB0ACAFA26}"/>
                  </a:ext>
                </a:extLst>
              </p:cNvPr>
              <p:cNvSpPr/>
              <p:nvPr/>
            </p:nvSpPr>
            <p:spPr>
              <a:xfrm>
                <a:off x="1273300" y="2185213"/>
                <a:ext cx="401398" cy="483536"/>
              </a:xfrm>
              <a:custGeom>
                <a:avLst/>
                <a:gdLst/>
                <a:ahLst/>
                <a:cxnLst/>
                <a:rect l="l" t="t" r="r" b="b"/>
                <a:pathLst>
                  <a:path w="25265" h="30435" extrusionOk="0">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689;p46">
                <a:extLst>
                  <a:ext uri="{FF2B5EF4-FFF2-40B4-BE49-F238E27FC236}">
                    <a16:creationId xmlns:a16="http://schemas.microsoft.com/office/drawing/2014/main" id="{D6C8031B-04F3-554C-A88F-934733F44911}"/>
                  </a:ext>
                </a:extLst>
              </p:cNvPr>
              <p:cNvSpPr/>
              <p:nvPr/>
            </p:nvSpPr>
            <p:spPr>
              <a:xfrm>
                <a:off x="1414842" y="2185467"/>
                <a:ext cx="91687" cy="130913"/>
              </a:xfrm>
              <a:custGeom>
                <a:avLst/>
                <a:gdLst/>
                <a:ahLst/>
                <a:cxnLst/>
                <a:rect l="l" t="t" r="r" b="b"/>
                <a:pathLst>
                  <a:path w="5771" h="8240" extrusionOk="0">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690;p46">
                <a:extLst>
                  <a:ext uri="{FF2B5EF4-FFF2-40B4-BE49-F238E27FC236}">
                    <a16:creationId xmlns:a16="http://schemas.microsoft.com/office/drawing/2014/main" id="{6666E5B6-2109-3D44-A550-EA0D98B1978C}"/>
                  </a:ext>
                </a:extLst>
              </p:cNvPr>
              <p:cNvSpPr/>
              <p:nvPr/>
            </p:nvSpPr>
            <p:spPr>
              <a:xfrm>
                <a:off x="1377522" y="2282111"/>
                <a:ext cx="9914" cy="25309"/>
              </a:xfrm>
              <a:custGeom>
                <a:avLst/>
                <a:gdLst/>
                <a:ahLst/>
                <a:cxnLst/>
                <a:rect l="l" t="t" r="r" b="b"/>
                <a:pathLst>
                  <a:path w="624" h="1593" extrusionOk="0">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691;p46">
                <a:extLst>
                  <a:ext uri="{FF2B5EF4-FFF2-40B4-BE49-F238E27FC236}">
                    <a16:creationId xmlns:a16="http://schemas.microsoft.com/office/drawing/2014/main" id="{8D21F62F-264E-5547-B4F4-BD96862A227C}"/>
                  </a:ext>
                </a:extLst>
              </p:cNvPr>
              <p:cNvSpPr/>
              <p:nvPr/>
            </p:nvSpPr>
            <p:spPr>
              <a:xfrm>
                <a:off x="1385402" y="2274104"/>
                <a:ext cx="4051" cy="33316"/>
              </a:xfrm>
              <a:custGeom>
                <a:avLst/>
                <a:gdLst/>
                <a:ahLst/>
                <a:cxnLst/>
                <a:rect l="l" t="t" r="r" b="b"/>
                <a:pathLst>
                  <a:path w="255" h="2097" extrusionOk="0">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692;p46">
                <a:extLst>
                  <a:ext uri="{FF2B5EF4-FFF2-40B4-BE49-F238E27FC236}">
                    <a16:creationId xmlns:a16="http://schemas.microsoft.com/office/drawing/2014/main" id="{3F956CEF-4A32-A745-9E58-ADCF9EDB4E1F}"/>
                  </a:ext>
                </a:extLst>
              </p:cNvPr>
              <p:cNvSpPr/>
              <p:nvPr/>
            </p:nvSpPr>
            <p:spPr>
              <a:xfrm>
                <a:off x="1520811" y="2281698"/>
                <a:ext cx="8516" cy="34682"/>
              </a:xfrm>
              <a:custGeom>
                <a:avLst/>
                <a:gdLst/>
                <a:ahLst/>
                <a:cxnLst/>
                <a:rect l="l" t="t" r="r" b="b"/>
                <a:pathLst>
                  <a:path w="536" h="2183" extrusionOk="0">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693;p46">
                <a:extLst>
                  <a:ext uri="{FF2B5EF4-FFF2-40B4-BE49-F238E27FC236}">
                    <a16:creationId xmlns:a16="http://schemas.microsoft.com/office/drawing/2014/main" id="{543D359A-2B64-6B42-A30F-D9C7A6B988C2}"/>
                  </a:ext>
                </a:extLst>
              </p:cNvPr>
              <p:cNvSpPr/>
              <p:nvPr/>
            </p:nvSpPr>
            <p:spPr>
              <a:xfrm>
                <a:off x="1528644" y="2281650"/>
                <a:ext cx="4417" cy="34730"/>
              </a:xfrm>
              <a:custGeom>
                <a:avLst/>
                <a:gdLst/>
                <a:ahLst/>
                <a:cxnLst/>
                <a:rect l="l" t="t" r="r" b="b"/>
                <a:pathLst>
                  <a:path w="278" h="2186" extrusionOk="0">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694;p46">
                <a:extLst>
                  <a:ext uri="{FF2B5EF4-FFF2-40B4-BE49-F238E27FC236}">
                    <a16:creationId xmlns:a16="http://schemas.microsoft.com/office/drawing/2014/main" id="{ED273D52-BCE4-AD4A-9D67-0F93BD4DE1B4}"/>
                  </a:ext>
                </a:extLst>
              </p:cNvPr>
              <p:cNvSpPr/>
              <p:nvPr/>
            </p:nvSpPr>
            <p:spPr>
              <a:xfrm>
                <a:off x="1272887" y="2644108"/>
                <a:ext cx="95913" cy="2145"/>
              </a:xfrm>
              <a:custGeom>
                <a:avLst/>
                <a:gdLst/>
                <a:ahLst/>
                <a:cxnLst/>
                <a:rect l="l" t="t" r="r" b="b"/>
                <a:pathLst>
                  <a:path w="6037" h="135" extrusionOk="0">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695;p46">
                <a:extLst>
                  <a:ext uri="{FF2B5EF4-FFF2-40B4-BE49-F238E27FC236}">
                    <a16:creationId xmlns:a16="http://schemas.microsoft.com/office/drawing/2014/main" id="{AE615CA1-C558-5247-9597-F610252957C3}"/>
                  </a:ext>
                </a:extLst>
              </p:cNvPr>
              <p:cNvSpPr/>
              <p:nvPr/>
            </p:nvSpPr>
            <p:spPr>
              <a:xfrm>
                <a:off x="1424517" y="2642328"/>
                <a:ext cx="109131" cy="2145"/>
              </a:xfrm>
              <a:custGeom>
                <a:avLst/>
                <a:gdLst/>
                <a:ahLst/>
                <a:cxnLst/>
                <a:rect l="l" t="t" r="r" b="b"/>
                <a:pathLst>
                  <a:path w="6869" h="135" extrusionOk="0">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696;p46">
                <a:extLst>
                  <a:ext uri="{FF2B5EF4-FFF2-40B4-BE49-F238E27FC236}">
                    <a16:creationId xmlns:a16="http://schemas.microsoft.com/office/drawing/2014/main" id="{E4A52C28-B44F-BA49-AB35-47D7A98B1213}"/>
                  </a:ext>
                </a:extLst>
              </p:cNvPr>
              <p:cNvSpPr/>
              <p:nvPr/>
            </p:nvSpPr>
            <p:spPr>
              <a:xfrm>
                <a:off x="1489672" y="2254228"/>
                <a:ext cx="168836" cy="387337"/>
              </a:xfrm>
              <a:custGeom>
                <a:avLst/>
                <a:gdLst/>
                <a:ahLst/>
                <a:cxnLst/>
                <a:rect l="l" t="t" r="r" b="b"/>
                <a:pathLst>
                  <a:path w="10627" h="24380" extrusionOk="0">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697;p46">
                <a:extLst>
                  <a:ext uri="{FF2B5EF4-FFF2-40B4-BE49-F238E27FC236}">
                    <a16:creationId xmlns:a16="http://schemas.microsoft.com/office/drawing/2014/main" id="{6A84D5E2-6EDF-5040-9BA1-DD5495469549}"/>
                  </a:ext>
                </a:extLst>
              </p:cNvPr>
              <p:cNvSpPr/>
              <p:nvPr/>
            </p:nvSpPr>
            <p:spPr>
              <a:xfrm>
                <a:off x="1404086" y="2309596"/>
                <a:ext cx="11487" cy="1430"/>
              </a:xfrm>
              <a:custGeom>
                <a:avLst/>
                <a:gdLst/>
                <a:ahLst/>
                <a:cxnLst/>
                <a:rect l="l" t="t" r="r" b="b"/>
                <a:pathLst>
                  <a:path w="723" h="90" extrusionOk="0">
                    <a:moveTo>
                      <a:pt x="1" y="0"/>
                    </a:moveTo>
                    <a:lnTo>
                      <a:pt x="1" y="0"/>
                    </a:lnTo>
                    <a:lnTo>
                      <a:pt x="722" y="90"/>
                    </a:lnTo>
                    <a:lnTo>
                      <a:pt x="722" y="9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698;p46">
                <a:extLst>
                  <a:ext uri="{FF2B5EF4-FFF2-40B4-BE49-F238E27FC236}">
                    <a16:creationId xmlns:a16="http://schemas.microsoft.com/office/drawing/2014/main" id="{15EFBEEA-F1F2-804F-A681-8F6BBF8152A5}"/>
                  </a:ext>
                </a:extLst>
              </p:cNvPr>
              <p:cNvSpPr/>
              <p:nvPr/>
            </p:nvSpPr>
            <p:spPr>
              <a:xfrm>
                <a:off x="1400527" y="2235116"/>
                <a:ext cx="17826" cy="75910"/>
              </a:xfrm>
              <a:custGeom>
                <a:avLst/>
                <a:gdLst/>
                <a:ahLst/>
                <a:cxnLst/>
                <a:rect l="l" t="t" r="r" b="b"/>
                <a:pathLst>
                  <a:path w="1122" h="4778" extrusionOk="0">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699;p46">
                <a:extLst>
                  <a:ext uri="{FF2B5EF4-FFF2-40B4-BE49-F238E27FC236}">
                    <a16:creationId xmlns:a16="http://schemas.microsoft.com/office/drawing/2014/main" id="{3A3F7D0F-5590-6B48-903B-E939E9A33A00}"/>
                  </a:ext>
                </a:extLst>
              </p:cNvPr>
              <p:cNvSpPr/>
              <p:nvPr/>
            </p:nvSpPr>
            <p:spPr>
              <a:xfrm>
                <a:off x="1414842" y="2232685"/>
                <a:ext cx="3813" cy="78405"/>
              </a:xfrm>
              <a:custGeom>
                <a:avLst/>
                <a:gdLst/>
                <a:ahLst/>
                <a:cxnLst/>
                <a:rect l="l" t="t" r="r" b="b"/>
                <a:pathLst>
                  <a:path w="240" h="4935" extrusionOk="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700;p46">
                <a:extLst>
                  <a:ext uri="{FF2B5EF4-FFF2-40B4-BE49-F238E27FC236}">
                    <a16:creationId xmlns:a16="http://schemas.microsoft.com/office/drawing/2014/main" id="{EB665DCC-BBE5-0A46-BB8F-E39E80A90413}"/>
                  </a:ext>
                </a:extLst>
              </p:cNvPr>
              <p:cNvSpPr/>
              <p:nvPr/>
            </p:nvSpPr>
            <p:spPr>
              <a:xfrm>
                <a:off x="1341425" y="2259058"/>
                <a:ext cx="70588" cy="383921"/>
              </a:xfrm>
              <a:custGeom>
                <a:avLst/>
                <a:gdLst/>
                <a:ahLst/>
                <a:cxnLst/>
                <a:rect l="l" t="t" r="r" b="b"/>
                <a:pathLst>
                  <a:path w="4443" h="24165" extrusionOk="0">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701;p46">
                <a:extLst>
                  <a:ext uri="{FF2B5EF4-FFF2-40B4-BE49-F238E27FC236}">
                    <a16:creationId xmlns:a16="http://schemas.microsoft.com/office/drawing/2014/main" id="{D3FE8570-738C-0549-A120-3647F36AD324}"/>
                  </a:ext>
                </a:extLst>
              </p:cNvPr>
              <p:cNvSpPr/>
              <p:nvPr/>
            </p:nvSpPr>
            <p:spPr>
              <a:xfrm>
                <a:off x="1264355" y="1952366"/>
                <a:ext cx="267339" cy="186265"/>
              </a:xfrm>
              <a:custGeom>
                <a:avLst/>
                <a:gdLst/>
                <a:ahLst/>
                <a:cxnLst/>
                <a:rect l="l" t="t" r="r" b="b"/>
                <a:pathLst>
                  <a:path w="16827" h="11724" extrusionOk="0">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702;p46">
                <a:extLst>
                  <a:ext uri="{FF2B5EF4-FFF2-40B4-BE49-F238E27FC236}">
                    <a16:creationId xmlns:a16="http://schemas.microsoft.com/office/drawing/2014/main" id="{2F1D6606-0006-4540-9770-7579D43F947E}"/>
                  </a:ext>
                </a:extLst>
              </p:cNvPr>
              <p:cNvSpPr/>
              <p:nvPr/>
            </p:nvSpPr>
            <p:spPr>
              <a:xfrm>
                <a:off x="1448539" y="1965886"/>
                <a:ext cx="288056" cy="171267"/>
              </a:xfrm>
              <a:custGeom>
                <a:avLst/>
                <a:gdLst/>
                <a:ahLst/>
                <a:cxnLst/>
                <a:rect l="l" t="t" r="r" b="b"/>
                <a:pathLst>
                  <a:path w="18131" h="10780" extrusionOk="0">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703;p46">
                <a:extLst>
                  <a:ext uri="{FF2B5EF4-FFF2-40B4-BE49-F238E27FC236}">
                    <a16:creationId xmlns:a16="http://schemas.microsoft.com/office/drawing/2014/main" id="{60551CF5-B70D-E44D-8402-74B5E451B003}"/>
                  </a:ext>
                </a:extLst>
              </p:cNvPr>
              <p:cNvSpPr/>
              <p:nvPr/>
            </p:nvSpPr>
            <p:spPr>
              <a:xfrm>
                <a:off x="1258000" y="1933126"/>
                <a:ext cx="400619" cy="201136"/>
              </a:xfrm>
              <a:custGeom>
                <a:avLst/>
                <a:gdLst/>
                <a:ahLst/>
                <a:cxnLst/>
                <a:rect l="l" t="t" r="r" b="b"/>
                <a:pathLst>
                  <a:path w="25216" h="12660" extrusionOk="0">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704;p46">
                <a:extLst>
                  <a:ext uri="{FF2B5EF4-FFF2-40B4-BE49-F238E27FC236}">
                    <a16:creationId xmlns:a16="http://schemas.microsoft.com/office/drawing/2014/main" id="{BD4ABA99-B32D-E247-ADB0-362861F9B128}"/>
                  </a:ext>
                </a:extLst>
              </p:cNvPr>
              <p:cNvSpPr/>
              <p:nvPr/>
            </p:nvSpPr>
            <p:spPr>
              <a:xfrm>
                <a:off x="1380715" y="2014931"/>
                <a:ext cx="25293" cy="26850"/>
              </a:xfrm>
              <a:custGeom>
                <a:avLst/>
                <a:gdLst/>
                <a:ahLst/>
                <a:cxnLst/>
                <a:rect l="l" t="t" r="r" b="b"/>
                <a:pathLst>
                  <a:path w="1592" h="1690" extrusionOk="0">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3705;p46">
              <a:extLst>
                <a:ext uri="{FF2B5EF4-FFF2-40B4-BE49-F238E27FC236}">
                  <a16:creationId xmlns:a16="http://schemas.microsoft.com/office/drawing/2014/main" id="{14C4B741-61AB-794B-AC30-FA56681E46F3}"/>
                </a:ext>
              </a:extLst>
            </p:cNvPr>
            <p:cNvSpPr/>
            <p:nvPr/>
          </p:nvSpPr>
          <p:spPr>
            <a:xfrm>
              <a:off x="1034447" y="2129893"/>
              <a:ext cx="993096" cy="568995"/>
            </a:xfrm>
            <a:custGeom>
              <a:avLst/>
              <a:gdLst/>
              <a:ahLst/>
              <a:cxnLst/>
              <a:rect l="l" t="t" r="r" b="b"/>
              <a:pathLst>
                <a:path w="62508" h="35814" extrusionOk="0">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06;p46">
              <a:extLst>
                <a:ext uri="{FF2B5EF4-FFF2-40B4-BE49-F238E27FC236}">
                  <a16:creationId xmlns:a16="http://schemas.microsoft.com/office/drawing/2014/main" id="{BF155FC4-6DF7-8242-ABE2-6C6A3E3B7598}"/>
                </a:ext>
              </a:extLst>
            </p:cNvPr>
            <p:cNvSpPr/>
            <p:nvPr/>
          </p:nvSpPr>
          <p:spPr>
            <a:xfrm>
              <a:off x="795372" y="2633241"/>
              <a:ext cx="141589" cy="66028"/>
            </a:xfrm>
            <a:custGeom>
              <a:avLst/>
              <a:gdLst/>
              <a:ahLst/>
              <a:cxnLst/>
              <a:rect l="l" t="t" r="r" b="b"/>
              <a:pathLst>
                <a:path w="8912" h="4156" extrusionOk="0">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07;p46">
              <a:extLst>
                <a:ext uri="{FF2B5EF4-FFF2-40B4-BE49-F238E27FC236}">
                  <a16:creationId xmlns:a16="http://schemas.microsoft.com/office/drawing/2014/main" id="{5EF69BD3-1045-D744-8FCF-43BFE2392795}"/>
                </a:ext>
              </a:extLst>
            </p:cNvPr>
            <p:cNvSpPr/>
            <p:nvPr/>
          </p:nvSpPr>
          <p:spPr>
            <a:xfrm>
              <a:off x="795594" y="2691627"/>
              <a:ext cx="127434" cy="2621"/>
            </a:xfrm>
            <a:custGeom>
              <a:avLst/>
              <a:gdLst/>
              <a:ahLst/>
              <a:cxnLst/>
              <a:rect l="l" t="t" r="r" b="b"/>
              <a:pathLst>
                <a:path w="8021" h="165" extrusionOk="0">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08;p46">
              <a:extLst>
                <a:ext uri="{FF2B5EF4-FFF2-40B4-BE49-F238E27FC236}">
                  <a16:creationId xmlns:a16="http://schemas.microsoft.com/office/drawing/2014/main" id="{72CE70B4-C248-994B-8FFE-F6795E3B69DB}"/>
                </a:ext>
              </a:extLst>
            </p:cNvPr>
            <p:cNvSpPr/>
            <p:nvPr/>
          </p:nvSpPr>
          <p:spPr>
            <a:xfrm>
              <a:off x="872998" y="2677154"/>
              <a:ext cx="6768" cy="7880"/>
            </a:xfrm>
            <a:custGeom>
              <a:avLst/>
              <a:gdLst/>
              <a:ahLst/>
              <a:cxnLst/>
              <a:rect l="l" t="t" r="r" b="b"/>
              <a:pathLst>
                <a:path w="426" h="496" extrusionOk="0">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09;p46">
              <a:extLst>
                <a:ext uri="{FF2B5EF4-FFF2-40B4-BE49-F238E27FC236}">
                  <a16:creationId xmlns:a16="http://schemas.microsoft.com/office/drawing/2014/main" id="{BAAD8337-F7AB-244C-8FCE-183E6BB57E39}"/>
                </a:ext>
              </a:extLst>
            </p:cNvPr>
            <p:cNvSpPr/>
            <p:nvPr/>
          </p:nvSpPr>
          <p:spPr>
            <a:xfrm>
              <a:off x="877796" y="2678456"/>
              <a:ext cx="6482" cy="9358"/>
            </a:xfrm>
            <a:custGeom>
              <a:avLst/>
              <a:gdLst/>
              <a:ahLst/>
              <a:cxnLst/>
              <a:rect l="l" t="t" r="r" b="b"/>
              <a:pathLst>
                <a:path w="408" h="589" extrusionOk="0">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10;p46">
              <a:extLst>
                <a:ext uri="{FF2B5EF4-FFF2-40B4-BE49-F238E27FC236}">
                  <a16:creationId xmlns:a16="http://schemas.microsoft.com/office/drawing/2014/main" id="{1D57E930-6969-6847-A98B-AAB081DB2274}"/>
                </a:ext>
              </a:extLst>
            </p:cNvPr>
            <p:cNvSpPr/>
            <p:nvPr/>
          </p:nvSpPr>
          <p:spPr>
            <a:xfrm>
              <a:off x="796500" y="2677726"/>
              <a:ext cx="22385" cy="14966"/>
            </a:xfrm>
            <a:custGeom>
              <a:avLst/>
              <a:gdLst/>
              <a:ahLst/>
              <a:cxnLst/>
              <a:rect l="l" t="t" r="r" b="b"/>
              <a:pathLst>
                <a:path w="1409" h="942" extrusionOk="0">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11;p46">
              <a:extLst>
                <a:ext uri="{FF2B5EF4-FFF2-40B4-BE49-F238E27FC236}">
                  <a16:creationId xmlns:a16="http://schemas.microsoft.com/office/drawing/2014/main" id="{B1644A16-A7D8-FC48-8990-F0CC0A1986A7}"/>
                </a:ext>
              </a:extLst>
            </p:cNvPr>
            <p:cNvSpPr/>
            <p:nvPr/>
          </p:nvSpPr>
          <p:spPr>
            <a:xfrm>
              <a:off x="866342" y="2676645"/>
              <a:ext cx="7848" cy="3702"/>
            </a:xfrm>
            <a:custGeom>
              <a:avLst/>
              <a:gdLst/>
              <a:ahLst/>
              <a:cxnLst/>
              <a:rect l="l" t="t" r="r" b="b"/>
              <a:pathLst>
                <a:path w="494" h="233" extrusionOk="0">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12;p46">
              <a:extLst>
                <a:ext uri="{FF2B5EF4-FFF2-40B4-BE49-F238E27FC236}">
                  <a16:creationId xmlns:a16="http://schemas.microsoft.com/office/drawing/2014/main" id="{A2A9E349-C093-C441-B79B-EB84D0B1127F}"/>
                </a:ext>
              </a:extLst>
            </p:cNvPr>
            <p:cNvSpPr/>
            <p:nvPr/>
          </p:nvSpPr>
          <p:spPr>
            <a:xfrm>
              <a:off x="863498" y="2671641"/>
              <a:ext cx="9215" cy="2558"/>
            </a:xfrm>
            <a:custGeom>
              <a:avLst/>
              <a:gdLst/>
              <a:ahLst/>
              <a:cxnLst/>
              <a:rect l="l" t="t" r="r" b="b"/>
              <a:pathLst>
                <a:path w="580" h="161" extrusionOk="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13;p46">
              <a:extLst>
                <a:ext uri="{FF2B5EF4-FFF2-40B4-BE49-F238E27FC236}">
                  <a16:creationId xmlns:a16="http://schemas.microsoft.com/office/drawing/2014/main" id="{E588C337-FF68-E245-A73E-6A2F67EC3B12}"/>
                </a:ext>
              </a:extLst>
            </p:cNvPr>
            <p:cNvSpPr/>
            <p:nvPr/>
          </p:nvSpPr>
          <p:spPr>
            <a:xfrm>
              <a:off x="1085653" y="1323507"/>
              <a:ext cx="76641" cy="106653"/>
            </a:xfrm>
            <a:custGeom>
              <a:avLst/>
              <a:gdLst/>
              <a:ahLst/>
              <a:cxnLst/>
              <a:rect l="l" t="t" r="r" b="b"/>
              <a:pathLst>
                <a:path w="4824" h="6713" extrusionOk="0">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14;p46">
              <a:extLst>
                <a:ext uri="{FF2B5EF4-FFF2-40B4-BE49-F238E27FC236}">
                  <a16:creationId xmlns:a16="http://schemas.microsoft.com/office/drawing/2014/main" id="{BCB232D9-FBDF-864F-B0E8-1E445E7A40DF}"/>
                </a:ext>
              </a:extLst>
            </p:cNvPr>
            <p:cNvSpPr/>
            <p:nvPr/>
          </p:nvSpPr>
          <p:spPr>
            <a:xfrm>
              <a:off x="726595" y="1385691"/>
              <a:ext cx="108194" cy="187965"/>
            </a:xfrm>
            <a:custGeom>
              <a:avLst/>
              <a:gdLst/>
              <a:ahLst/>
              <a:cxnLst/>
              <a:rect l="l" t="t" r="r" b="b"/>
              <a:pathLst>
                <a:path w="6810" h="11831" extrusionOk="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15;p46">
              <a:extLst>
                <a:ext uri="{FF2B5EF4-FFF2-40B4-BE49-F238E27FC236}">
                  <a16:creationId xmlns:a16="http://schemas.microsoft.com/office/drawing/2014/main" id="{3DCC6B0B-70FC-5F4F-9135-8F13B85EC86D}"/>
                </a:ext>
              </a:extLst>
            </p:cNvPr>
            <p:cNvSpPr/>
            <p:nvPr/>
          </p:nvSpPr>
          <p:spPr>
            <a:xfrm>
              <a:off x="695614" y="1359397"/>
              <a:ext cx="155539" cy="162466"/>
            </a:xfrm>
            <a:custGeom>
              <a:avLst/>
              <a:gdLst/>
              <a:ahLst/>
              <a:cxnLst/>
              <a:rect l="l" t="t" r="r" b="b"/>
              <a:pathLst>
                <a:path w="9790" h="10226" extrusionOk="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16;p46">
              <a:extLst>
                <a:ext uri="{FF2B5EF4-FFF2-40B4-BE49-F238E27FC236}">
                  <a16:creationId xmlns:a16="http://schemas.microsoft.com/office/drawing/2014/main" id="{070A76DD-CE55-1C48-AD00-A657BC98E9BF}"/>
                </a:ext>
              </a:extLst>
            </p:cNvPr>
            <p:cNvSpPr/>
            <p:nvPr/>
          </p:nvSpPr>
          <p:spPr>
            <a:xfrm>
              <a:off x="521678" y="2644457"/>
              <a:ext cx="73782" cy="54780"/>
            </a:xfrm>
            <a:custGeom>
              <a:avLst/>
              <a:gdLst/>
              <a:ahLst/>
              <a:cxnLst/>
              <a:rect l="l" t="t" r="r" b="b"/>
              <a:pathLst>
                <a:path w="4644" h="3448" extrusionOk="0">
                  <a:moveTo>
                    <a:pt x="651" y="1"/>
                  </a:moveTo>
                  <a:lnTo>
                    <a:pt x="1" y="2895"/>
                  </a:lnTo>
                  <a:lnTo>
                    <a:pt x="4483" y="3448"/>
                  </a:lnTo>
                  <a:lnTo>
                    <a:pt x="4644" y="584"/>
                  </a:lnTo>
                  <a:lnTo>
                    <a:pt x="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17;p46">
              <a:extLst>
                <a:ext uri="{FF2B5EF4-FFF2-40B4-BE49-F238E27FC236}">
                  <a16:creationId xmlns:a16="http://schemas.microsoft.com/office/drawing/2014/main" id="{F6488016-3F41-2140-B863-1025122943E7}"/>
                </a:ext>
              </a:extLst>
            </p:cNvPr>
            <p:cNvSpPr/>
            <p:nvPr/>
          </p:nvSpPr>
          <p:spPr>
            <a:xfrm>
              <a:off x="556758" y="2646713"/>
              <a:ext cx="8023" cy="41911"/>
            </a:xfrm>
            <a:custGeom>
              <a:avLst/>
              <a:gdLst/>
              <a:ahLst/>
              <a:cxnLst/>
              <a:rect l="l" t="t" r="r" b="b"/>
              <a:pathLst>
                <a:path w="505" h="2638" extrusionOk="0">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718;p46">
              <a:extLst>
                <a:ext uri="{FF2B5EF4-FFF2-40B4-BE49-F238E27FC236}">
                  <a16:creationId xmlns:a16="http://schemas.microsoft.com/office/drawing/2014/main" id="{58F6E379-72EB-A644-AF2F-A6E55F63993E}"/>
                </a:ext>
              </a:extLst>
            </p:cNvPr>
            <p:cNvSpPr/>
            <p:nvPr/>
          </p:nvSpPr>
          <p:spPr>
            <a:xfrm>
              <a:off x="523457" y="2681459"/>
              <a:ext cx="69810" cy="12869"/>
            </a:xfrm>
            <a:custGeom>
              <a:avLst/>
              <a:gdLst/>
              <a:ahLst/>
              <a:cxnLst/>
              <a:rect l="l" t="t" r="r" b="b"/>
              <a:pathLst>
                <a:path w="4394" h="810" extrusionOk="0">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19;p46">
              <a:extLst>
                <a:ext uri="{FF2B5EF4-FFF2-40B4-BE49-F238E27FC236}">
                  <a16:creationId xmlns:a16="http://schemas.microsoft.com/office/drawing/2014/main" id="{824B2DD5-753D-0544-AD85-05E177208835}"/>
                </a:ext>
              </a:extLst>
            </p:cNvPr>
            <p:cNvSpPr/>
            <p:nvPr/>
          </p:nvSpPr>
          <p:spPr>
            <a:xfrm>
              <a:off x="505854" y="1912234"/>
              <a:ext cx="388386" cy="756213"/>
            </a:xfrm>
            <a:custGeom>
              <a:avLst/>
              <a:gdLst/>
              <a:ahLst/>
              <a:cxnLst/>
              <a:rect l="l" t="t" r="r" b="b"/>
              <a:pathLst>
                <a:path w="24446" h="47598" extrusionOk="0">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20;p46">
              <a:extLst>
                <a:ext uri="{FF2B5EF4-FFF2-40B4-BE49-F238E27FC236}">
                  <a16:creationId xmlns:a16="http://schemas.microsoft.com/office/drawing/2014/main" id="{447CEE41-695D-BE45-9B12-65984D3DF44F}"/>
                </a:ext>
              </a:extLst>
            </p:cNvPr>
            <p:cNvSpPr/>
            <p:nvPr/>
          </p:nvSpPr>
          <p:spPr>
            <a:xfrm>
              <a:off x="716332" y="2013056"/>
              <a:ext cx="88080" cy="18779"/>
            </a:xfrm>
            <a:custGeom>
              <a:avLst/>
              <a:gdLst/>
              <a:ahLst/>
              <a:cxnLst/>
              <a:rect l="l" t="t" r="r" b="b"/>
              <a:pathLst>
                <a:path w="5544" h="1182" extrusionOk="0">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21;p46">
              <a:extLst>
                <a:ext uri="{FF2B5EF4-FFF2-40B4-BE49-F238E27FC236}">
                  <a16:creationId xmlns:a16="http://schemas.microsoft.com/office/drawing/2014/main" id="{4FBB3AFC-E9AA-ED4B-A313-A4AD87D3AAFC}"/>
                </a:ext>
              </a:extLst>
            </p:cNvPr>
            <p:cNvSpPr/>
            <p:nvPr/>
          </p:nvSpPr>
          <p:spPr>
            <a:xfrm>
              <a:off x="513019" y="2621134"/>
              <a:ext cx="113897" cy="4163"/>
            </a:xfrm>
            <a:custGeom>
              <a:avLst/>
              <a:gdLst/>
              <a:ahLst/>
              <a:cxnLst/>
              <a:rect l="l" t="t" r="r" b="b"/>
              <a:pathLst>
                <a:path w="7169" h="262" extrusionOk="0">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722;p46">
              <a:extLst>
                <a:ext uri="{FF2B5EF4-FFF2-40B4-BE49-F238E27FC236}">
                  <a16:creationId xmlns:a16="http://schemas.microsoft.com/office/drawing/2014/main" id="{FB503BE9-554D-9044-97DC-2A4D4A1C01B4}"/>
                </a:ext>
              </a:extLst>
            </p:cNvPr>
            <p:cNvSpPr/>
            <p:nvPr/>
          </p:nvSpPr>
          <p:spPr>
            <a:xfrm>
              <a:off x="770445" y="2621087"/>
              <a:ext cx="122969" cy="4274"/>
            </a:xfrm>
            <a:custGeom>
              <a:avLst/>
              <a:gdLst/>
              <a:ahLst/>
              <a:cxnLst/>
              <a:rect l="l" t="t" r="r" b="b"/>
              <a:pathLst>
                <a:path w="7740" h="269" extrusionOk="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723;p46">
              <a:extLst>
                <a:ext uri="{FF2B5EF4-FFF2-40B4-BE49-F238E27FC236}">
                  <a16:creationId xmlns:a16="http://schemas.microsoft.com/office/drawing/2014/main" id="{9B0E2CA4-A869-1E4B-8597-2DDBE3A8CF01}"/>
                </a:ext>
              </a:extLst>
            </p:cNvPr>
            <p:cNvSpPr/>
            <p:nvPr/>
          </p:nvSpPr>
          <p:spPr>
            <a:xfrm>
              <a:off x="566497" y="2033599"/>
              <a:ext cx="127942" cy="589569"/>
            </a:xfrm>
            <a:custGeom>
              <a:avLst/>
              <a:gdLst/>
              <a:ahLst/>
              <a:cxnLst/>
              <a:rect l="l" t="t" r="r" b="b"/>
              <a:pathLst>
                <a:path w="8053" h="37109" extrusionOk="0">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724;p46">
              <a:extLst>
                <a:ext uri="{FF2B5EF4-FFF2-40B4-BE49-F238E27FC236}">
                  <a16:creationId xmlns:a16="http://schemas.microsoft.com/office/drawing/2014/main" id="{D9CC21E5-FAF0-FE4A-A4AA-590FE655A21A}"/>
                </a:ext>
              </a:extLst>
            </p:cNvPr>
            <p:cNvSpPr/>
            <p:nvPr/>
          </p:nvSpPr>
          <p:spPr>
            <a:xfrm>
              <a:off x="825225" y="2030453"/>
              <a:ext cx="7245" cy="592779"/>
            </a:xfrm>
            <a:custGeom>
              <a:avLst/>
              <a:gdLst/>
              <a:ahLst/>
              <a:cxnLst/>
              <a:rect l="l" t="t" r="r" b="b"/>
              <a:pathLst>
                <a:path w="456" h="37311" extrusionOk="0">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725;p46">
              <a:extLst>
                <a:ext uri="{FF2B5EF4-FFF2-40B4-BE49-F238E27FC236}">
                  <a16:creationId xmlns:a16="http://schemas.microsoft.com/office/drawing/2014/main" id="{300E7B0D-5839-0F48-B852-67E652CBC63C}"/>
                </a:ext>
              </a:extLst>
            </p:cNvPr>
            <p:cNvSpPr/>
            <p:nvPr/>
          </p:nvSpPr>
          <p:spPr>
            <a:xfrm>
              <a:off x="528923" y="1403087"/>
              <a:ext cx="609159" cy="525082"/>
            </a:xfrm>
            <a:custGeom>
              <a:avLst/>
              <a:gdLst/>
              <a:ahLst/>
              <a:cxnLst/>
              <a:rect l="l" t="t" r="r" b="b"/>
              <a:pathLst>
                <a:path w="38342" h="33050" extrusionOk="0">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726;p46">
              <a:extLst>
                <a:ext uri="{FF2B5EF4-FFF2-40B4-BE49-F238E27FC236}">
                  <a16:creationId xmlns:a16="http://schemas.microsoft.com/office/drawing/2014/main" id="{C40398B3-FA90-3D4C-A548-9157776B66DC}"/>
                </a:ext>
              </a:extLst>
            </p:cNvPr>
            <p:cNvSpPr/>
            <p:nvPr/>
          </p:nvSpPr>
          <p:spPr>
            <a:xfrm>
              <a:off x="632716" y="1641591"/>
              <a:ext cx="9215" cy="286579"/>
            </a:xfrm>
            <a:custGeom>
              <a:avLst/>
              <a:gdLst/>
              <a:ahLst/>
              <a:cxnLst/>
              <a:rect l="l" t="t" r="r" b="b"/>
              <a:pathLst>
                <a:path w="580" h="18038" extrusionOk="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727;p46">
              <a:extLst>
                <a:ext uri="{FF2B5EF4-FFF2-40B4-BE49-F238E27FC236}">
                  <a16:creationId xmlns:a16="http://schemas.microsoft.com/office/drawing/2014/main" id="{8B3F3FC8-87C9-C247-8D1D-A7296C98DC60}"/>
                </a:ext>
              </a:extLst>
            </p:cNvPr>
            <p:cNvSpPr/>
            <p:nvPr/>
          </p:nvSpPr>
          <p:spPr>
            <a:xfrm>
              <a:off x="986578" y="1542230"/>
              <a:ext cx="13234" cy="29710"/>
            </a:xfrm>
            <a:custGeom>
              <a:avLst/>
              <a:gdLst/>
              <a:ahLst/>
              <a:cxnLst/>
              <a:rect l="l" t="t" r="r" b="b"/>
              <a:pathLst>
                <a:path w="833" h="1870" extrusionOk="0">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728;p46">
              <a:extLst>
                <a:ext uri="{FF2B5EF4-FFF2-40B4-BE49-F238E27FC236}">
                  <a16:creationId xmlns:a16="http://schemas.microsoft.com/office/drawing/2014/main" id="{80543240-C8DB-314F-99D7-9553FA9086D7}"/>
                </a:ext>
              </a:extLst>
            </p:cNvPr>
            <p:cNvSpPr/>
            <p:nvPr/>
          </p:nvSpPr>
          <p:spPr>
            <a:xfrm>
              <a:off x="986578" y="1542230"/>
              <a:ext cx="23021" cy="18509"/>
            </a:xfrm>
            <a:custGeom>
              <a:avLst/>
              <a:gdLst/>
              <a:ahLst/>
              <a:cxnLst/>
              <a:rect l="l" t="t" r="r" b="b"/>
              <a:pathLst>
                <a:path w="1449" h="1165" extrusionOk="0">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729;p46">
              <a:extLst>
                <a:ext uri="{FF2B5EF4-FFF2-40B4-BE49-F238E27FC236}">
                  <a16:creationId xmlns:a16="http://schemas.microsoft.com/office/drawing/2014/main" id="{BAAFA5A7-4565-894E-8DCE-C63053C3601C}"/>
                </a:ext>
              </a:extLst>
            </p:cNvPr>
            <p:cNvSpPr/>
            <p:nvPr/>
          </p:nvSpPr>
          <p:spPr>
            <a:xfrm>
              <a:off x="1072387" y="1416465"/>
              <a:ext cx="58164" cy="31044"/>
            </a:xfrm>
            <a:custGeom>
              <a:avLst/>
              <a:gdLst/>
              <a:ahLst/>
              <a:cxnLst/>
              <a:rect l="l" t="t" r="r" b="b"/>
              <a:pathLst>
                <a:path w="3661" h="1954" extrusionOk="0">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730;p46">
              <a:extLst>
                <a:ext uri="{FF2B5EF4-FFF2-40B4-BE49-F238E27FC236}">
                  <a16:creationId xmlns:a16="http://schemas.microsoft.com/office/drawing/2014/main" id="{9089512F-FF27-5D4E-AA3E-16235EECA9AC}"/>
                </a:ext>
              </a:extLst>
            </p:cNvPr>
            <p:cNvSpPr/>
            <p:nvPr/>
          </p:nvSpPr>
          <p:spPr>
            <a:xfrm>
              <a:off x="608503" y="1778954"/>
              <a:ext cx="29980" cy="6768"/>
            </a:xfrm>
            <a:custGeom>
              <a:avLst/>
              <a:gdLst/>
              <a:ahLst/>
              <a:cxnLst/>
              <a:rect l="l" t="t" r="r" b="b"/>
              <a:pathLst>
                <a:path w="1887" h="426" extrusionOk="0">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731;p46">
              <a:extLst>
                <a:ext uri="{FF2B5EF4-FFF2-40B4-BE49-F238E27FC236}">
                  <a16:creationId xmlns:a16="http://schemas.microsoft.com/office/drawing/2014/main" id="{D854E13F-85E2-6B4D-BD5A-F1F7087DD9AB}"/>
                </a:ext>
              </a:extLst>
            </p:cNvPr>
            <p:cNvSpPr/>
            <p:nvPr/>
          </p:nvSpPr>
          <p:spPr>
            <a:xfrm>
              <a:off x="814961" y="1562010"/>
              <a:ext cx="50332" cy="65949"/>
            </a:xfrm>
            <a:custGeom>
              <a:avLst/>
              <a:gdLst/>
              <a:ahLst/>
              <a:cxnLst/>
              <a:rect l="l" t="t" r="r" b="b"/>
              <a:pathLst>
                <a:path w="3168" h="4151" extrusionOk="0">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732;p46">
              <a:extLst>
                <a:ext uri="{FF2B5EF4-FFF2-40B4-BE49-F238E27FC236}">
                  <a16:creationId xmlns:a16="http://schemas.microsoft.com/office/drawing/2014/main" id="{12D7C3D2-9EF3-C143-AFF7-68616D469FCC}"/>
                </a:ext>
              </a:extLst>
            </p:cNvPr>
            <p:cNvSpPr/>
            <p:nvPr/>
          </p:nvSpPr>
          <p:spPr>
            <a:xfrm>
              <a:off x="633240" y="1912822"/>
              <a:ext cx="245700" cy="15411"/>
            </a:xfrm>
            <a:custGeom>
              <a:avLst/>
              <a:gdLst/>
              <a:ahLst/>
              <a:cxnLst/>
              <a:rect l="l" t="t" r="r" b="b"/>
              <a:pathLst>
                <a:path w="15465" h="970" extrusionOk="0">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733;p46">
              <a:extLst>
                <a:ext uri="{FF2B5EF4-FFF2-40B4-BE49-F238E27FC236}">
                  <a16:creationId xmlns:a16="http://schemas.microsoft.com/office/drawing/2014/main" id="{B01C6122-B2D3-C54B-B846-AED41F0C2898}"/>
                </a:ext>
              </a:extLst>
            </p:cNvPr>
            <p:cNvSpPr/>
            <p:nvPr/>
          </p:nvSpPr>
          <p:spPr>
            <a:xfrm>
              <a:off x="575982" y="1559579"/>
              <a:ext cx="207475" cy="162609"/>
            </a:xfrm>
            <a:custGeom>
              <a:avLst/>
              <a:gdLst/>
              <a:ahLst/>
              <a:cxnLst/>
              <a:rect l="l" t="t" r="r" b="b"/>
              <a:pathLst>
                <a:path w="13059" h="10235" extrusionOk="0">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734;p46">
              <a:extLst>
                <a:ext uri="{FF2B5EF4-FFF2-40B4-BE49-F238E27FC236}">
                  <a16:creationId xmlns:a16="http://schemas.microsoft.com/office/drawing/2014/main" id="{7AE07C76-D818-D442-B8ED-D7A95B1B8084}"/>
                </a:ext>
              </a:extLst>
            </p:cNvPr>
            <p:cNvSpPr/>
            <p:nvPr/>
          </p:nvSpPr>
          <p:spPr>
            <a:xfrm>
              <a:off x="751586" y="1698801"/>
              <a:ext cx="122493" cy="163800"/>
            </a:xfrm>
            <a:custGeom>
              <a:avLst/>
              <a:gdLst/>
              <a:ahLst/>
              <a:cxnLst/>
              <a:rect l="l" t="t" r="r" b="b"/>
              <a:pathLst>
                <a:path w="7710" h="10310" extrusionOk="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35;p46">
              <a:extLst>
                <a:ext uri="{FF2B5EF4-FFF2-40B4-BE49-F238E27FC236}">
                  <a16:creationId xmlns:a16="http://schemas.microsoft.com/office/drawing/2014/main" id="{E6227225-B69D-6E46-AD88-8C1980F261DB}"/>
                </a:ext>
              </a:extLst>
            </p:cNvPr>
            <p:cNvSpPr/>
            <p:nvPr/>
          </p:nvSpPr>
          <p:spPr>
            <a:xfrm>
              <a:off x="639595" y="1767451"/>
              <a:ext cx="98773" cy="155491"/>
            </a:xfrm>
            <a:custGeom>
              <a:avLst/>
              <a:gdLst/>
              <a:ahLst/>
              <a:cxnLst/>
              <a:rect l="l" t="t" r="r" b="b"/>
              <a:pathLst>
                <a:path w="6217" h="9787" extrusionOk="0">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36;p46">
              <a:extLst>
                <a:ext uri="{FF2B5EF4-FFF2-40B4-BE49-F238E27FC236}">
                  <a16:creationId xmlns:a16="http://schemas.microsoft.com/office/drawing/2014/main" id="{F5BADE4B-83B5-134B-B176-84ECEA7BE3DD}"/>
                </a:ext>
              </a:extLst>
            </p:cNvPr>
            <p:cNvSpPr/>
            <p:nvPr/>
          </p:nvSpPr>
          <p:spPr>
            <a:xfrm>
              <a:off x="722258" y="1692923"/>
              <a:ext cx="27787" cy="27231"/>
            </a:xfrm>
            <a:custGeom>
              <a:avLst/>
              <a:gdLst/>
              <a:ahLst/>
              <a:cxnLst/>
              <a:rect l="l" t="t" r="r" b="b"/>
              <a:pathLst>
                <a:path w="1749" h="1714" extrusionOk="0">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37;p46">
              <a:extLst>
                <a:ext uri="{FF2B5EF4-FFF2-40B4-BE49-F238E27FC236}">
                  <a16:creationId xmlns:a16="http://schemas.microsoft.com/office/drawing/2014/main" id="{C8B3A749-A024-A541-AAC4-EF33C252ED9B}"/>
                </a:ext>
              </a:extLst>
            </p:cNvPr>
            <p:cNvSpPr/>
            <p:nvPr/>
          </p:nvSpPr>
          <p:spPr>
            <a:xfrm>
              <a:off x="560602" y="1755567"/>
              <a:ext cx="49045" cy="115026"/>
            </a:xfrm>
            <a:custGeom>
              <a:avLst/>
              <a:gdLst/>
              <a:ahLst/>
              <a:cxnLst/>
              <a:rect l="l" t="t" r="r" b="b"/>
              <a:pathLst>
                <a:path w="3087" h="7240" extrusionOk="0">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38;p46">
              <a:extLst>
                <a:ext uri="{FF2B5EF4-FFF2-40B4-BE49-F238E27FC236}">
                  <a16:creationId xmlns:a16="http://schemas.microsoft.com/office/drawing/2014/main" id="{DDC3E277-850F-9E46-B885-E6BC11433AB0}"/>
                </a:ext>
              </a:extLst>
            </p:cNvPr>
            <p:cNvSpPr/>
            <p:nvPr/>
          </p:nvSpPr>
          <p:spPr>
            <a:xfrm>
              <a:off x="904551" y="1590480"/>
              <a:ext cx="128848" cy="65965"/>
            </a:xfrm>
            <a:custGeom>
              <a:avLst/>
              <a:gdLst/>
              <a:ahLst/>
              <a:cxnLst/>
              <a:rect l="l" t="t" r="r" b="b"/>
              <a:pathLst>
                <a:path w="8110" h="4152" extrusionOk="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39;p46">
              <a:extLst>
                <a:ext uri="{FF2B5EF4-FFF2-40B4-BE49-F238E27FC236}">
                  <a16:creationId xmlns:a16="http://schemas.microsoft.com/office/drawing/2014/main" id="{B3BD3285-6B12-D84A-B2E9-DC7CE4F37D30}"/>
                </a:ext>
              </a:extLst>
            </p:cNvPr>
            <p:cNvSpPr/>
            <p:nvPr/>
          </p:nvSpPr>
          <p:spPr>
            <a:xfrm>
              <a:off x="1008344" y="1425155"/>
              <a:ext cx="74131" cy="92036"/>
            </a:xfrm>
            <a:custGeom>
              <a:avLst/>
              <a:gdLst/>
              <a:ahLst/>
              <a:cxnLst/>
              <a:rect l="l" t="t" r="r" b="b"/>
              <a:pathLst>
                <a:path w="4666" h="5793" extrusionOk="0">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40;p46">
              <a:extLst>
                <a:ext uri="{FF2B5EF4-FFF2-40B4-BE49-F238E27FC236}">
                  <a16:creationId xmlns:a16="http://schemas.microsoft.com/office/drawing/2014/main" id="{AADE3A81-8EAA-A249-8FEB-D0FA9CF345B0}"/>
                </a:ext>
              </a:extLst>
            </p:cNvPr>
            <p:cNvSpPr/>
            <p:nvPr/>
          </p:nvSpPr>
          <p:spPr>
            <a:xfrm>
              <a:off x="726468" y="1558213"/>
              <a:ext cx="71589" cy="2224"/>
            </a:xfrm>
            <a:custGeom>
              <a:avLst/>
              <a:gdLst/>
              <a:ahLst/>
              <a:cxnLst/>
              <a:rect l="l" t="t" r="r" b="b"/>
              <a:pathLst>
                <a:path w="4506" h="140" extrusionOk="0">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802" name="Google Shape;802;p30"/>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OBJETIVOS</a:t>
            </a:r>
            <a:endParaRPr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276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grpSp>
        <p:nvGrpSpPr>
          <p:cNvPr id="679" name="Google Shape;679;p29"/>
          <p:cNvGrpSpPr/>
          <p:nvPr/>
        </p:nvGrpSpPr>
        <p:grpSpPr>
          <a:xfrm>
            <a:off x="4534350" y="4313399"/>
            <a:ext cx="4600713" cy="150450"/>
            <a:chOff x="0" y="4397412"/>
            <a:chExt cx="4600713" cy="150450"/>
          </a:xfrm>
        </p:grpSpPr>
        <p:sp>
          <p:nvSpPr>
            <p:cNvPr id="680" name="Google Shape;680;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29"/>
          <p:cNvSpPr txBox="1">
            <a:spLocks noGrp="1"/>
          </p:cNvSpPr>
          <p:nvPr>
            <p:ph type="ctrTitle"/>
          </p:nvPr>
        </p:nvSpPr>
        <p:spPr>
          <a:xfrm>
            <a:off x="587829" y="1219575"/>
            <a:ext cx="2613921" cy="160002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PROTECCIONES PERSONALES</a:t>
            </a:r>
            <a:endParaRPr dirty="0"/>
          </a:p>
        </p:txBody>
      </p:sp>
      <p:sp>
        <p:nvSpPr>
          <p:cNvPr id="701" name="Google Shape;701;p29"/>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95203894-F7E4-BA4C-9C86-4EBA994FE7A2}"/>
              </a:ext>
            </a:extLst>
          </p:cNvPr>
          <p:cNvPicPr>
            <a:picLocks noChangeAspect="1"/>
          </p:cNvPicPr>
          <p:nvPr/>
        </p:nvPicPr>
        <p:blipFill>
          <a:blip r:embed="rId3"/>
          <a:stretch>
            <a:fillRect/>
          </a:stretch>
        </p:blipFill>
        <p:spPr>
          <a:xfrm>
            <a:off x="5171220" y="0"/>
            <a:ext cx="3326972" cy="4048576"/>
          </a:xfrm>
          <a:prstGeom prst="rect">
            <a:avLst/>
          </a:prstGeom>
        </p:spPr>
      </p:pic>
    </p:spTree>
    <p:extLst>
      <p:ext uri="{BB962C8B-B14F-4D97-AF65-F5344CB8AC3E}">
        <p14:creationId xmlns:p14="http://schemas.microsoft.com/office/powerpoint/2010/main" val="939630237"/>
      </p:ext>
    </p:extLst>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6568</TotalTime>
  <Words>1402</Words>
  <Application>Microsoft Office PowerPoint</Application>
  <PresentationFormat>Presentación en pantalla (16:9)</PresentationFormat>
  <Paragraphs>168</Paragraphs>
  <Slides>39</Slides>
  <Notes>39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39</vt:i4>
      </vt:variant>
    </vt:vector>
  </HeadingPairs>
  <TitlesOfParts>
    <vt:vector size="49" baseType="lpstr">
      <vt:lpstr>Anton</vt:lpstr>
      <vt:lpstr>Abadi MT Condensed Light</vt:lpstr>
      <vt:lpstr>Unica One</vt:lpstr>
      <vt:lpstr>Josefin Slab</vt:lpstr>
      <vt:lpstr>Arial</vt:lpstr>
      <vt:lpstr>Anaheim</vt:lpstr>
      <vt:lpstr>Josefin Sans</vt:lpstr>
      <vt:lpstr>Staatliches</vt:lpstr>
      <vt:lpstr>Abel</vt:lpstr>
      <vt:lpstr>Economy Thesis by Slidesgo</vt:lpstr>
      <vt:lpstr>PLANEACIÓN FINANCIERA</vt:lpstr>
      <vt:lpstr>ESTIMADO CLIENTE</vt:lpstr>
      <vt:lpstr>OBJETIVO GENERAL </vt:lpstr>
      <vt:lpstr>ETAPAS DEL CICLO DE LA VIDA </vt:lpstr>
      <vt:lpstr>METODOLOGÍA </vt:lpstr>
      <vt:lpstr>BOTTOM UP</vt:lpstr>
      <vt:lpstr>OBJETIVOS  de vida</vt:lpstr>
      <vt:lpstr>OBJETIVOS</vt:lpstr>
      <vt:lpstr>PROTECCIONES PERSONALES</vt:lpstr>
      <vt:lpstr>PROTECCIONES PERSONALES</vt:lpstr>
      <vt:lpstr>RIESGO DE VEJEZ</vt:lpstr>
      <vt:lpstr>DIFERENCIA ENTRE REGÍMENES</vt:lpstr>
      <vt:lpstr>RIESGO DE VEJEZ </vt:lpstr>
      <vt:lpstr>RIESGO DE VEJEZ </vt:lpstr>
      <vt:lpstr>SIMULACIÓN DE PENSIÓN </vt:lpstr>
      <vt:lpstr>RIESGO DE SALUD</vt:lpstr>
      <vt:lpstr>RIESGO DE  INCAPACIDAD</vt:lpstr>
      <vt:lpstr>RIESGO DE INCAPACIDAD – Ejemplo incapacidad temporal</vt:lpstr>
      <vt:lpstr>Presentación de PowerPoint</vt:lpstr>
      <vt:lpstr>RIESGO DE PATRIMONIO</vt:lpstr>
      <vt:lpstr>MANEJO DEL EFECTIVO</vt:lpstr>
      <vt:lpstr>PRESUPUESTO MENSUAL REGULAR y actual</vt:lpstr>
      <vt:lpstr>PRESUPUESTO ANUAL REGULAR y actual </vt:lpstr>
      <vt:lpstr>DISTRIBUCIÓN DE PRESUPUESTO REGULAR</vt:lpstr>
      <vt:lpstr>DISTRIBUCIÓN DE PRESUPUESTO actual</vt:lpstr>
      <vt:lpstr>PATRIMONIO</vt:lpstr>
      <vt:lpstr>EVOLUCIÓN DEL PATRIMONIO </vt:lpstr>
      <vt:lpstr>ACTIVOS liquidos</vt:lpstr>
      <vt:lpstr>ACTIVOS PRODUCTIVOS</vt:lpstr>
      <vt:lpstr>ACTIVOS PRODUCTIVOS</vt:lpstr>
      <vt:lpstr>ACTIVOS PRODUCTIVOS</vt:lpstr>
      <vt:lpstr>ACTIVOS IMPRODUCTIVOS</vt:lpstr>
      <vt:lpstr>COMPOSICIÓN DE LOS ACTIVOS</vt:lpstr>
      <vt:lpstr>Presentación de PowerPoint</vt:lpstr>
      <vt:lpstr>COMPOSICIÓN POR DESCRIPCIÓN Y TIPO</vt:lpstr>
      <vt:lpstr>COMPOSICIÓN POR OBJETIVO yMONEDA</vt:lpstr>
      <vt:lpstr>COMPOSICIÓN entidad y PLAZO</vt:lpstr>
      <vt:lpstr>COMPOSICIÓN por región y rentabilidad</vt:lpstr>
      <vt:lpstr>Estructuración de pasivos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PLANEACIÓN FINANCIERA</dc:title>
  <dc:creator>Nicolás Hernandez</dc:creator>
  <cp:lastModifiedBy>Daniel Esteban Cruz aristizabal</cp:lastModifiedBy>
  <cp:revision>236</cp:revision>
  <cp:lastPrinted>2020-05-16T15:36:15Z</cp:lastPrinted>
  <dcterms:modified xsi:type="dcterms:W3CDTF">2021-10-05T01:43:07Z</dcterms:modified>
</cp:coreProperties>
</file>