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C565-A685-6707-BF9B-2D367543E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1AFDE-71EB-29FD-AA22-F892A552B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8B4FC-A2BF-42EB-87C1-1733DC36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62A3-7CE1-40B6-A6A4-34667A4F65C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2BCA-DADC-1CA8-457D-5051FA3F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ABB14-1BBF-A7DA-90CB-CE5DC643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4798-2087-4B96-8905-4B72D2621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6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C5DF-41EF-F2E5-4D5D-5B97E1C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875BF-F184-6019-9990-684D4F5DC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D69A3-4A59-4510-A935-4AB642CB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62A3-7CE1-40B6-A6A4-34667A4F65C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CE024-8106-8FC3-FCE2-8174F1CA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12FD9-D3A7-1737-2854-73235711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4798-2087-4B96-8905-4B72D2621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7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1F215C-2C32-7955-A6B1-D51A3CE8B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86FDC-3E60-68AF-E290-462DC0B1A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8D72-09E7-D50C-66C9-C5F7EB4A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62A3-7CE1-40B6-A6A4-34667A4F65C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F7CA4-B23C-DDD2-1CA0-8AEB9FFE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A8CD5-9837-725A-97B8-29899B40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4798-2087-4B96-8905-4B72D2621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9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3E59-3EEF-1E72-AAEA-0E385213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F0E4-85F0-AD0B-97D2-5B2BDE8D6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972D-770A-22FF-5F04-25E1A936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62A3-7CE1-40B6-A6A4-34667A4F65C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1034C-7C72-0617-C4EC-10ACC43C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FC6E6-1671-C89D-A3A6-44B82586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4798-2087-4B96-8905-4B72D2621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8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A0AE-4ADC-7F41-171F-4F6CCE3C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0E0D5-E189-0E83-2176-0A4211A79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24E1D-ABC6-2E51-FE1E-D88EBC51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62A3-7CE1-40B6-A6A4-34667A4F65C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80E9A-F0F9-4BF4-1A46-6CDEA8FD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E931-FCDF-B7ED-7CDF-37748B2E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4798-2087-4B96-8905-4B72D2621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7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0F1B-BA01-92F6-A2F4-0452E841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F4D4E-F3E6-384D-9906-CE9B3D340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8FDE2-7F2B-DD9E-4AF5-96EE3C4FE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69BDF-AA96-D9E4-4135-5F597852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62A3-7CE1-40B6-A6A4-34667A4F65C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18097-892A-0157-6908-573D5E6D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F177B-C45E-0A07-2F0F-743EC418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4798-2087-4B96-8905-4B72D2621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6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765D-3632-098D-BB00-20CC38E5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88658-14A7-1D7A-A9B7-87884ACD3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96769-CB16-4C86-715C-159CA7642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6A883-6090-0A41-B0BB-15A6564D6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94804-6DEE-9C49-AFFF-2219363DC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E81F6-8A27-F29B-6A80-5E52A272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62A3-7CE1-40B6-A6A4-34667A4F65C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6D057-E023-39A2-98C2-E653F37B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03224-52AD-1BE5-960B-315137DD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4798-2087-4B96-8905-4B72D2621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4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210E-F579-0AF9-625C-F29A920B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B834E-F3A3-ABFA-4AB9-0F81E9B6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62A3-7CE1-40B6-A6A4-34667A4F65C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810E1-8CA3-9DCC-91F7-09959602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1471D-DAD4-F64D-E299-4F8CD473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4798-2087-4B96-8905-4B72D2621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9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F8761-4EA3-165C-B188-D02DF842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62A3-7CE1-40B6-A6A4-34667A4F65C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362A6-AAC6-E609-9E55-E937F691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EACDE-5EA1-49EC-394E-049F8C94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4798-2087-4B96-8905-4B72D2621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8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BFD1-7415-A6C2-8CA0-DBF54149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DF3BA-542F-EFEB-CC60-8A5906032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D980E-1EA6-84C4-3D47-6E3D544E1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511A7-8236-4B32-412A-EB7C47FE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62A3-7CE1-40B6-A6A4-34667A4F65C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5728C-130B-2263-9D2F-E5A9FA92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43DDB-CC60-11AC-176D-9FF68ABF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4798-2087-4B96-8905-4B72D2621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1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C672-0600-AD75-9278-26D4D1B3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A62AD-24A0-B21F-C5FD-1A6DFDB59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02008-CAC9-3754-BDCF-F0B3F09A4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CEBDC-E0E9-D8C9-A9DE-1AC88A16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62A3-7CE1-40B6-A6A4-34667A4F65C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ADD23-E08E-D2BA-BA35-ADD07F33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FDC3A-B922-27E5-86F8-AF884351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4798-2087-4B96-8905-4B72D2621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7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5F6303-08A8-4FC4-F107-F35D057EE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97489-BAE9-36EE-B083-D251C3FA9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20165-9809-D34B-FEAB-7F5DEE90E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62A3-7CE1-40B6-A6A4-34667A4F65C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AFC7F-B03C-7611-9C59-8477386DA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1EA7F-7CCA-67BF-A259-D567FAC62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4798-2087-4B96-8905-4B72D2621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0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A107-2A4A-55E0-BADB-881307DA6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Abu </a:t>
            </a:r>
            <a:r>
              <a:rPr lang="en-US" b="1" dirty="0" err="1">
                <a:solidFill>
                  <a:schemeClr val="bg1"/>
                </a:solidFill>
              </a:rPr>
              <a:t>mbata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4422D-15D7-BA1F-F6A8-62499D67D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ABU 1</a:t>
            </a:r>
          </a:p>
        </p:txBody>
      </p:sp>
    </p:spTree>
    <p:extLst>
      <p:ext uri="{BB962C8B-B14F-4D97-AF65-F5344CB8AC3E}">
        <p14:creationId xmlns:p14="http://schemas.microsoft.com/office/powerpoint/2010/main" val="3857943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Abu mbata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Abu mbata</dc:title>
  <dc:creator>ifeyinwa christiana</dc:creator>
  <cp:lastModifiedBy>ifeyinwa christiana</cp:lastModifiedBy>
  <cp:revision>1</cp:revision>
  <dcterms:created xsi:type="dcterms:W3CDTF">2024-03-17T10:01:08Z</dcterms:created>
  <dcterms:modified xsi:type="dcterms:W3CDTF">2024-03-17T10:01:09Z</dcterms:modified>
</cp:coreProperties>
</file>