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9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32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427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88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0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8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3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6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2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0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4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5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4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con red tecnológica">
            <a:extLst>
              <a:ext uri="{FF2B5EF4-FFF2-40B4-BE49-F238E27FC236}">
                <a16:creationId xmlns:a16="http://schemas.microsoft.com/office/drawing/2014/main" id="{46D6A6DF-C0E9-A389-4F31-F35569D24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08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BE2647-8F05-0783-DB82-7FC7EE107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4" y="665903"/>
            <a:ext cx="6404554" cy="345084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CL" sz="4700" dirty="0">
                <a:latin typeface="Algerian" panose="04020705040A02060702" pitchFamily="82" charset="0"/>
              </a:rPr>
              <a:t>Aplicación Mobile</a:t>
            </a:r>
            <a:br>
              <a:rPr lang="es-CL" sz="4700" dirty="0"/>
            </a:br>
            <a:br>
              <a:rPr lang="es-CL" sz="4700" dirty="0"/>
            </a:br>
            <a:br>
              <a:rPr lang="es-CL" sz="4700" dirty="0"/>
            </a:br>
            <a:br>
              <a:rPr lang="es-CL" sz="3100" dirty="0"/>
            </a:br>
            <a:r>
              <a:rPr lang="es-CL" sz="2700" dirty="0">
                <a:latin typeface="Congenial Black" panose="020B0604020202020204" pitchFamily="2" charset="0"/>
              </a:rPr>
              <a:t>Integrantes:</a:t>
            </a:r>
            <a:br>
              <a:rPr lang="es-CL" sz="2700" dirty="0">
                <a:latin typeface="Congenial Black" panose="020B0604020202020204" pitchFamily="2" charset="0"/>
              </a:rPr>
            </a:br>
            <a:r>
              <a:rPr lang="es-CL" sz="2700" dirty="0">
                <a:latin typeface="Congenial Black" panose="020B0604020202020204" pitchFamily="2" charset="0"/>
              </a:rPr>
              <a:t>Daniel Antillanca</a:t>
            </a:r>
            <a:br>
              <a:rPr lang="es-CL" sz="2700" dirty="0">
                <a:latin typeface="Congenial Black" panose="020B0604020202020204" pitchFamily="2" charset="0"/>
              </a:rPr>
            </a:br>
            <a:br>
              <a:rPr lang="es-CL" sz="4700" dirty="0"/>
            </a:br>
            <a:br>
              <a:rPr lang="es-CL" sz="4700" dirty="0"/>
            </a:br>
            <a:br>
              <a:rPr lang="es-CL" sz="4700" dirty="0"/>
            </a:br>
            <a:endParaRPr lang="es-CL" sz="4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B53EF7-BCCD-ED52-9908-259223916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713" y="4116747"/>
            <a:ext cx="6416402" cy="1127421"/>
          </a:xfrm>
        </p:spPr>
        <p:txBody>
          <a:bodyPr>
            <a:normAutofit/>
          </a:bodyPr>
          <a:lstStyle/>
          <a:p>
            <a:r>
              <a:rPr lang="es-CL" dirty="0">
                <a:latin typeface="Congenial Black" panose="02000503040000020004" pitchFamily="2" charset="0"/>
                <a:cs typeface="David" panose="020B0604020202020204" pitchFamily="34" charset="-79"/>
              </a:rPr>
              <a:t>Profesor: Joan toro</a:t>
            </a:r>
          </a:p>
        </p:txBody>
      </p:sp>
    </p:spTree>
    <p:extLst>
      <p:ext uri="{BB962C8B-B14F-4D97-AF65-F5344CB8AC3E}">
        <p14:creationId xmlns:p14="http://schemas.microsoft.com/office/powerpoint/2010/main" val="419836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3BB80-6433-2B54-D63C-C93976E0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9" y="382990"/>
            <a:ext cx="9905998" cy="1478570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Modelo de negocio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372A7-C401-3313-6924-4766304C5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49" y="1861560"/>
            <a:ext cx="9486690" cy="3926152"/>
          </a:xfrm>
        </p:spPr>
        <p:txBody>
          <a:bodyPr/>
          <a:lstStyle/>
          <a:p>
            <a:pPr marL="0" indent="0">
              <a:buNone/>
            </a:pPr>
            <a:r>
              <a:rPr lang="es-CL" dirty="0">
                <a:solidFill>
                  <a:schemeClr val="bg1"/>
                </a:solidFill>
              </a:rPr>
              <a:t>El modelo  de negocio se basa en crear una aplicación orientada a personas con sus propios negocios y pueden publicar sus productos en la app  y el registro de sus ventas creando su cuenta dentro de la aplicación y registrando todos los productos que permite   vender  su negocio.</a:t>
            </a:r>
          </a:p>
        </p:txBody>
      </p:sp>
    </p:spTree>
    <p:extLst>
      <p:ext uri="{BB962C8B-B14F-4D97-AF65-F5344CB8AC3E}">
        <p14:creationId xmlns:p14="http://schemas.microsoft.com/office/powerpoint/2010/main" val="367548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3429E-850D-D495-8BC2-CA52E4C7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Funcionalidad de la aplicación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A4CA1-B0DF-2603-51E7-8BB8D39C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-registrar los datos del usuario</a:t>
            </a:r>
          </a:p>
          <a:p>
            <a:r>
              <a:rPr lang="es-CL" dirty="0">
                <a:solidFill>
                  <a:schemeClr val="bg1"/>
                </a:solidFill>
              </a:rPr>
              <a:t>-iniciar sesión con sus datos</a:t>
            </a:r>
          </a:p>
          <a:p>
            <a:r>
              <a:rPr lang="es-CL" dirty="0">
                <a:solidFill>
                  <a:schemeClr val="bg1"/>
                </a:solidFill>
              </a:rPr>
              <a:t>-El usuario puede agregar o eliminar sus productos</a:t>
            </a:r>
          </a:p>
          <a:p>
            <a:r>
              <a:rPr lang="es-CL" dirty="0">
                <a:solidFill>
                  <a:schemeClr val="bg1"/>
                </a:solidFill>
              </a:rPr>
              <a:t>Tener el registro de ganancias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3806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5301B-2118-C88F-0B6D-DA99DEE3E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1710"/>
            <a:ext cx="8791575" cy="958166"/>
          </a:xfrm>
        </p:spPr>
        <p:txBody>
          <a:bodyPr/>
          <a:lstStyle/>
          <a:p>
            <a:r>
              <a:rPr lang="es-CL" dirty="0"/>
              <a:t> </a:t>
            </a:r>
          </a:p>
        </p:txBody>
      </p:sp>
      <p:pic>
        <p:nvPicPr>
          <p:cNvPr id="16" name="Imagen 1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35EEF49-083D-51E7-E5D9-8B619A1C3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52" y="1490156"/>
            <a:ext cx="2751136" cy="4538087"/>
          </a:xfrm>
          <a:prstGeom prst="rect">
            <a:avLst/>
          </a:prstGeom>
        </p:spPr>
      </p:pic>
      <p:pic>
        <p:nvPicPr>
          <p:cNvPr id="18" name="Imagen 1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70C0C9A-020D-BA4B-A71C-6FB2B29EF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44" y="1610270"/>
            <a:ext cx="2751135" cy="429785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86A0116-4710-AFB6-BB37-41BB0C6B6B86}"/>
              </a:ext>
            </a:extLst>
          </p:cNvPr>
          <p:cNvSpPr txBox="1"/>
          <p:nvPr/>
        </p:nvSpPr>
        <p:spPr>
          <a:xfrm>
            <a:off x="748145" y="531990"/>
            <a:ext cx="6192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 err="1">
                <a:solidFill>
                  <a:schemeClr val="bg1"/>
                </a:solidFill>
              </a:rPr>
              <a:t>Login</a:t>
            </a:r>
            <a:r>
              <a:rPr lang="es-CL" sz="4000" dirty="0">
                <a:solidFill>
                  <a:schemeClr val="bg1"/>
                </a:solidFill>
              </a:rPr>
              <a:t> y registro</a:t>
            </a:r>
          </a:p>
        </p:txBody>
      </p:sp>
    </p:spTree>
    <p:extLst>
      <p:ext uri="{BB962C8B-B14F-4D97-AF65-F5344CB8AC3E}">
        <p14:creationId xmlns:p14="http://schemas.microsoft.com/office/powerpoint/2010/main" val="231418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54571-7B27-25FA-EB44-D8B6BBEC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6" y="237861"/>
            <a:ext cx="9905998" cy="1478570"/>
          </a:xfrm>
        </p:spPr>
        <p:txBody>
          <a:bodyPr/>
          <a:lstStyle/>
          <a:p>
            <a:r>
              <a:rPr lang="es-CL" dirty="0"/>
              <a:t>  </a:t>
            </a:r>
            <a:r>
              <a:rPr lang="es-CL" dirty="0">
                <a:solidFill>
                  <a:schemeClr val="bg1"/>
                </a:solidFill>
              </a:rPr>
              <a:t>Pantallas productos</a:t>
            </a:r>
          </a:p>
        </p:txBody>
      </p:sp>
      <p:pic>
        <p:nvPicPr>
          <p:cNvPr id="32" name="Marcador de contenido 31">
            <a:extLst>
              <a:ext uri="{FF2B5EF4-FFF2-40B4-BE49-F238E27FC236}">
                <a16:creationId xmlns:a16="http://schemas.microsoft.com/office/drawing/2014/main" id="{3E7E996B-A983-8345-D596-5A811FB12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586" y="1776422"/>
            <a:ext cx="2944414" cy="4746835"/>
          </a:xfrm>
        </p:spPr>
      </p:pic>
      <p:sp>
        <p:nvSpPr>
          <p:cNvPr id="3" name="AutoShape 2" descr="Qué es el comercio internacional?- CETYS">
            <a:extLst>
              <a:ext uri="{FF2B5EF4-FFF2-40B4-BE49-F238E27FC236}">
                <a16:creationId xmlns:a16="http://schemas.microsoft.com/office/drawing/2014/main" id="{0269EA4F-8363-2BB9-0059-6EB630EF4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8" name="Imagen 27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DB352143-F031-A797-0494-EDFDAE704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19" y="2604951"/>
            <a:ext cx="372479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66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916</TotalTime>
  <Words>108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Algerian</vt:lpstr>
      <vt:lpstr>Arial</vt:lpstr>
      <vt:lpstr>Congenial Black</vt:lpstr>
      <vt:lpstr>Tw Cen MT</vt:lpstr>
      <vt:lpstr>Circuito</vt:lpstr>
      <vt:lpstr>Aplicación Mobile    Integrantes: Daniel Antillanca    </vt:lpstr>
      <vt:lpstr>Modelo de negocio </vt:lpstr>
      <vt:lpstr>Funcionalidad de la aplicación </vt:lpstr>
      <vt:lpstr> </vt:lpstr>
      <vt:lpstr>  Pantallas productos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Mobile    Integrantes: Daniel Antillanca Camilo Fuenzalida   </dc:title>
  <dc:creator>daniel antillanca</dc:creator>
  <cp:lastModifiedBy>daniel antillanca</cp:lastModifiedBy>
  <cp:revision>5</cp:revision>
  <dcterms:created xsi:type="dcterms:W3CDTF">2022-09-13T16:05:45Z</dcterms:created>
  <dcterms:modified xsi:type="dcterms:W3CDTF">2024-01-10T00:07:28Z</dcterms:modified>
</cp:coreProperties>
</file>