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A536950-101E-415F-8726-EA624BAB0A5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2D6F6B4-A0AA-4D66-9263-5D0E454A4F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988AD5-525D-4672-88F8-A0311EA38BC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7DFF7F-A04F-45BE-9FCE-BF88B78489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Cuda: Compile, Run, and Debug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457280" y="100764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Terminate the debugging session using the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quit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d97a20"/>
                </a:solidFill>
                <a:latin typeface="Arial"/>
                <a:ea typeface="Arial"/>
              </a:rPr>
              <a:t>Quit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315800" y="1780920"/>
            <a:ext cx="10618560" cy="17748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quit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A debugging session is active.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        </a:t>
            </a: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Inferior 1 [process 3449] will be killed.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Quit anyway? (y or n) 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[username@scc-hd1 lab7]$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49000" y="365760"/>
            <a:ext cx="10972440" cy="587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First, run the script to set up environment variables.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Navigate to Labs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Run the script with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source setup_cuda.sh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Use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echo 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to confirm that environment variables are set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371600" y="2676240"/>
            <a:ext cx="2935440" cy="43272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400760" y="4114800"/>
            <a:ext cx="3811320" cy="3844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1463040" y="5669280"/>
            <a:ext cx="4282920" cy="3556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Compile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and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Run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Programmes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0" lang="en-US" sz="3200" spc="-1" strike="noStrike">
                <a:latin typeface="Arial"/>
              </a:rPr>
              <a:t> 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Navigate to Labs/original/lab0</a:t>
            </a: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br/>
            <a:br/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Compile cuda_test.cu with nvcc command</a:t>
            </a:r>
            <a:br/>
            <a:r>
              <a:rPr b="1" lang="en-US" sz="2400" spc="-1" strike="noStrike">
                <a:solidFill>
                  <a:srgbClr val="465562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Run with ./ like a normal c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rcRect l="38246" t="0" r="0" b="0"/>
          <a:stretch/>
        </p:blipFill>
        <p:spPr>
          <a:xfrm>
            <a:off x="1216440" y="4002840"/>
            <a:ext cx="9987480" cy="3103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795680" y="5212080"/>
            <a:ext cx="6525360" cy="1585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101320" y="2239560"/>
            <a:ext cx="5494680" cy="4975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25320" y="157572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Compile your code with the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–g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and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–G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flags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0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Use the command </a:t>
            </a:r>
            <a:r>
              <a:rPr b="0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cuda-gdb &lt;executable&gt;</a:t>
            </a:r>
            <a:r>
              <a:rPr b="0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to run the debugger</a:t>
            </a:r>
            <a:br/>
            <a:br/>
            <a:r>
              <a:rPr b="0" lang="en-US" sz="2400" spc="-1" strike="noStrike">
                <a:solidFill>
                  <a:srgbClr val="465562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d97a20"/>
                </a:solidFill>
                <a:latin typeface="Arial"/>
                <a:ea typeface="Arial"/>
              </a:rPr>
              <a:t>Compile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and</a:t>
            </a:r>
            <a:r>
              <a:rPr b="1" lang="en-US" sz="3600" spc="-1" strike="noStrike">
                <a:solidFill>
                  <a:srgbClr val="d97a20"/>
                </a:solidFill>
                <a:latin typeface="Arial"/>
                <a:ea typeface="Arial"/>
              </a:rPr>
              <a:t> Run (For debugger)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851840" y="2072160"/>
            <a:ext cx="7720560" cy="3852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afbbc5"/>
                </a:solidFill>
                <a:latin typeface="Courier New"/>
                <a:ea typeface="Courier New"/>
              </a:rPr>
              <a:t>[username@scc-hd1 lab7]$ </a:t>
            </a: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nvcc -g -G -o cuda_test cuda_test.cu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851840" y="3021480"/>
            <a:ext cx="8460360" cy="337104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afbbc5"/>
                </a:solidFill>
                <a:latin typeface="Courier New"/>
                <a:ea typeface="Courier New"/>
              </a:rPr>
              <a:t>[username@scc-hd1]$ </a:t>
            </a: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cuda-gdb cuda_test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NVIDIA (R) CUDA Debugger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8.0 release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Portions Copyright (C) 2007-2016 NVIDIA Corporation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GNU gdb (GDB) 7.6.2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Copyright (C) 2013 Free Software Foundation, Inc.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License GPLv3+: GNU GPL version 3 or later &lt;http://gnu.org/licenses/gpl.html&gt;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This is free software: you are free to change and redistribute it.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There is NO WARRANTY, to the extent permitted by law.  Type "show copying"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and "show warranty" for details.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This GDB was configured as "x86_64-unknown-linux-gnu".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For bug reporting instructions, please see: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&lt;http://www.gnu.org/software/gdb/bugs/&gt;...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Reading symbols from &lt;filepath&gt;/EC527/lab7/cuda_test...done.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324800" y="143640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Add a breakpoint at the start of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kernel_add 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kernel call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Note: </a:t>
            </a:r>
            <a:endParaRPr b="0" lang="en-US" sz="2400" spc="-1" strike="noStrike">
              <a:latin typeface="Arial"/>
            </a:endParaRPr>
          </a:p>
          <a:p>
            <a:pPr lvl="1" marL="822960" indent="-228240">
              <a:lnSpc>
                <a:spcPct val="10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Breakpoints can be added to function names, individual lines, addresses etc. They can be conditional. For details, see the link below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Add </a:t>
            </a:r>
            <a:r>
              <a:rPr b="1" lang="en-US" sz="3600" spc="-1" strike="noStrike">
                <a:solidFill>
                  <a:srgbClr val="d97a20"/>
                </a:solidFill>
                <a:latin typeface="Arial"/>
                <a:ea typeface="Arial"/>
              </a:rPr>
              <a:t>Breakpoints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324800" y="6404400"/>
            <a:ext cx="9288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65562"/>
                </a:solidFill>
                <a:latin typeface="Arial"/>
                <a:ea typeface="Arial"/>
              </a:rPr>
              <a:t>Source: </a:t>
            </a:r>
            <a:r>
              <a:rPr b="0" lang="en-US" sz="1400" spc="-1" strike="noStrike">
                <a:solidFill>
                  <a:srgbClr val="0070c0"/>
                </a:solidFill>
                <a:latin typeface="Arial"/>
                <a:ea typeface="Arial"/>
              </a:rPr>
              <a:t>http://docs.nvidia.com/cuda/cuda-gdb/#breakpoints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778760" y="2476080"/>
            <a:ext cx="7161840" cy="8892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(cuda-gdb)$ </a:t>
            </a: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break kernel_add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d050"/>
                </a:solidFill>
                <a:latin typeface="Courier New"/>
                <a:ea typeface="Courier New"/>
              </a:rPr>
              <a:t>Breakpoint 1 at 0x40329b: file cuda_test.cu, line 26.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(cuda-gdb)$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324800" y="102996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Start code execution using the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run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Program will run till the breakpoint is reached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The debugger will access Block = 0, Thread = 0 by default</a:t>
            </a: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Debugger focus can be changed (later slide)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d97a20"/>
                </a:solidFill>
                <a:latin typeface="Arial"/>
                <a:ea typeface="Arial"/>
              </a:rPr>
              <a:t>Run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Program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56560" y="2022120"/>
            <a:ext cx="11455200" cy="332424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run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[Thread debugging using libthread_db enabled]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Using host libthread_db library "/lib64/libthread_db.so.1".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Length of the array = 50000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[New Thread 0x2aaaacc72700 (LWP 3287)]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[New Thread 0x2aaaace9b700 (LWP 3288)]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Initializing the arrays ...     ... done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[Switching focus to CUDA kernel 0, grid 1, block (0,0,0), thread (0,0,0), device 0, sm 0, warp 0, lane 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Breakpoint 1, kernel_add&lt;&lt;&lt;(16,1,1),(256,1,1)&gt;&gt;&gt; (arrLen=50000, x=0xf02d00000, y=0xf02d30e00, result=0xf02d61c00) at cuda_test.cu:27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27              const int tid = IMUL(blockDim.x, blockIdx.x) + threadIdx.x;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57280" y="100764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Step through the kernel using the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next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Return control back to system and skip to the end of execution using the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continue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d97a20"/>
                </a:solidFill>
                <a:latin typeface="Arial"/>
                <a:ea typeface="Arial"/>
              </a:rPr>
              <a:t>Step Through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Program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757080" y="1450800"/>
            <a:ext cx="10618560" cy="205416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28              const int threadN = IMUL(blockDim.x, gridDim.x);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32              for(i = tid; i &lt; arrLen; i += threadN)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33                      result[i] = (1e-6 * x[i] ) + (1e-7 * y[i]) + 0.25;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32              for(i = tid; i &lt; arrLen; i += threadN)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57080" y="4414680"/>
            <a:ext cx="10618560" cy="227772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continue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Continuing.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GPU time: 338853.750000 (msec)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TEST PASSED: All results matched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[Thread 0x2aaaabe2d7a0 (LWP 3278) exited]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[Thread 0x2aaaacc72700 (LWP 3287) exited]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[Inferior 1 (process 3278) exited normally]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457280" y="100764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View variable values using the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print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b="0" lang="en-US" sz="24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Cannot print local variables of a different thread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d97a20"/>
                </a:solidFill>
                <a:latin typeface="Arial"/>
                <a:ea typeface="Arial"/>
              </a:rPr>
              <a:t>Print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Local and Global Variables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57080" y="1958760"/>
            <a:ext cx="10618560" cy="479736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28              const int threadN = IMUL(blockDim.x, gridDim.x);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32              for(i = tid; i &lt; arrLen; i += threadN)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33                      result[i] = (1e-6 * x[i] ) + (1e-7 * y[i]) + 0.25;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32              for(i = tid; i &lt; arrLen; i += threadN)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 blockDim.x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$1 = 256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 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$2 = 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 result[i]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$3 = 1420.2738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 x[1]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$4 = 547869760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 (1e-6 * x[20] ) + (1e-7 * y[20]) + 0.25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$5 = 82.079659199999981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33                      result[i] = (1e-6 * x[i] ) + (1e-7 * y[i]) + 0.25;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 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$6 = 4096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57280" y="100764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Switch the thread/block in focus using the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cuda thread 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or </a:t>
            </a: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cuda block </a:t>
            </a:r>
            <a:r>
              <a:rPr b="1" lang="en-US" sz="2400" spc="-1" strike="noStrike">
                <a:solidFill>
                  <a:srgbClr val="465562"/>
                </a:solidFill>
                <a:latin typeface="Arial"/>
                <a:ea typeface="Arial"/>
              </a:rPr>
              <a:t>command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d97a20"/>
                </a:solidFill>
                <a:latin typeface="Arial"/>
                <a:ea typeface="Arial"/>
              </a:rPr>
              <a:t>Switch </a:t>
            </a:r>
            <a:r>
              <a:rPr b="0" lang="en-US" sz="3600" spc="-1" strike="noStrike">
                <a:solidFill>
                  <a:srgbClr val="343f49"/>
                </a:solidFill>
                <a:latin typeface="Arial"/>
                <a:ea typeface="Arial"/>
              </a:rPr>
              <a:t>Debugger Focus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57080" y="1958760"/>
            <a:ext cx="10618560" cy="301932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cuda block 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[Switching focus to CUDA kernel 0, grid 1, block (3,0,0), thread (0,0,0), device 0, sm 12, warp 0, lane 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27              const int tid = IMUL(blockDim.x, blockIdx.x) + threadIdx.x;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cuda thread 10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[Switching focus to CUDA kernel 0, grid 1, block (3,0,0), thread (10,0,0), device 0, sm 12, warp 0, lane 10]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27              const int tid = IMUL(blockDim.x, blockIdx.x) + threadIdx.x;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28              const int threadN = IMUL(blockDim.x, gridDim.x);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 tid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2d050"/>
                </a:solidFill>
                <a:latin typeface="Courier New"/>
                <a:ea typeface="Courier New"/>
              </a:rPr>
              <a:t>$7 = 778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Application>LibreOffice/5.4.7.2$Linux_X86_64 LibreOffice_project/c838ef25c16710f8838b1faec480ebba495259d0</Application>
  <Company>Boston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2017-03-20T16:16:54Z</dcterms:created>
  <dc:creator>Oleinik, Katia</dc:creator>
  <dc:description/>
  <dc:language>en-US</dc:language>
  <cp:lastModifiedBy/>
  <dcterms:modified xsi:type="dcterms:W3CDTF">2018-07-20T18:10:45Z</dcterms:modified>
  <cp:revision>36</cp:revision>
  <dc:subject/>
  <dc:title>Shared Computing Cluster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Boston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