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65" r:id="rId5"/>
    <p:sldId id="310" r:id="rId6"/>
    <p:sldId id="320" r:id="rId7"/>
    <p:sldId id="332" r:id="rId8"/>
    <p:sldId id="321" r:id="rId9"/>
    <p:sldId id="323" r:id="rId10"/>
    <p:sldId id="324" r:id="rId11"/>
    <p:sldId id="325" r:id="rId12"/>
    <p:sldId id="326" r:id="rId13"/>
    <p:sldId id="327" r:id="rId14"/>
    <p:sldId id="312" r:id="rId15"/>
    <p:sldId id="338" r:id="rId16"/>
    <p:sldId id="328" r:id="rId17"/>
    <p:sldId id="329" r:id="rId18"/>
    <p:sldId id="330" r:id="rId19"/>
    <p:sldId id="333" r:id="rId20"/>
    <p:sldId id="334" r:id="rId21"/>
    <p:sldId id="337" r:id="rId22"/>
    <p:sldId id="335" r:id="rId23"/>
  </p:sldIdLst>
  <p:sldSz cx="12188825" cy="6858000"/>
  <p:notesSz cx="6858000" cy="9144000"/>
  <p:custDataLst>
    <p:tags r:id="rId26"/>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9A50E-6243-48CA-94CF-629F5993882A}" v="918" dt="2020-09-20T22:26:58.358"/>
    <p1510:client id="{BF1D3934-F201-43F0-B4DE-5073995B77CC}" v="13" dt="2020-09-20T15:16:0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29" autoAdjust="0"/>
  </p:normalViewPr>
  <p:slideViewPr>
    <p:cSldViewPr showGuides="1">
      <p:cViewPr varScale="1">
        <p:scale>
          <a:sx n="162" d="100"/>
          <a:sy n="162" d="100"/>
        </p:scale>
        <p:origin x="192" y="144"/>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Chevron3" loCatId="process" qsTypeId="urn:microsoft.com/office/officeart/2005/8/quickstyle/simple4" qsCatId="simple" csTypeId="urn:microsoft.com/office/officeart/2005/8/colors/accent1_5" csCatId="accent1" phldr="1"/>
      <dgm:spPr/>
      <dgm:t>
        <a:bodyPr rtlCol="0"/>
        <a:lstStyle/>
        <a:p>
          <a:pPr rtl="0"/>
          <a:endParaRPr lang="en-US"/>
        </a:p>
      </dgm:t>
    </dgm:pt>
    <dgm:pt modelId="{FB986F71-3126-4196-BD30-74AEDC39A1CA}">
      <dgm:prSet phldrT="[Text]" custT="1"/>
      <dgm:spPr/>
      <dgm:t>
        <a:bodyPr rtlCol="0"/>
        <a:lstStyle/>
        <a:p>
          <a:pPr rtl="0"/>
          <a:r>
            <a:rPr lang="es-ES" sz="2000" b="1" noProof="0" dirty="0" err="1">
              <a:solidFill>
                <a:schemeClr val="bg1"/>
              </a:solidFill>
            </a:rPr>
            <a:t>Preprocesado</a:t>
          </a:r>
          <a:endParaRPr lang="es-ES" sz="2000" b="1" noProof="0" dirty="0">
            <a:solidFill>
              <a:schemeClr val="bg1"/>
            </a:solidFill>
          </a:endParaRPr>
        </a:p>
      </dgm: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en-US"/>
        </a:p>
      </dgm:t>
    </dgm:pt>
    <dgm:pt modelId="{AB2E8498-CC81-452F-A895-08F3845AA347}">
      <dgm:prSet phldrT="[Text]" custT="1"/>
      <dgm:spPr/>
      <dgm:t>
        <a:bodyPr rtlCol="0"/>
        <a:lstStyle/>
        <a:p>
          <a:pPr rtl="0"/>
          <a:r>
            <a:rPr lang="es-ES" sz="1600" noProof="0" dirty="0">
              <a:solidFill>
                <a:schemeClr val="bg1"/>
              </a:solidFill>
            </a:rPr>
            <a:t>Convertir texto a numérico</a:t>
          </a:r>
        </a:p>
      </dgm:t>
    </dgm:pt>
    <dgm:pt modelId="{4C65E2C8-0CBB-4D8C-AD60-6B0105C62B84}" type="parTrans" cxnId="{2D5B3E3B-3EE5-4072-933E-27DF5400591C}">
      <dgm:prSet/>
      <dgm:spPr/>
      <dgm:t>
        <a:bodyPr rtlCol="0"/>
        <a:lstStyle/>
        <a:p>
          <a:pPr rtl="0"/>
          <a:endParaRPr lang="en-US"/>
        </a:p>
      </dgm:t>
    </dgm:pt>
    <dgm:pt modelId="{9A1F3304-AA9E-4FBC-89BA-9095C80E47C9}" type="sibTrans" cxnId="{2D5B3E3B-3EE5-4072-933E-27DF5400591C}">
      <dgm:prSet/>
      <dgm:spPr/>
      <dgm:t>
        <a:bodyPr rtlCol="0"/>
        <a:lstStyle/>
        <a:p>
          <a:pPr rtl="0"/>
          <a:endParaRPr lang="en-US"/>
        </a:p>
      </dgm:t>
    </dgm:pt>
    <dgm:pt modelId="{F6D27D1B-CDCB-481F-B8FA-AB31B2A119DE}">
      <dgm:prSet phldrT="[Text]" custT="1"/>
      <dgm:spPr/>
      <dgm:t>
        <a:bodyPr rtlCol="0"/>
        <a:lstStyle/>
        <a:p>
          <a:pPr rtl="0"/>
          <a:r>
            <a:rPr lang="es-ES" sz="2000" b="1" noProof="0" dirty="0">
              <a:solidFill>
                <a:schemeClr val="bg1"/>
              </a:solidFill>
            </a:rPr>
            <a:t>Entrenamiento</a:t>
          </a:r>
        </a:p>
      </dgm: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en-US"/>
        </a:p>
      </dgm:t>
    </dgm:pt>
    <dgm:pt modelId="{0B00F5A8-A0EF-4111-9D86-004317B4F49E}">
      <dgm:prSet phldrT="[Text]" custT="1"/>
      <dgm:spPr/>
      <dgm:t>
        <a:bodyPr rtlCol="0"/>
        <a:lstStyle/>
        <a:p>
          <a:pPr rtl="0"/>
          <a:r>
            <a:rPr lang="es-ES" sz="1600" noProof="0" dirty="0">
              <a:solidFill>
                <a:schemeClr val="bg1"/>
              </a:solidFill>
            </a:rPr>
            <a:t>Clasificador base</a:t>
          </a:r>
        </a:p>
      </dgm:t>
    </dgm:pt>
    <dgm:pt modelId="{EC916B99-8D26-4265-B7BE-BB461C68DA5C}" type="parTrans" cxnId="{86F910E7-C9D0-48E5-A3A3-C70127E96FC1}">
      <dgm:prSet/>
      <dgm:spPr/>
      <dgm:t>
        <a:bodyPr rtlCol="0"/>
        <a:lstStyle/>
        <a:p>
          <a:pPr rtl="0"/>
          <a:endParaRPr lang="en-US"/>
        </a:p>
      </dgm:t>
    </dgm:pt>
    <dgm:pt modelId="{CE48C676-980A-4BAC-A3C8-9ABC315DAE51}" type="sibTrans" cxnId="{86F910E7-C9D0-48E5-A3A3-C70127E96FC1}">
      <dgm:prSet/>
      <dgm:spPr/>
      <dgm:t>
        <a:bodyPr rtlCol="0"/>
        <a:lstStyle/>
        <a:p>
          <a:pPr rtl="0"/>
          <a:endParaRPr lang="en-US"/>
        </a:p>
      </dgm:t>
    </dgm:pt>
    <dgm:pt modelId="{58828492-5CEF-4AFE-95CB-5D7E6A18158B}">
      <dgm:prSet phldrT="[Text]" custT="1"/>
      <dgm:spPr/>
      <dgm:t>
        <a:bodyPr rtlCol="0"/>
        <a:lstStyle/>
        <a:p>
          <a:pPr rtl="0"/>
          <a:r>
            <a:rPr lang="es-ES" sz="2000" b="1" noProof="0" dirty="0">
              <a:solidFill>
                <a:schemeClr val="bg1"/>
              </a:solidFill>
            </a:rPr>
            <a:t>Evaluación</a:t>
          </a:r>
        </a:p>
      </dgm:t>
    </dgm:pt>
    <dgm:pt modelId="{F664BA43-1B81-496F-A04E-CE4B4A525697}" type="parTrans" cxnId="{ECE9152A-59A8-4A3A-9D34-DB38A074F636}">
      <dgm:prSet/>
      <dgm:spPr/>
      <dgm:t>
        <a:bodyPr rtlCol="0"/>
        <a:lstStyle/>
        <a:p>
          <a:pPr rtl="0"/>
          <a:endParaRPr lang="en-US"/>
        </a:p>
      </dgm:t>
    </dgm:pt>
    <dgm:pt modelId="{2D386477-EC66-449A-8D41-5F8A212C3D8E}" type="sibTrans" cxnId="{ECE9152A-59A8-4A3A-9D34-DB38A074F636}">
      <dgm:prSet/>
      <dgm:spPr/>
      <dgm:t>
        <a:bodyPr rtlCol="0"/>
        <a:lstStyle/>
        <a:p>
          <a:pPr rtl="0"/>
          <a:endParaRPr lang="en-US"/>
        </a:p>
      </dgm:t>
    </dgm:pt>
    <dgm:pt modelId="{68838C34-4D02-49F8-ADD7-BFA90D87B7EA}">
      <dgm:prSet phldrT="[Text]" custT="1"/>
      <dgm:spPr/>
      <dgm:t>
        <a:bodyPr rtlCol="0"/>
        <a:lstStyle/>
        <a:p>
          <a:pPr rtl="0"/>
          <a:r>
            <a:rPr lang="es-ES" sz="1600" noProof="0" dirty="0">
              <a:solidFill>
                <a:schemeClr val="bg1"/>
              </a:solidFill>
            </a:rPr>
            <a:t>Medidas de evaluación</a:t>
          </a:r>
        </a:p>
      </dgm:t>
    </dgm:pt>
    <dgm:pt modelId="{F2AD00AD-6A23-4C89-A107-68EF5D1F0B94}" type="parTrans" cxnId="{4143D757-8617-4C89-8322-E3B29A1874AF}">
      <dgm:prSet/>
      <dgm:spPr/>
      <dgm:t>
        <a:bodyPr rtlCol="0"/>
        <a:lstStyle/>
        <a:p>
          <a:pPr rtl="0"/>
          <a:endParaRPr lang="en-US"/>
        </a:p>
      </dgm:t>
    </dgm:pt>
    <dgm:pt modelId="{FFC4FCE7-6F2F-4F91-A74A-7C4C32A81657}" type="sibTrans" cxnId="{4143D757-8617-4C89-8322-E3B29A1874AF}">
      <dgm:prSet/>
      <dgm:spPr/>
      <dgm:t>
        <a:bodyPr rtlCol="0"/>
        <a:lstStyle/>
        <a:p>
          <a:pPr rtl="0"/>
          <a:endParaRPr lang="en-US"/>
        </a:p>
      </dgm:t>
    </dgm:pt>
    <dgm:pt modelId="{65B6D8B9-E558-4264-B37F-7B4B2A8896DF}">
      <dgm:prSet phldrT="[Text]" custT="1"/>
      <dgm:spPr/>
      <dgm:t>
        <a:bodyPr rtlCol="0"/>
        <a:lstStyle/>
        <a:p>
          <a:pPr rtl="0"/>
          <a:r>
            <a:rPr lang="es-ES" sz="1600" noProof="0" dirty="0" err="1">
              <a:solidFill>
                <a:schemeClr val="bg1"/>
              </a:solidFill>
            </a:rPr>
            <a:t>Boostin</a:t>
          </a:r>
          <a:r>
            <a:rPr lang="es-ES" sz="1600" noProof="0" dirty="0">
              <a:solidFill>
                <a:schemeClr val="bg1"/>
              </a:solidFill>
            </a:rPr>
            <a:t>, </a:t>
          </a:r>
          <a:r>
            <a:rPr lang="es-ES" sz="1600" noProof="0" dirty="0" err="1">
              <a:solidFill>
                <a:schemeClr val="bg1"/>
              </a:solidFill>
            </a:rPr>
            <a:t>Bagging</a:t>
          </a:r>
          <a:r>
            <a:rPr lang="es-ES" sz="1600" noProof="0" dirty="0">
              <a:solidFill>
                <a:schemeClr val="bg1"/>
              </a:solidFill>
            </a:rPr>
            <a:t> y </a:t>
          </a:r>
          <a:r>
            <a:rPr lang="es-ES" sz="1600" noProof="0" dirty="0" err="1">
              <a:solidFill>
                <a:schemeClr val="bg1"/>
              </a:solidFill>
            </a:rPr>
            <a:t>Stacking</a:t>
          </a:r>
          <a:endParaRPr lang="es-ES" sz="1600" noProof="0" dirty="0">
            <a:solidFill>
              <a:schemeClr val="bg1"/>
            </a:solidFill>
          </a:endParaRPr>
        </a:p>
      </dgm:t>
    </dgm:pt>
    <dgm:pt modelId="{04F5A724-3AA7-4E78-B992-BCB3E916993F}" type="parTrans" cxnId="{CA96E113-7151-48C8-B4D5-7AA211772CC8}">
      <dgm:prSet/>
      <dgm:spPr/>
      <dgm:t>
        <a:bodyPr rtlCol="0"/>
        <a:lstStyle/>
        <a:p>
          <a:pPr rtl="0"/>
          <a:endParaRPr lang="en-US"/>
        </a:p>
      </dgm:t>
    </dgm:pt>
    <dgm:pt modelId="{370A79FF-9957-49E1-811F-78AB198DD9E0}" type="sibTrans" cxnId="{CA96E113-7151-48C8-B4D5-7AA211772CC8}">
      <dgm:prSet/>
      <dgm:spPr/>
      <dgm:t>
        <a:bodyPr rtlCol="0"/>
        <a:lstStyle/>
        <a:p>
          <a:pPr rtl="0"/>
          <a:endParaRPr lang="en-US"/>
        </a:p>
      </dgm:t>
    </dgm:pt>
    <dgm:pt modelId="{BF381BD4-48DC-48BF-8C18-C307CDD4D490}">
      <dgm:prSet phldrT="[Text]" custT="1"/>
      <dgm:spPr/>
      <dgm:t>
        <a:bodyPr rtlCol="0"/>
        <a:lstStyle/>
        <a:p>
          <a:pPr rtl="0"/>
          <a:r>
            <a:rPr lang="es-ES" sz="1600" noProof="0" dirty="0">
              <a:solidFill>
                <a:schemeClr val="bg1"/>
              </a:solidFill>
            </a:rPr>
            <a:t>Filtrar</a:t>
          </a:r>
        </a:p>
      </dgm:t>
    </dgm:pt>
    <dgm:pt modelId="{2C645F98-BC4B-4797-BC42-0872EA7B0575}" type="sibTrans" cxnId="{5F9EDECD-FB20-4615-B5EC-47255B2B532F}">
      <dgm:prSet/>
      <dgm:spPr/>
      <dgm:t>
        <a:bodyPr rtlCol="0"/>
        <a:lstStyle/>
        <a:p>
          <a:pPr rtl="0"/>
          <a:endParaRPr lang="en-US"/>
        </a:p>
      </dgm:t>
    </dgm:pt>
    <dgm:pt modelId="{5D881325-883F-44A1-A5FB-E01856D07A5B}" type="parTrans" cxnId="{5F9EDECD-FB20-4615-B5EC-47255B2B532F}">
      <dgm:prSet/>
      <dgm:spPr/>
      <dgm:t>
        <a:bodyPr rtlCol="0"/>
        <a:lstStyle/>
        <a:p>
          <a:pPr rtl="0"/>
          <a:endParaRPr lang="en-US"/>
        </a:p>
      </dgm:t>
    </dgm:pt>
    <dgm:pt modelId="{BE5595A5-2E83-40AF-BB31-F99E1B8C4127}">
      <dgm:prSet phldrT="[Text]" custT="1"/>
      <dgm:spPr/>
      <dgm:t>
        <a:bodyPr rtlCol="0"/>
        <a:lstStyle/>
        <a:p>
          <a:pPr rtl="0"/>
          <a:r>
            <a:rPr lang="es-ES" sz="1600" noProof="0" dirty="0">
              <a:solidFill>
                <a:schemeClr val="bg1"/>
              </a:solidFill>
            </a:rPr>
            <a:t>División </a:t>
          </a:r>
          <a:r>
            <a:rPr lang="es-ES" sz="1600" noProof="0" dirty="0" err="1">
              <a:solidFill>
                <a:schemeClr val="bg1"/>
              </a:solidFill>
            </a:rPr>
            <a:t>train</a:t>
          </a:r>
          <a:r>
            <a:rPr lang="es-ES" sz="1600" noProof="0" dirty="0">
              <a:solidFill>
                <a:schemeClr val="bg1"/>
              </a:solidFill>
            </a:rPr>
            <a:t>/test</a:t>
          </a:r>
        </a:p>
      </dgm:t>
    </dgm:pt>
    <dgm:pt modelId="{41647BA8-A7FE-4953-919D-9AC6F330A970}" type="parTrans" cxnId="{E048CA28-15CC-469A-BAC0-ED4EE9542F86}">
      <dgm:prSet/>
      <dgm:spPr/>
      <dgm:t>
        <a:bodyPr/>
        <a:lstStyle/>
        <a:p>
          <a:endParaRPr lang="es-ES"/>
        </a:p>
      </dgm:t>
    </dgm:pt>
    <dgm:pt modelId="{6F1813BD-8180-43FC-9607-080D405C1928}" type="sibTrans" cxnId="{E048CA28-15CC-469A-BAC0-ED4EE9542F86}">
      <dgm:prSet/>
      <dgm:spPr/>
      <dgm:t>
        <a:bodyPr/>
        <a:lstStyle/>
        <a:p>
          <a:endParaRPr lang="es-ES"/>
        </a:p>
      </dgm:t>
    </dgm:pt>
    <dgm:pt modelId="{3DA23A9C-F788-4BDD-B2BA-DC13AD148624}">
      <dgm:prSet phldrT="[Text]" custT="1"/>
      <dgm:spPr/>
      <dgm:t>
        <a:bodyPr rtlCol="0"/>
        <a:lstStyle/>
        <a:p>
          <a:pPr rtl="0"/>
          <a:r>
            <a:rPr lang="es-ES" sz="1600" noProof="0" dirty="0">
              <a:solidFill>
                <a:schemeClr val="bg1"/>
              </a:solidFill>
            </a:rPr>
            <a:t>Resultados</a:t>
          </a:r>
        </a:p>
      </dgm:t>
    </dgm:pt>
    <dgm:pt modelId="{32458DE8-217B-4D2F-A03E-19F41C682017}" type="parTrans" cxnId="{D3756366-5F56-476B-98DF-4CBFCF94B7B4}">
      <dgm:prSet/>
      <dgm:spPr/>
      <dgm:t>
        <a:bodyPr/>
        <a:lstStyle/>
        <a:p>
          <a:endParaRPr lang="es-ES"/>
        </a:p>
      </dgm:t>
    </dgm:pt>
    <dgm:pt modelId="{883204DE-C3CB-4F22-A38C-D34C625A8BA8}" type="sibTrans" cxnId="{D3756366-5F56-476B-98DF-4CBFCF94B7B4}">
      <dgm:prSet/>
      <dgm:spPr/>
      <dgm:t>
        <a:bodyPr/>
        <a:lstStyle/>
        <a:p>
          <a:endParaRPr lang="es-ES"/>
        </a:p>
      </dgm:t>
    </dgm:pt>
    <dgm:pt modelId="{DC1A0120-FED0-4951-9157-23DE8CB3E009}" type="pres">
      <dgm:prSet presAssocID="{0E9DE493-19D7-4EC9-97C9-5F26233F1106}" presName="Name0" presStyleCnt="0">
        <dgm:presLayoutVars>
          <dgm:dir/>
          <dgm:resizeHandles val="exact"/>
        </dgm:presLayoutVars>
      </dgm:prSet>
      <dgm:spPr/>
    </dgm:pt>
    <dgm:pt modelId="{D4F37EAC-7481-4277-9AF6-C09F6F7A7D26}" type="pres">
      <dgm:prSet presAssocID="{FB986F71-3126-4196-BD30-74AEDC39A1CA}" presName="parAndChTx" presStyleLbl="node1" presStyleIdx="0" presStyleCnt="3">
        <dgm:presLayoutVars>
          <dgm:bulletEnabled val="1"/>
        </dgm:presLayoutVars>
      </dgm:prSet>
      <dgm:spPr/>
    </dgm:pt>
    <dgm:pt modelId="{6991B1D9-35FB-4547-BDDE-D4725115141E}" type="pres">
      <dgm:prSet presAssocID="{D0B150DF-3AA4-454C-8652-25880449C422}" presName="parAndChSpace" presStyleCnt="0"/>
      <dgm:spPr/>
    </dgm:pt>
    <dgm:pt modelId="{05657358-EC91-47F9-9778-0D31FE432160}" type="pres">
      <dgm:prSet presAssocID="{F6D27D1B-CDCB-481F-B8FA-AB31B2A119DE}" presName="parAndChTx" presStyleLbl="node1" presStyleIdx="1" presStyleCnt="3">
        <dgm:presLayoutVars>
          <dgm:bulletEnabled val="1"/>
        </dgm:presLayoutVars>
      </dgm:prSet>
      <dgm:spPr/>
    </dgm:pt>
    <dgm:pt modelId="{057A7639-517A-4FAF-94BE-B2234BF3728E}" type="pres">
      <dgm:prSet presAssocID="{7AEB6639-3258-49E8-8B1F-B4A9C61922BE}" presName="parAndChSpace" presStyleCnt="0"/>
      <dgm:spPr/>
    </dgm:pt>
    <dgm:pt modelId="{8564D96F-0C6D-4EE1-83FD-9629C627BCA5}" type="pres">
      <dgm:prSet presAssocID="{58828492-5CEF-4AFE-95CB-5D7E6A18158B}" presName="parAndChTx" presStyleLbl="node1" presStyleIdx="2" presStyleCnt="3">
        <dgm:presLayoutVars>
          <dgm:bulletEnabled val="1"/>
        </dgm:presLayoutVars>
      </dgm:prSet>
      <dgm:spPr/>
    </dgm:pt>
  </dgm:ptLst>
  <dgm:cxnLst>
    <dgm:cxn modelId="{ECB77E09-4C32-4167-82F4-931E93F9C4C1}" type="presOf" srcId="{3DA23A9C-F788-4BDD-B2BA-DC13AD148624}" destId="{8564D96F-0C6D-4EE1-83FD-9629C627BCA5}" srcOrd="0" destOrd="2" presId="urn:microsoft.com/office/officeart/2005/8/layout/hChevron3"/>
    <dgm:cxn modelId="{CA96E113-7151-48C8-B4D5-7AA211772CC8}" srcId="{F6D27D1B-CDCB-481F-B8FA-AB31B2A119DE}" destId="{65B6D8B9-E558-4264-B37F-7B4B2A8896DF}" srcOrd="1" destOrd="0" parTransId="{04F5A724-3AA7-4E78-B992-BCB3E916993F}" sibTransId="{370A79FF-9957-49E1-811F-78AB198DD9E0}"/>
    <dgm:cxn modelId="{0188361D-22CE-4165-914E-F486045A7278}" type="presOf" srcId="{AB2E8498-CC81-452F-A895-08F3845AA347}" destId="{D4F37EAC-7481-4277-9AF6-C09F6F7A7D26}" srcOrd="0" destOrd="1" presId="urn:microsoft.com/office/officeart/2005/8/layout/hChevron3"/>
    <dgm:cxn modelId="{E048CA28-15CC-469A-BAC0-ED4EE9542F86}" srcId="{FB986F71-3126-4196-BD30-74AEDC39A1CA}" destId="{BE5595A5-2E83-40AF-BB31-F99E1B8C4127}" srcOrd="2" destOrd="0" parTransId="{41647BA8-A7FE-4953-919D-9AC6F330A970}" sibTransId="{6F1813BD-8180-43FC-9607-080D405C1928}"/>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7FCAD240-90B6-45E5-993B-054C7AC34EB6}" type="presOf" srcId="{FB986F71-3126-4196-BD30-74AEDC39A1CA}" destId="{D4F37EAC-7481-4277-9AF6-C09F6F7A7D26}" srcOrd="0" destOrd="0" presId="urn:microsoft.com/office/officeart/2005/8/layout/hChevron3"/>
    <dgm:cxn modelId="{D3756366-5F56-476B-98DF-4CBFCF94B7B4}" srcId="{58828492-5CEF-4AFE-95CB-5D7E6A18158B}" destId="{3DA23A9C-F788-4BDD-B2BA-DC13AD148624}" srcOrd="1" destOrd="0" parTransId="{32458DE8-217B-4D2F-A03E-19F41C682017}" sibTransId="{883204DE-C3CB-4F22-A38C-D34C625A8BA8}"/>
    <dgm:cxn modelId="{E13A036C-B06E-44DE-82CB-514A3415C15F}" type="presOf" srcId="{65B6D8B9-E558-4264-B37F-7B4B2A8896DF}" destId="{05657358-EC91-47F9-9778-0D31FE432160}" srcOrd="0" destOrd="2" presId="urn:microsoft.com/office/officeart/2005/8/layout/hChevron3"/>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C92F2DA0-1053-4956-8FC7-F70F776961FF}" type="presOf" srcId="{68838C34-4D02-49F8-ADD7-BFA90D87B7EA}" destId="{8564D96F-0C6D-4EE1-83FD-9629C627BCA5}" srcOrd="0" destOrd="1" presId="urn:microsoft.com/office/officeart/2005/8/layout/hChevron3"/>
    <dgm:cxn modelId="{A63D53AC-541A-4D09-9620-8B1C8D7B91DE}" srcId="{0E9DE493-19D7-4EC9-97C9-5F26233F1106}" destId="{F6D27D1B-CDCB-481F-B8FA-AB31B2A119DE}" srcOrd="1" destOrd="0" parTransId="{8A7BF306-8E53-4B16-9E7E-A79AE3DF6BE2}" sibTransId="{7AEB6639-3258-49E8-8B1F-B4A9C61922BE}"/>
    <dgm:cxn modelId="{66BBFCBA-AF99-424E-80B5-C00F981EB411}" type="presOf" srcId="{0E9DE493-19D7-4EC9-97C9-5F26233F1106}" destId="{DC1A0120-FED0-4951-9157-23DE8CB3E009}" srcOrd="0" destOrd="0" presId="urn:microsoft.com/office/officeart/2005/8/layout/hChevron3"/>
    <dgm:cxn modelId="{F27F8DBF-9F39-4886-BC9B-D6345EE2092D}" type="presOf" srcId="{F6D27D1B-CDCB-481F-B8FA-AB31B2A119DE}" destId="{05657358-EC91-47F9-9778-0D31FE432160}" srcOrd="0" destOrd="0" presId="urn:microsoft.com/office/officeart/2005/8/layout/hChevron3"/>
    <dgm:cxn modelId="{5F9EDECD-FB20-4615-B5EC-47255B2B532F}" srcId="{FB986F71-3126-4196-BD30-74AEDC39A1CA}" destId="{BF381BD4-48DC-48BF-8C18-C307CDD4D490}" srcOrd="1" destOrd="0" parTransId="{5D881325-883F-44A1-A5FB-E01856D07A5B}" sibTransId="{2C645F98-BC4B-4797-BC42-0872EA7B0575}"/>
    <dgm:cxn modelId="{5F546BD6-845F-4930-A3B8-BC7CF5CA94A5}" type="presOf" srcId="{BE5595A5-2E83-40AF-BB31-F99E1B8C4127}" destId="{D4F37EAC-7481-4277-9AF6-C09F6F7A7D26}" srcOrd="0" destOrd="3" presId="urn:microsoft.com/office/officeart/2005/8/layout/hChevron3"/>
    <dgm:cxn modelId="{5EAF2ADA-4E78-490B-BF46-796C9CF005C1}" type="presOf" srcId="{BF381BD4-48DC-48BF-8C18-C307CDD4D490}" destId="{D4F37EAC-7481-4277-9AF6-C09F6F7A7D26}" srcOrd="0" destOrd="2" presId="urn:microsoft.com/office/officeart/2005/8/layout/hChevron3"/>
    <dgm:cxn modelId="{86F910E7-C9D0-48E5-A3A3-C70127E96FC1}" srcId="{F6D27D1B-CDCB-481F-B8FA-AB31B2A119DE}" destId="{0B00F5A8-A0EF-4111-9D86-004317B4F49E}" srcOrd="0" destOrd="0" parTransId="{EC916B99-8D26-4265-B7BE-BB461C68DA5C}" sibTransId="{CE48C676-980A-4BAC-A3C8-9ABC315DAE51}"/>
    <dgm:cxn modelId="{1E5AB4F5-7764-45CC-80FE-8E8FFAE0DFD7}" type="presOf" srcId="{0B00F5A8-A0EF-4111-9D86-004317B4F49E}" destId="{05657358-EC91-47F9-9778-0D31FE432160}" srcOrd="0" destOrd="1" presId="urn:microsoft.com/office/officeart/2005/8/layout/hChevron3"/>
    <dgm:cxn modelId="{E2936AF9-E5F7-4AE8-AA09-D609799CFC84}" type="presOf" srcId="{58828492-5CEF-4AFE-95CB-5D7E6A18158B}" destId="{8564D96F-0C6D-4EE1-83FD-9629C627BCA5}" srcOrd="0" destOrd="0" presId="urn:microsoft.com/office/officeart/2005/8/layout/hChevron3"/>
    <dgm:cxn modelId="{D1037599-A2FE-45ED-9324-1E94F482EFDC}" type="presParOf" srcId="{DC1A0120-FED0-4951-9157-23DE8CB3E009}" destId="{D4F37EAC-7481-4277-9AF6-C09F6F7A7D26}" srcOrd="0" destOrd="0" presId="urn:microsoft.com/office/officeart/2005/8/layout/hChevron3"/>
    <dgm:cxn modelId="{50C5C677-E243-497F-ADF4-D47AD700F27C}" type="presParOf" srcId="{DC1A0120-FED0-4951-9157-23DE8CB3E009}" destId="{6991B1D9-35FB-4547-BDDE-D4725115141E}" srcOrd="1" destOrd="0" presId="urn:microsoft.com/office/officeart/2005/8/layout/hChevron3"/>
    <dgm:cxn modelId="{192687AB-8E48-4350-BE54-5E1F4041252B}" type="presParOf" srcId="{DC1A0120-FED0-4951-9157-23DE8CB3E009}" destId="{05657358-EC91-47F9-9778-0D31FE432160}" srcOrd="2" destOrd="0" presId="urn:microsoft.com/office/officeart/2005/8/layout/hChevron3"/>
    <dgm:cxn modelId="{CDF2E655-25A1-4518-98C6-0BB8A7993C3F}" type="presParOf" srcId="{DC1A0120-FED0-4951-9157-23DE8CB3E009}" destId="{057A7639-517A-4FAF-94BE-B2234BF3728E}" srcOrd="3" destOrd="0" presId="urn:microsoft.com/office/officeart/2005/8/layout/hChevron3"/>
    <dgm:cxn modelId="{ACF056F3-5B98-42B0-BC12-389E55D8D93E}" type="presParOf" srcId="{DC1A0120-FED0-4951-9157-23DE8CB3E009}" destId="{8564D96F-0C6D-4EE1-83FD-9629C627BCA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rtlCol="0"/>
        <a:lstStyle/>
        <a:p>
          <a:pPr rtl="0"/>
          <a:endParaRPr lang="en-US"/>
        </a:p>
      </dgm:t>
    </dgm:pt>
    <dgm:pt modelId="{99A50467-5C0D-4BF7-8793-DC75DC16F0AA}">
      <dgm:prSet custT="1"/>
      <dgm:spPr/>
      <dgm:t>
        <a:bodyPr/>
        <a:lstStyle/>
        <a:p>
          <a:r>
            <a:rPr lang="es-ES" sz="2000" b="1" dirty="0" err="1">
              <a:solidFill>
                <a:schemeClr val="bg1"/>
              </a:solidFill>
            </a:rPr>
            <a:t>StringToWordVector</a:t>
          </a:r>
          <a:endParaRPr lang="es-ES" sz="2000" b="1" dirty="0">
            <a:solidFill>
              <a:schemeClr val="bg1"/>
            </a:solidFill>
          </a:endParaRPr>
        </a:p>
      </dgm:t>
    </dgm:pt>
    <dgm:pt modelId="{6637A68E-16A6-4962-8120-067810E4F4B7}" type="parTrans" cxnId="{5AC0CF45-92C5-44BA-9D3C-734CE00930EC}">
      <dgm:prSet/>
      <dgm:spPr/>
      <dgm:t>
        <a:bodyPr/>
        <a:lstStyle/>
        <a:p>
          <a:endParaRPr lang="es-ES"/>
        </a:p>
      </dgm:t>
    </dgm:pt>
    <dgm:pt modelId="{D7DDDD9D-BD90-4D64-95A2-61BC0EE328A9}" type="sibTrans" cxnId="{5AC0CF45-92C5-44BA-9D3C-734CE00930EC}">
      <dgm:prSet/>
      <dgm:spPr/>
      <dgm:t>
        <a:bodyPr/>
        <a:lstStyle/>
        <a:p>
          <a:endParaRPr lang="es-ES"/>
        </a:p>
      </dgm:t>
    </dgm:pt>
    <dgm:pt modelId="{7280E373-3460-4E46-BF28-034EEC39A98B}">
      <dgm:prSet custT="1"/>
      <dgm:spPr/>
      <dgm:t>
        <a:bodyPr/>
        <a:lstStyle/>
        <a:p>
          <a:r>
            <a:rPr lang="es-ES" sz="2000" b="1" dirty="0" err="1">
              <a:solidFill>
                <a:schemeClr val="bg1"/>
              </a:solidFill>
            </a:rPr>
            <a:t>AttributeSelection</a:t>
          </a:r>
          <a:endParaRPr lang="es-ES" sz="2000" b="1" dirty="0">
            <a:solidFill>
              <a:schemeClr val="bg1"/>
            </a:solidFill>
          </a:endParaRPr>
        </a:p>
      </dgm:t>
    </dgm:pt>
    <dgm:pt modelId="{DA56D4D6-E206-481F-9DD1-DD8957FF1251}" type="parTrans" cxnId="{1AEC98AD-5FAA-4002-8C77-6278EF234129}">
      <dgm:prSet/>
      <dgm:spPr/>
      <dgm:t>
        <a:bodyPr/>
        <a:lstStyle/>
        <a:p>
          <a:endParaRPr lang="es-ES"/>
        </a:p>
      </dgm:t>
    </dgm:pt>
    <dgm:pt modelId="{689B345B-53D5-4BAE-9B9F-9C904FF7FD81}" type="sibTrans" cxnId="{1AEC98AD-5FAA-4002-8C77-6278EF234129}">
      <dgm:prSet/>
      <dgm:spPr/>
      <dgm:t>
        <a:bodyPr/>
        <a:lstStyle/>
        <a:p>
          <a:endParaRPr lang="es-ES"/>
        </a:p>
      </dgm:t>
    </dgm:pt>
    <dgm:pt modelId="{87429618-8ABA-40B1-A1D1-DFFB68AF523B}">
      <dgm:prSet custT="1"/>
      <dgm:spPr/>
      <dgm:t>
        <a:bodyPr/>
        <a:lstStyle/>
        <a:p>
          <a:r>
            <a:rPr lang="es-ES" sz="2000" b="1" dirty="0" err="1">
              <a:solidFill>
                <a:schemeClr val="bg1"/>
              </a:solidFill>
            </a:rPr>
            <a:t>RemoveByName</a:t>
          </a:r>
          <a:endParaRPr lang="es-ES" sz="2000" b="1" dirty="0">
            <a:solidFill>
              <a:schemeClr val="bg1"/>
            </a:solidFill>
          </a:endParaRPr>
        </a:p>
      </dgm:t>
    </dgm:pt>
    <dgm:pt modelId="{3089E062-806A-4D61-AB3E-9055B5091695}" type="parTrans" cxnId="{E8A4420C-5BFA-418C-BE8A-F26BCE247EB7}">
      <dgm:prSet/>
      <dgm:spPr/>
      <dgm:t>
        <a:bodyPr/>
        <a:lstStyle/>
        <a:p>
          <a:endParaRPr lang="es-ES"/>
        </a:p>
      </dgm:t>
    </dgm:pt>
    <dgm:pt modelId="{1B119436-0C7E-4155-B723-82D10085CEF7}" type="sibTrans" cxnId="{E8A4420C-5BFA-418C-BE8A-F26BCE247EB7}">
      <dgm:prSet/>
      <dgm:spPr/>
      <dgm:t>
        <a:bodyPr/>
        <a:lstStyle/>
        <a:p>
          <a:endParaRPr lang="es-ES"/>
        </a:p>
      </dgm:t>
    </dgm:pt>
    <dgm:pt modelId="{9EE7D39B-F72C-48DB-8C63-7F4871D1D850}">
      <dgm:prSet custT="1"/>
      <dgm:spPr/>
      <dgm:t>
        <a:bodyPr/>
        <a:lstStyle/>
        <a:p>
          <a:r>
            <a:rPr lang="es-ES" sz="2000" b="1" dirty="0">
              <a:solidFill>
                <a:schemeClr val="bg1"/>
              </a:solidFill>
            </a:rPr>
            <a:t>División </a:t>
          </a:r>
          <a:r>
            <a:rPr lang="es-ES" sz="2000" b="1" dirty="0" err="1">
              <a:solidFill>
                <a:schemeClr val="bg1"/>
              </a:solidFill>
            </a:rPr>
            <a:t>train</a:t>
          </a:r>
          <a:r>
            <a:rPr lang="es-ES" sz="2000" b="1" dirty="0">
              <a:solidFill>
                <a:schemeClr val="bg1"/>
              </a:solidFill>
            </a:rPr>
            <a:t>/test</a:t>
          </a:r>
        </a:p>
      </dgm:t>
    </dgm:pt>
    <dgm:pt modelId="{0AE1BB2E-F419-4A97-B5C3-17541A714D3F}" type="parTrans" cxnId="{1C86A0BA-0D2F-4B1A-9540-492AC765F67A}">
      <dgm:prSet/>
      <dgm:spPr/>
      <dgm:t>
        <a:bodyPr/>
        <a:lstStyle/>
        <a:p>
          <a:endParaRPr lang="es-ES"/>
        </a:p>
      </dgm:t>
    </dgm:pt>
    <dgm:pt modelId="{A42CF8F2-D8B5-4343-89D6-8864769F321D}" type="sibTrans" cxnId="{1C86A0BA-0D2F-4B1A-9540-492AC765F67A}">
      <dgm:prSet/>
      <dgm:spPr/>
      <dgm:t>
        <a:bodyPr/>
        <a:lstStyle/>
        <a:p>
          <a:endParaRPr lang="es-ES"/>
        </a:p>
      </dgm:t>
    </dgm:pt>
    <dgm:pt modelId="{E6B75864-BBBA-4546-8BD3-89671F9AAC80}">
      <dgm:prSet custT="1"/>
      <dgm:spPr/>
      <dgm:t>
        <a:bodyPr/>
        <a:lstStyle/>
        <a:p>
          <a:pPr algn="l"/>
          <a:r>
            <a:rPr lang="es-ES" sz="1600" dirty="0">
              <a:solidFill>
                <a:schemeClr val="bg1"/>
              </a:solidFill>
            </a:rPr>
            <a:t>Convertir los textos en valores numéricos</a:t>
          </a:r>
        </a:p>
      </dgm:t>
    </dgm:pt>
    <dgm:pt modelId="{B6501C42-C43F-46E8-BE33-BDBA16432DEB}" type="parTrans" cxnId="{4C196C1B-E309-47BC-8C04-81037E2E5140}">
      <dgm:prSet/>
      <dgm:spPr/>
      <dgm:t>
        <a:bodyPr/>
        <a:lstStyle/>
        <a:p>
          <a:endParaRPr lang="es-ES"/>
        </a:p>
      </dgm:t>
    </dgm:pt>
    <dgm:pt modelId="{0D1483D1-708F-4013-A8CC-B9EEBB816EBD}" type="sibTrans" cxnId="{4C196C1B-E309-47BC-8C04-81037E2E5140}">
      <dgm:prSet/>
      <dgm:spPr/>
      <dgm:t>
        <a:bodyPr/>
        <a:lstStyle/>
        <a:p>
          <a:endParaRPr lang="es-ES"/>
        </a:p>
      </dgm:t>
    </dgm:pt>
    <dgm:pt modelId="{6CA28C92-D3CC-49DC-B8A8-DACD19CAC01A}">
      <dgm:prSet custT="1"/>
      <dgm:spPr/>
      <dgm:t>
        <a:bodyPr/>
        <a:lstStyle/>
        <a:p>
          <a:pPr algn="l"/>
          <a:r>
            <a:rPr lang="es-ES" sz="1600" dirty="0" err="1">
              <a:solidFill>
                <a:schemeClr val="bg1"/>
              </a:solidFill>
            </a:rPr>
            <a:t>Tokenizador</a:t>
          </a:r>
          <a:endParaRPr lang="es-ES" sz="1600" dirty="0">
            <a:solidFill>
              <a:schemeClr val="bg1"/>
            </a:solidFill>
          </a:endParaRPr>
        </a:p>
      </dgm:t>
    </dgm:pt>
    <dgm:pt modelId="{5767F312-CA5D-478F-A0AE-A3ABB9A68BEC}" type="parTrans" cxnId="{50CF2311-F281-4606-9A30-4985B59808ED}">
      <dgm:prSet/>
      <dgm:spPr/>
      <dgm:t>
        <a:bodyPr/>
        <a:lstStyle/>
        <a:p>
          <a:endParaRPr lang="es-ES"/>
        </a:p>
      </dgm:t>
    </dgm:pt>
    <dgm:pt modelId="{724BD0E0-3109-493E-A36E-D5D76296B0BA}" type="sibTrans" cxnId="{50CF2311-F281-4606-9A30-4985B59808ED}">
      <dgm:prSet/>
      <dgm:spPr/>
      <dgm:t>
        <a:bodyPr/>
        <a:lstStyle/>
        <a:p>
          <a:endParaRPr lang="es-ES"/>
        </a:p>
      </dgm:t>
    </dgm:pt>
    <dgm:pt modelId="{02C279AE-66FC-4D2D-B8A6-025B7E864C76}">
      <dgm:prSet custT="1"/>
      <dgm:spPr/>
      <dgm:t>
        <a:bodyPr/>
        <a:lstStyle/>
        <a:p>
          <a:pPr algn="l"/>
          <a:r>
            <a:rPr lang="es-ES" sz="1600" dirty="0">
              <a:solidFill>
                <a:schemeClr val="bg1"/>
              </a:solidFill>
            </a:rPr>
            <a:t>Evaluar los distintos atributos</a:t>
          </a:r>
        </a:p>
      </dgm:t>
    </dgm:pt>
    <dgm:pt modelId="{885608A9-D395-44A5-8C15-CC52A07B1C96}" type="parTrans" cxnId="{19EB8C5A-4EBA-4E1E-B65C-64082C6F4D49}">
      <dgm:prSet/>
      <dgm:spPr/>
      <dgm:t>
        <a:bodyPr/>
        <a:lstStyle/>
        <a:p>
          <a:endParaRPr lang="es-ES"/>
        </a:p>
      </dgm:t>
    </dgm:pt>
    <dgm:pt modelId="{DE55B27E-ABA7-46E1-9655-44B127CBE9A8}" type="sibTrans" cxnId="{19EB8C5A-4EBA-4E1E-B65C-64082C6F4D49}">
      <dgm:prSet/>
      <dgm:spPr/>
      <dgm:t>
        <a:bodyPr/>
        <a:lstStyle/>
        <a:p>
          <a:endParaRPr lang="es-ES"/>
        </a:p>
      </dgm:t>
    </dgm:pt>
    <dgm:pt modelId="{1D574ED1-BE8E-47F8-8D8E-9A3C2711B48F}">
      <dgm:prSet custT="1"/>
      <dgm:spPr/>
      <dgm:t>
        <a:bodyPr/>
        <a:lstStyle/>
        <a:p>
          <a:pPr algn="l"/>
          <a:r>
            <a:rPr lang="es-ES" sz="1600" dirty="0" err="1">
              <a:solidFill>
                <a:schemeClr val="bg1"/>
              </a:solidFill>
            </a:rPr>
            <a:t>Ranker</a:t>
          </a:r>
          <a:endParaRPr lang="es-ES" sz="1600" dirty="0">
            <a:solidFill>
              <a:schemeClr val="bg1"/>
            </a:solidFill>
          </a:endParaRPr>
        </a:p>
      </dgm:t>
    </dgm:pt>
    <dgm:pt modelId="{C8A606D0-0070-40A5-B01C-E68CC7D33123}" type="parTrans" cxnId="{56C22369-0B96-4F6F-8FAD-66EB1EC38535}">
      <dgm:prSet/>
      <dgm:spPr/>
      <dgm:t>
        <a:bodyPr/>
        <a:lstStyle/>
        <a:p>
          <a:endParaRPr lang="es-ES"/>
        </a:p>
      </dgm:t>
    </dgm:pt>
    <dgm:pt modelId="{2A9703BF-2AAF-449D-ADC6-41B7747626B2}" type="sibTrans" cxnId="{56C22369-0B96-4F6F-8FAD-66EB1EC38535}">
      <dgm:prSet/>
      <dgm:spPr/>
      <dgm:t>
        <a:bodyPr/>
        <a:lstStyle/>
        <a:p>
          <a:endParaRPr lang="es-ES"/>
        </a:p>
      </dgm:t>
    </dgm:pt>
    <dgm:pt modelId="{EC6E8005-EC53-471A-97E0-A64B7333CCE7}">
      <dgm:prSet custT="1"/>
      <dgm:spPr/>
      <dgm:t>
        <a:bodyPr/>
        <a:lstStyle/>
        <a:p>
          <a:r>
            <a:rPr lang="es-ES" sz="1600" dirty="0">
              <a:solidFill>
                <a:schemeClr val="bg1"/>
              </a:solidFill>
            </a:rPr>
            <a:t>Eliminar ciertos atributos</a:t>
          </a:r>
        </a:p>
      </dgm:t>
    </dgm:pt>
    <dgm:pt modelId="{D9C06501-EEAD-4AD3-B182-52222A6D403C}" type="parTrans" cxnId="{85F95AB7-7333-412A-9842-19F3F678ADD4}">
      <dgm:prSet/>
      <dgm:spPr/>
      <dgm:t>
        <a:bodyPr/>
        <a:lstStyle/>
        <a:p>
          <a:endParaRPr lang="es-ES"/>
        </a:p>
      </dgm:t>
    </dgm:pt>
    <dgm:pt modelId="{BB50E842-10F2-4B09-89CC-D9C784A1B882}" type="sibTrans" cxnId="{85F95AB7-7333-412A-9842-19F3F678ADD4}">
      <dgm:prSet/>
      <dgm:spPr/>
      <dgm:t>
        <a:bodyPr/>
        <a:lstStyle/>
        <a:p>
          <a:endParaRPr lang="es-ES"/>
        </a:p>
      </dgm:t>
    </dgm:pt>
    <dgm:pt modelId="{3487B16D-5ED3-463E-B095-FF62F826C593}">
      <dgm:prSet custT="1"/>
      <dgm:spPr/>
      <dgm:t>
        <a:bodyPr/>
        <a:lstStyle/>
        <a:p>
          <a:r>
            <a:rPr lang="es-ES" sz="1600" dirty="0" err="1">
              <a:solidFill>
                <a:schemeClr val="bg1"/>
              </a:solidFill>
            </a:rPr>
            <a:t>Regex</a:t>
          </a:r>
          <a:endParaRPr lang="es-ES" sz="1600" dirty="0">
            <a:solidFill>
              <a:schemeClr val="bg1"/>
            </a:solidFill>
          </a:endParaRPr>
        </a:p>
      </dgm:t>
    </dgm:pt>
    <dgm:pt modelId="{FDCC756B-0B6D-40EE-947D-E7CB2070C19A}" type="parTrans" cxnId="{E95BF7C8-ABE0-478F-9D88-DC1ABE4578A5}">
      <dgm:prSet/>
      <dgm:spPr/>
      <dgm:t>
        <a:bodyPr/>
        <a:lstStyle/>
        <a:p>
          <a:endParaRPr lang="es-ES"/>
        </a:p>
      </dgm:t>
    </dgm:pt>
    <dgm:pt modelId="{F8EB737B-E3EB-45E5-8911-E449582EEEEB}" type="sibTrans" cxnId="{E95BF7C8-ABE0-478F-9D88-DC1ABE4578A5}">
      <dgm:prSet/>
      <dgm:spPr/>
      <dgm:t>
        <a:bodyPr/>
        <a:lstStyle/>
        <a:p>
          <a:endParaRPr lang="es-ES"/>
        </a:p>
      </dgm:t>
    </dgm:pt>
    <dgm:pt modelId="{E7CB498F-9EDA-4099-8F06-0A5B253BCA15}">
      <dgm:prSet custT="1"/>
      <dgm:spPr/>
      <dgm:t>
        <a:bodyPr/>
        <a:lstStyle/>
        <a:p>
          <a:r>
            <a:rPr lang="es-ES" sz="1600" dirty="0">
              <a:solidFill>
                <a:schemeClr val="bg1"/>
              </a:solidFill>
            </a:rPr>
            <a:t>Dividir el conjunto en entrenamiento y pruebas</a:t>
          </a:r>
        </a:p>
      </dgm:t>
    </dgm:pt>
    <dgm:pt modelId="{CD8D8AAE-C15E-4B55-99D4-437333A99552}" type="parTrans" cxnId="{E4140A98-542B-43CF-8180-99CA49344975}">
      <dgm:prSet/>
      <dgm:spPr/>
      <dgm:t>
        <a:bodyPr/>
        <a:lstStyle/>
        <a:p>
          <a:endParaRPr lang="es-ES"/>
        </a:p>
      </dgm:t>
    </dgm:pt>
    <dgm:pt modelId="{98439B16-2536-41C8-8DBB-EE19A91F5C51}" type="sibTrans" cxnId="{E4140A98-542B-43CF-8180-99CA49344975}">
      <dgm:prSet/>
      <dgm:spPr/>
      <dgm:t>
        <a:bodyPr/>
        <a:lstStyle/>
        <a:p>
          <a:endParaRPr lang="es-ES"/>
        </a:p>
      </dgm:t>
    </dgm:pt>
    <dgm:pt modelId="{FE84DC29-4A6D-4BD7-B59A-7BB9634A7445}" type="pres">
      <dgm:prSet presAssocID="{0E9DE493-19D7-4EC9-97C9-5F26233F1106}" presName="Name0" presStyleCnt="0">
        <dgm:presLayoutVars>
          <dgm:dir/>
          <dgm:animLvl val="lvl"/>
          <dgm:resizeHandles val="exact"/>
        </dgm:presLayoutVars>
      </dgm:prSet>
      <dgm:spPr/>
    </dgm:pt>
    <dgm:pt modelId="{FF937C8A-9A12-4979-8C49-ADD36487F631}" type="pres">
      <dgm:prSet presAssocID="{0E9DE493-19D7-4EC9-97C9-5F26233F1106}" presName="tSp" presStyleCnt="0"/>
      <dgm:spPr/>
    </dgm:pt>
    <dgm:pt modelId="{8C577585-A58E-4950-B398-D998B246B16E}" type="pres">
      <dgm:prSet presAssocID="{0E9DE493-19D7-4EC9-97C9-5F26233F1106}" presName="bSp" presStyleCnt="0"/>
      <dgm:spPr/>
    </dgm:pt>
    <dgm:pt modelId="{84C2CBB5-3AC8-455B-8EEE-8CBA2C3FAB5B}" type="pres">
      <dgm:prSet presAssocID="{0E9DE493-19D7-4EC9-97C9-5F26233F1106}" presName="process" presStyleCnt="0"/>
      <dgm:spPr/>
    </dgm:pt>
    <dgm:pt modelId="{2D5B24F7-F0F0-4D2B-A62A-D86256B0C316}" type="pres">
      <dgm:prSet presAssocID="{99A50467-5C0D-4BF7-8793-DC75DC16F0AA}" presName="composite1" presStyleCnt="0"/>
      <dgm:spPr/>
    </dgm:pt>
    <dgm:pt modelId="{D3710A89-D7CD-467F-8C73-062E66423304}" type="pres">
      <dgm:prSet presAssocID="{99A50467-5C0D-4BF7-8793-DC75DC16F0AA}" presName="dummyNode1" presStyleLbl="node1" presStyleIdx="0" presStyleCnt="4"/>
      <dgm:spPr/>
    </dgm:pt>
    <dgm:pt modelId="{2EB09B9F-E9B9-4020-8D80-226268C587A9}" type="pres">
      <dgm:prSet presAssocID="{99A50467-5C0D-4BF7-8793-DC75DC16F0AA}" presName="childNode1" presStyleLbl="bgAcc1" presStyleIdx="0" presStyleCnt="4">
        <dgm:presLayoutVars>
          <dgm:bulletEnabled val="1"/>
        </dgm:presLayoutVars>
      </dgm:prSet>
      <dgm:spPr/>
    </dgm:pt>
    <dgm:pt modelId="{D64A6BE4-5406-4516-8D70-56D6832EC6FF}" type="pres">
      <dgm:prSet presAssocID="{99A50467-5C0D-4BF7-8793-DC75DC16F0AA}" presName="childNode1tx" presStyleLbl="bgAcc1" presStyleIdx="0" presStyleCnt="4">
        <dgm:presLayoutVars>
          <dgm:bulletEnabled val="1"/>
        </dgm:presLayoutVars>
      </dgm:prSet>
      <dgm:spPr/>
    </dgm:pt>
    <dgm:pt modelId="{3F514EA1-C0E7-4F4A-BAD0-DB6873FA664A}" type="pres">
      <dgm:prSet presAssocID="{99A50467-5C0D-4BF7-8793-DC75DC16F0AA}" presName="parentNode1" presStyleLbl="node1" presStyleIdx="0" presStyleCnt="4" custScaleX="109889" custLinFactNeighborX="-236" custLinFactNeighborY="30191">
        <dgm:presLayoutVars>
          <dgm:chMax val="1"/>
          <dgm:bulletEnabled val="1"/>
        </dgm:presLayoutVars>
      </dgm:prSet>
      <dgm:spPr/>
    </dgm:pt>
    <dgm:pt modelId="{9A46C639-06E5-4F85-B587-1704024763E3}" type="pres">
      <dgm:prSet presAssocID="{99A50467-5C0D-4BF7-8793-DC75DC16F0AA}" presName="connSite1" presStyleCnt="0"/>
      <dgm:spPr/>
    </dgm:pt>
    <dgm:pt modelId="{CC340F6A-9065-488F-8CD3-269A1059FCEC}" type="pres">
      <dgm:prSet presAssocID="{D7DDDD9D-BD90-4D64-95A2-61BC0EE328A9}" presName="Name9" presStyleLbl="sibTrans2D1" presStyleIdx="0" presStyleCnt="3"/>
      <dgm:spPr/>
    </dgm:pt>
    <dgm:pt modelId="{B168DCAB-3367-429F-9B4C-5D49200390A8}" type="pres">
      <dgm:prSet presAssocID="{7280E373-3460-4E46-BF28-034EEC39A98B}" presName="composite2" presStyleCnt="0"/>
      <dgm:spPr/>
    </dgm:pt>
    <dgm:pt modelId="{957BAED2-D7C3-404A-A9E0-C6294A47F692}" type="pres">
      <dgm:prSet presAssocID="{7280E373-3460-4E46-BF28-034EEC39A98B}" presName="dummyNode2" presStyleLbl="node1" presStyleIdx="0" presStyleCnt="4"/>
      <dgm:spPr/>
    </dgm:pt>
    <dgm:pt modelId="{C8E505F7-F6DD-46EA-ABE5-181BB025B621}" type="pres">
      <dgm:prSet presAssocID="{7280E373-3460-4E46-BF28-034EEC39A98B}" presName="childNode2" presStyleLbl="bgAcc1" presStyleIdx="1" presStyleCnt="4">
        <dgm:presLayoutVars>
          <dgm:bulletEnabled val="1"/>
        </dgm:presLayoutVars>
      </dgm:prSet>
      <dgm:spPr/>
    </dgm:pt>
    <dgm:pt modelId="{A22B8D8B-3072-444F-82E8-F1789259B113}" type="pres">
      <dgm:prSet presAssocID="{7280E373-3460-4E46-BF28-034EEC39A98B}" presName="childNode2tx" presStyleLbl="bgAcc1" presStyleIdx="1" presStyleCnt="4">
        <dgm:presLayoutVars>
          <dgm:bulletEnabled val="1"/>
        </dgm:presLayoutVars>
      </dgm:prSet>
      <dgm:spPr/>
    </dgm:pt>
    <dgm:pt modelId="{88407C70-61E0-4A8B-B210-1116ABD5B0B4}" type="pres">
      <dgm:prSet presAssocID="{7280E373-3460-4E46-BF28-034EEC39A98B}" presName="parentNode2" presStyleLbl="node1" presStyleIdx="1" presStyleCnt="4" custScaleX="79306" custLinFactNeighborX="-632" custLinFactNeighborY="15532">
        <dgm:presLayoutVars>
          <dgm:chMax val="0"/>
          <dgm:bulletEnabled val="1"/>
        </dgm:presLayoutVars>
      </dgm:prSet>
      <dgm:spPr/>
    </dgm:pt>
    <dgm:pt modelId="{89C5E4A2-388D-4642-8A90-F94D977C28C1}" type="pres">
      <dgm:prSet presAssocID="{7280E373-3460-4E46-BF28-034EEC39A98B}" presName="connSite2" presStyleCnt="0"/>
      <dgm:spPr/>
    </dgm:pt>
    <dgm:pt modelId="{B67F0B7A-D45E-4ECD-BED1-A4603DE2BC6E}" type="pres">
      <dgm:prSet presAssocID="{689B345B-53D5-4BAE-9B9F-9C904FF7FD81}" presName="Name18" presStyleLbl="sibTrans2D1" presStyleIdx="1" presStyleCnt="3"/>
      <dgm:spPr/>
    </dgm:pt>
    <dgm:pt modelId="{68547EFF-8E08-493D-ADCD-FFA8ACAAE023}" type="pres">
      <dgm:prSet presAssocID="{87429618-8ABA-40B1-A1D1-DFFB68AF523B}" presName="composite1" presStyleCnt="0"/>
      <dgm:spPr/>
    </dgm:pt>
    <dgm:pt modelId="{2C1444FF-4B0A-4B19-9EEE-4E3FEC263472}" type="pres">
      <dgm:prSet presAssocID="{87429618-8ABA-40B1-A1D1-DFFB68AF523B}" presName="dummyNode1" presStyleLbl="node1" presStyleIdx="1" presStyleCnt="4"/>
      <dgm:spPr/>
    </dgm:pt>
    <dgm:pt modelId="{64D82834-65C6-41F0-9E2E-CC833FD48121}" type="pres">
      <dgm:prSet presAssocID="{87429618-8ABA-40B1-A1D1-DFFB68AF523B}" presName="childNode1" presStyleLbl="bgAcc1" presStyleIdx="2" presStyleCnt="4">
        <dgm:presLayoutVars>
          <dgm:bulletEnabled val="1"/>
        </dgm:presLayoutVars>
      </dgm:prSet>
      <dgm:spPr/>
    </dgm:pt>
    <dgm:pt modelId="{44054715-183B-45B2-B76B-D0A0C1B99D8A}" type="pres">
      <dgm:prSet presAssocID="{87429618-8ABA-40B1-A1D1-DFFB68AF523B}" presName="childNode1tx" presStyleLbl="bgAcc1" presStyleIdx="2" presStyleCnt="4">
        <dgm:presLayoutVars>
          <dgm:bulletEnabled val="1"/>
        </dgm:presLayoutVars>
      </dgm:prSet>
      <dgm:spPr/>
    </dgm:pt>
    <dgm:pt modelId="{B9A86DA8-2E5C-47EF-9C23-4043092A2480}" type="pres">
      <dgm:prSet presAssocID="{87429618-8ABA-40B1-A1D1-DFFB68AF523B}" presName="parentNode1" presStyleLbl="node1" presStyleIdx="2" presStyleCnt="4" custScaleX="88272" custLinFactNeighborX="-1824" custLinFactNeighborY="30191">
        <dgm:presLayoutVars>
          <dgm:chMax val="1"/>
          <dgm:bulletEnabled val="1"/>
        </dgm:presLayoutVars>
      </dgm:prSet>
      <dgm:spPr/>
    </dgm:pt>
    <dgm:pt modelId="{C5FAC629-FC48-4694-B046-2F1A813C0D6D}" type="pres">
      <dgm:prSet presAssocID="{87429618-8ABA-40B1-A1D1-DFFB68AF523B}" presName="connSite1" presStyleCnt="0"/>
      <dgm:spPr/>
    </dgm:pt>
    <dgm:pt modelId="{CDB58AAE-E13E-4EE5-93F8-A4C808BC65D9}" type="pres">
      <dgm:prSet presAssocID="{1B119436-0C7E-4155-B723-82D10085CEF7}" presName="Name9" presStyleLbl="sibTrans2D1" presStyleIdx="2" presStyleCnt="3"/>
      <dgm:spPr/>
    </dgm:pt>
    <dgm:pt modelId="{83945639-44EE-4721-8C6D-42A36B1F5ED4}" type="pres">
      <dgm:prSet presAssocID="{9EE7D39B-F72C-48DB-8C63-7F4871D1D850}" presName="composite2" presStyleCnt="0"/>
      <dgm:spPr/>
    </dgm:pt>
    <dgm:pt modelId="{597B9550-89F6-42A7-858C-1B808E89C960}" type="pres">
      <dgm:prSet presAssocID="{9EE7D39B-F72C-48DB-8C63-7F4871D1D850}" presName="dummyNode2" presStyleLbl="node1" presStyleIdx="2" presStyleCnt="4"/>
      <dgm:spPr/>
    </dgm:pt>
    <dgm:pt modelId="{325BAC12-520B-4F7B-A152-286358C2768A}" type="pres">
      <dgm:prSet presAssocID="{9EE7D39B-F72C-48DB-8C63-7F4871D1D850}" presName="childNode2" presStyleLbl="bgAcc1" presStyleIdx="3" presStyleCnt="4">
        <dgm:presLayoutVars>
          <dgm:bulletEnabled val="1"/>
        </dgm:presLayoutVars>
      </dgm:prSet>
      <dgm:spPr/>
    </dgm:pt>
    <dgm:pt modelId="{5DD2B4CB-A2AD-407C-AEAF-E1921E8A35EA}" type="pres">
      <dgm:prSet presAssocID="{9EE7D39B-F72C-48DB-8C63-7F4871D1D850}" presName="childNode2tx" presStyleLbl="bgAcc1" presStyleIdx="3" presStyleCnt="4">
        <dgm:presLayoutVars>
          <dgm:bulletEnabled val="1"/>
        </dgm:presLayoutVars>
      </dgm:prSet>
      <dgm:spPr/>
    </dgm:pt>
    <dgm:pt modelId="{9311A1CD-D042-4E95-A69D-032A2CAD6C56}" type="pres">
      <dgm:prSet presAssocID="{9EE7D39B-F72C-48DB-8C63-7F4871D1D850}" presName="parentNode2" presStyleLbl="node1" presStyleIdx="3" presStyleCnt="4" custLinFactNeighborX="914" custLinFactNeighborY="26804">
        <dgm:presLayoutVars>
          <dgm:chMax val="0"/>
          <dgm:bulletEnabled val="1"/>
        </dgm:presLayoutVars>
      </dgm:prSet>
      <dgm:spPr/>
    </dgm:pt>
    <dgm:pt modelId="{497171BC-6EB4-424D-9538-C0AE2972A9F4}" type="pres">
      <dgm:prSet presAssocID="{9EE7D39B-F72C-48DB-8C63-7F4871D1D850}" presName="connSite2" presStyleCnt="0"/>
      <dgm:spPr/>
    </dgm:pt>
  </dgm:ptLst>
  <dgm:cxnLst>
    <dgm:cxn modelId="{1FBF9B0B-E373-4F03-B7E2-D3D0E3F5A94D}" type="presOf" srcId="{6CA28C92-D3CC-49DC-B8A8-DACD19CAC01A}" destId="{2EB09B9F-E9B9-4020-8D80-226268C587A9}" srcOrd="0" destOrd="1" presId="urn:microsoft.com/office/officeart/2005/8/layout/hProcess4"/>
    <dgm:cxn modelId="{E8A4420C-5BFA-418C-BE8A-F26BCE247EB7}" srcId="{0E9DE493-19D7-4EC9-97C9-5F26233F1106}" destId="{87429618-8ABA-40B1-A1D1-DFFB68AF523B}" srcOrd="2" destOrd="0" parTransId="{3089E062-806A-4D61-AB3E-9055B5091695}" sibTransId="{1B119436-0C7E-4155-B723-82D10085CEF7}"/>
    <dgm:cxn modelId="{50CF2311-F281-4606-9A30-4985B59808ED}" srcId="{99A50467-5C0D-4BF7-8793-DC75DC16F0AA}" destId="{6CA28C92-D3CC-49DC-B8A8-DACD19CAC01A}" srcOrd="1" destOrd="0" parTransId="{5767F312-CA5D-478F-A0AE-A3ABB9A68BEC}" sibTransId="{724BD0E0-3109-493E-A36E-D5D76296B0BA}"/>
    <dgm:cxn modelId="{4C196C1B-E309-47BC-8C04-81037E2E5140}" srcId="{99A50467-5C0D-4BF7-8793-DC75DC16F0AA}" destId="{E6B75864-BBBA-4546-8BD3-89671F9AAC80}" srcOrd="0" destOrd="0" parTransId="{B6501C42-C43F-46E8-BE33-BDBA16432DEB}" sibTransId="{0D1483D1-708F-4013-A8CC-B9EEBB816EBD}"/>
    <dgm:cxn modelId="{682E1A21-EF53-4E09-962E-D049F5C294E6}" type="presOf" srcId="{0E9DE493-19D7-4EC9-97C9-5F26233F1106}" destId="{FE84DC29-4A6D-4BD7-B59A-7BB9634A7445}" srcOrd="0" destOrd="0" presId="urn:microsoft.com/office/officeart/2005/8/layout/hProcess4"/>
    <dgm:cxn modelId="{C590E62B-F070-4E63-A728-D509CB556517}" type="presOf" srcId="{E7CB498F-9EDA-4099-8F06-0A5B253BCA15}" destId="{325BAC12-520B-4F7B-A152-286358C2768A}" srcOrd="0" destOrd="0" presId="urn:microsoft.com/office/officeart/2005/8/layout/hProcess4"/>
    <dgm:cxn modelId="{654E9A32-C06F-4F3E-A0BE-7174A8F54619}" type="presOf" srcId="{87429618-8ABA-40B1-A1D1-DFFB68AF523B}" destId="{B9A86DA8-2E5C-47EF-9C23-4043092A2480}" srcOrd="0" destOrd="0" presId="urn:microsoft.com/office/officeart/2005/8/layout/hProcess4"/>
    <dgm:cxn modelId="{8E888939-CDFD-4040-ADC9-C12A6EB3A242}" type="presOf" srcId="{7280E373-3460-4E46-BF28-034EEC39A98B}" destId="{88407C70-61E0-4A8B-B210-1116ABD5B0B4}" srcOrd="0" destOrd="0" presId="urn:microsoft.com/office/officeart/2005/8/layout/hProcess4"/>
    <dgm:cxn modelId="{DE06515D-6A1A-4B1F-BCBF-331363541125}" type="presOf" srcId="{E6B75864-BBBA-4546-8BD3-89671F9AAC80}" destId="{2EB09B9F-E9B9-4020-8D80-226268C587A9}" srcOrd="0" destOrd="0" presId="urn:microsoft.com/office/officeart/2005/8/layout/hProcess4"/>
    <dgm:cxn modelId="{5AC0CF45-92C5-44BA-9D3C-734CE00930EC}" srcId="{0E9DE493-19D7-4EC9-97C9-5F26233F1106}" destId="{99A50467-5C0D-4BF7-8793-DC75DC16F0AA}" srcOrd="0" destOrd="0" parTransId="{6637A68E-16A6-4962-8120-067810E4F4B7}" sibTransId="{D7DDDD9D-BD90-4D64-95A2-61BC0EE328A9}"/>
    <dgm:cxn modelId="{56C22369-0B96-4F6F-8FAD-66EB1EC38535}" srcId="{7280E373-3460-4E46-BF28-034EEC39A98B}" destId="{1D574ED1-BE8E-47F8-8D8E-9A3C2711B48F}" srcOrd="1" destOrd="0" parTransId="{C8A606D0-0070-40A5-B01C-E68CC7D33123}" sibTransId="{2A9703BF-2AAF-449D-ADC6-41B7747626B2}"/>
    <dgm:cxn modelId="{9A9E9C6A-B96E-405A-8BA5-9173DBA62317}" type="presOf" srcId="{1D574ED1-BE8E-47F8-8D8E-9A3C2711B48F}" destId="{C8E505F7-F6DD-46EA-ABE5-181BB025B621}" srcOrd="0" destOrd="1" presId="urn:microsoft.com/office/officeart/2005/8/layout/hProcess4"/>
    <dgm:cxn modelId="{1346686E-80EB-46FD-872D-D2FAC79B6232}" type="presOf" srcId="{9EE7D39B-F72C-48DB-8C63-7F4871D1D850}" destId="{9311A1CD-D042-4E95-A69D-032A2CAD6C56}" srcOrd="0" destOrd="0" presId="urn:microsoft.com/office/officeart/2005/8/layout/hProcess4"/>
    <dgm:cxn modelId="{C0B06150-8A01-4ED1-9BC8-F9C9BE473561}" type="presOf" srcId="{1B119436-0C7E-4155-B723-82D10085CEF7}" destId="{CDB58AAE-E13E-4EE5-93F8-A4C808BC65D9}" srcOrd="0" destOrd="0" presId="urn:microsoft.com/office/officeart/2005/8/layout/hProcess4"/>
    <dgm:cxn modelId="{1DABBA71-CE35-4096-AF7C-66FE1DC51C51}" type="presOf" srcId="{6CA28C92-D3CC-49DC-B8A8-DACD19CAC01A}" destId="{D64A6BE4-5406-4516-8D70-56D6832EC6FF}" srcOrd="1" destOrd="1" presId="urn:microsoft.com/office/officeart/2005/8/layout/hProcess4"/>
    <dgm:cxn modelId="{19EB8C5A-4EBA-4E1E-B65C-64082C6F4D49}" srcId="{7280E373-3460-4E46-BF28-034EEC39A98B}" destId="{02C279AE-66FC-4D2D-B8A6-025B7E864C76}" srcOrd="0" destOrd="0" parTransId="{885608A9-D395-44A5-8C15-CC52A07B1C96}" sibTransId="{DE55B27E-ABA7-46E1-9655-44B127CBE9A8}"/>
    <dgm:cxn modelId="{D413997B-6597-43F5-BECE-BCFF8A094EAB}" type="presOf" srcId="{3487B16D-5ED3-463E-B095-FF62F826C593}" destId="{64D82834-65C6-41F0-9E2E-CC833FD48121}" srcOrd="0" destOrd="1" presId="urn:microsoft.com/office/officeart/2005/8/layout/hProcess4"/>
    <dgm:cxn modelId="{4D1A4C96-525F-4942-B484-4219E7784B08}" type="presOf" srcId="{E6B75864-BBBA-4546-8BD3-89671F9AAC80}" destId="{D64A6BE4-5406-4516-8D70-56D6832EC6FF}" srcOrd="1" destOrd="0" presId="urn:microsoft.com/office/officeart/2005/8/layout/hProcess4"/>
    <dgm:cxn modelId="{182E8497-AAE0-4A8D-8813-21AB6974B6D4}" type="presOf" srcId="{689B345B-53D5-4BAE-9B9F-9C904FF7FD81}" destId="{B67F0B7A-D45E-4ECD-BED1-A4603DE2BC6E}" srcOrd="0" destOrd="0" presId="urn:microsoft.com/office/officeart/2005/8/layout/hProcess4"/>
    <dgm:cxn modelId="{E4140A98-542B-43CF-8180-99CA49344975}" srcId="{9EE7D39B-F72C-48DB-8C63-7F4871D1D850}" destId="{E7CB498F-9EDA-4099-8F06-0A5B253BCA15}" srcOrd="0" destOrd="0" parTransId="{CD8D8AAE-C15E-4B55-99D4-437333A99552}" sibTransId="{98439B16-2536-41C8-8DBB-EE19A91F5C51}"/>
    <dgm:cxn modelId="{1DA4D998-E447-461D-96DB-B93938C426EC}" type="presOf" srcId="{3487B16D-5ED3-463E-B095-FF62F826C593}" destId="{44054715-183B-45B2-B76B-D0A0C1B99D8A}" srcOrd="1" destOrd="1" presId="urn:microsoft.com/office/officeart/2005/8/layout/hProcess4"/>
    <dgm:cxn modelId="{67DCEC99-94D8-4805-BA7F-7B21FE840507}" type="presOf" srcId="{02C279AE-66FC-4D2D-B8A6-025B7E864C76}" destId="{A22B8D8B-3072-444F-82E8-F1789259B113}" srcOrd="1" destOrd="0" presId="urn:microsoft.com/office/officeart/2005/8/layout/hProcess4"/>
    <dgm:cxn modelId="{A4BD43A6-BF14-46A6-8BF8-A5AA05079491}" type="presOf" srcId="{1D574ED1-BE8E-47F8-8D8E-9A3C2711B48F}" destId="{A22B8D8B-3072-444F-82E8-F1789259B113}" srcOrd="1" destOrd="1" presId="urn:microsoft.com/office/officeart/2005/8/layout/hProcess4"/>
    <dgm:cxn modelId="{1AEC98AD-5FAA-4002-8C77-6278EF234129}" srcId="{0E9DE493-19D7-4EC9-97C9-5F26233F1106}" destId="{7280E373-3460-4E46-BF28-034EEC39A98B}" srcOrd="1" destOrd="0" parTransId="{DA56D4D6-E206-481F-9DD1-DD8957FF1251}" sibTransId="{689B345B-53D5-4BAE-9B9F-9C904FF7FD81}"/>
    <dgm:cxn modelId="{85F95AB7-7333-412A-9842-19F3F678ADD4}" srcId="{87429618-8ABA-40B1-A1D1-DFFB68AF523B}" destId="{EC6E8005-EC53-471A-97E0-A64B7333CCE7}" srcOrd="0" destOrd="0" parTransId="{D9C06501-EEAD-4AD3-B182-52222A6D403C}" sibTransId="{BB50E842-10F2-4B09-89CC-D9C784A1B882}"/>
    <dgm:cxn modelId="{AA51A2B8-A752-4C6B-9242-C68BF8532CC2}" type="presOf" srcId="{E7CB498F-9EDA-4099-8F06-0A5B253BCA15}" destId="{5DD2B4CB-A2AD-407C-AEAF-E1921E8A35EA}" srcOrd="1" destOrd="0" presId="urn:microsoft.com/office/officeart/2005/8/layout/hProcess4"/>
    <dgm:cxn modelId="{1C86A0BA-0D2F-4B1A-9540-492AC765F67A}" srcId="{0E9DE493-19D7-4EC9-97C9-5F26233F1106}" destId="{9EE7D39B-F72C-48DB-8C63-7F4871D1D850}" srcOrd="3" destOrd="0" parTransId="{0AE1BB2E-F419-4A97-B5C3-17541A714D3F}" sibTransId="{A42CF8F2-D8B5-4343-89D6-8864769F321D}"/>
    <dgm:cxn modelId="{E95BF7C8-ABE0-478F-9D88-DC1ABE4578A5}" srcId="{87429618-8ABA-40B1-A1D1-DFFB68AF523B}" destId="{3487B16D-5ED3-463E-B095-FF62F826C593}" srcOrd="1" destOrd="0" parTransId="{FDCC756B-0B6D-40EE-947D-E7CB2070C19A}" sibTransId="{F8EB737B-E3EB-45E5-8911-E449582EEEEB}"/>
    <dgm:cxn modelId="{07C5B7DA-F1C0-4983-A59C-5C3E71C43EFB}" type="presOf" srcId="{02C279AE-66FC-4D2D-B8A6-025B7E864C76}" destId="{C8E505F7-F6DD-46EA-ABE5-181BB025B621}" srcOrd="0" destOrd="0" presId="urn:microsoft.com/office/officeart/2005/8/layout/hProcess4"/>
    <dgm:cxn modelId="{E41222DB-BDA0-4F3A-BD77-5904FC992DEF}" type="presOf" srcId="{D7DDDD9D-BD90-4D64-95A2-61BC0EE328A9}" destId="{CC340F6A-9065-488F-8CD3-269A1059FCEC}" srcOrd="0" destOrd="0" presId="urn:microsoft.com/office/officeart/2005/8/layout/hProcess4"/>
    <dgm:cxn modelId="{A756B4DF-7D41-47B5-A31A-A4BE3C2ED0A1}" type="presOf" srcId="{EC6E8005-EC53-471A-97E0-A64B7333CCE7}" destId="{64D82834-65C6-41F0-9E2E-CC833FD48121}" srcOrd="0" destOrd="0" presId="urn:microsoft.com/office/officeart/2005/8/layout/hProcess4"/>
    <dgm:cxn modelId="{0990D4E4-081A-4F68-980D-465B36FC1EC8}" type="presOf" srcId="{EC6E8005-EC53-471A-97E0-A64B7333CCE7}" destId="{44054715-183B-45B2-B76B-D0A0C1B99D8A}" srcOrd="1" destOrd="0" presId="urn:microsoft.com/office/officeart/2005/8/layout/hProcess4"/>
    <dgm:cxn modelId="{40FB1EFF-E3C8-4AF0-89C0-E47836B40484}" type="presOf" srcId="{99A50467-5C0D-4BF7-8793-DC75DC16F0AA}" destId="{3F514EA1-C0E7-4F4A-BAD0-DB6873FA664A}" srcOrd="0" destOrd="0" presId="urn:microsoft.com/office/officeart/2005/8/layout/hProcess4"/>
    <dgm:cxn modelId="{911304DC-F64C-4A19-A915-3A69E83755FE}" type="presParOf" srcId="{FE84DC29-4A6D-4BD7-B59A-7BB9634A7445}" destId="{FF937C8A-9A12-4979-8C49-ADD36487F631}" srcOrd="0" destOrd="0" presId="urn:microsoft.com/office/officeart/2005/8/layout/hProcess4"/>
    <dgm:cxn modelId="{1C5CBFA6-B6AC-4E5F-BE32-937DB8A1C666}" type="presParOf" srcId="{FE84DC29-4A6D-4BD7-B59A-7BB9634A7445}" destId="{8C577585-A58E-4950-B398-D998B246B16E}" srcOrd="1" destOrd="0" presId="urn:microsoft.com/office/officeart/2005/8/layout/hProcess4"/>
    <dgm:cxn modelId="{9E237F84-AED9-4CFA-91F4-325011F76BB4}" type="presParOf" srcId="{FE84DC29-4A6D-4BD7-B59A-7BB9634A7445}" destId="{84C2CBB5-3AC8-455B-8EEE-8CBA2C3FAB5B}" srcOrd="2" destOrd="0" presId="urn:microsoft.com/office/officeart/2005/8/layout/hProcess4"/>
    <dgm:cxn modelId="{45949DFE-5349-49E8-B4D5-2611BC5BA845}" type="presParOf" srcId="{84C2CBB5-3AC8-455B-8EEE-8CBA2C3FAB5B}" destId="{2D5B24F7-F0F0-4D2B-A62A-D86256B0C316}" srcOrd="0" destOrd="0" presId="urn:microsoft.com/office/officeart/2005/8/layout/hProcess4"/>
    <dgm:cxn modelId="{AD2294BB-1DC2-4C1E-A9B1-BE25678679ED}" type="presParOf" srcId="{2D5B24F7-F0F0-4D2B-A62A-D86256B0C316}" destId="{D3710A89-D7CD-467F-8C73-062E66423304}" srcOrd="0" destOrd="0" presId="urn:microsoft.com/office/officeart/2005/8/layout/hProcess4"/>
    <dgm:cxn modelId="{AA189C81-C9CA-427C-BCA8-9C160F9755F2}" type="presParOf" srcId="{2D5B24F7-F0F0-4D2B-A62A-D86256B0C316}" destId="{2EB09B9F-E9B9-4020-8D80-226268C587A9}" srcOrd="1" destOrd="0" presId="urn:microsoft.com/office/officeart/2005/8/layout/hProcess4"/>
    <dgm:cxn modelId="{47E101B7-78C4-44FF-9B02-7A3DEA873F8E}" type="presParOf" srcId="{2D5B24F7-F0F0-4D2B-A62A-D86256B0C316}" destId="{D64A6BE4-5406-4516-8D70-56D6832EC6FF}" srcOrd="2" destOrd="0" presId="urn:microsoft.com/office/officeart/2005/8/layout/hProcess4"/>
    <dgm:cxn modelId="{74532582-D6F2-4B55-8125-E44A08CD8D3F}" type="presParOf" srcId="{2D5B24F7-F0F0-4D2B-A62A-D86256B0C316}" destId="{3F514EA1-C0E7-4F4A-BAD0-DB6873FA664A}" srcOrd="3" destOrd="0" presId="urn:microsoft.com/office/officeart/2005/8/layout/hProcess4"/>
    <dgm:cxn modelId="{1E235DF7-A9D3-4052-B5E1-43A517F169DE}" type="presParOf" srcId="{2D5B24F7-F0F0-4D2B-A62A-D86256B0C316}" destId="{9A46C639-06E5-4F85-B587-1704024763E3}" srcOrd="4" destOrd="0" presId="urn:microsoft.com/office/officeart/2005/8/layout/hProcess4"/>
    <dgm:cxn modelId="{09E325B1-3DA2-4FCC-97C6-65D8553E35B2}" type="presParOf" srcId="{84C2CBB5-3AC8-455B-8EEE-8CBA2C3FAB5B}" destId="{CC340F6A-9065-488F-8CD3-269A1059FCEC}" srcOrd="1" destOrd="0" presId="urn:microsoft.com/office/officeart/2005/8/layout/hProcess4"/>
    <dgm:cxn modelId="{AA507C33-6855-4092-870C-A11478B24FC5}" type="presParOf" srcId="{84C2CBB5-3AC8-455B-8EEE-8CBA2C3FAB5B}" destId="{B168DCAB-3367-429F-9B4C-5D49200390A8}" srcOrd="2" destOrd="0" presId="urn:microsoft.com/office/officeart/2005/8/layout/hProcess4"/>
    <dgm:cxn modelId="{A7A33160-0C6E-4FC4-8A62-CBA20C09F33C}" type="presParOf" srcId="{B168DCAB-3367-429F-9B4C-5D49200390A8}" destId="{957BAED2-D7C3-404A-A9E0-C6294A47F692}" srcOrd="0" destOrd="0" presId="urn:microsoft.com/office/officeart/2005/8/layout/hProcess4"/>
    <dgm:cxn modelId="{4F657DF9-3526-4AB7-8209-F449AF38708F}" type="presParOf" srcId="{B168DCAB-3367-429F-9B4C-5D49200390A8}" destId="{C8E505F7-F6DD-46EA-ABE5-181BB025B621}" srcOrd="1" destOrd="0" presId="urn:microsoft.com/office/officeart/2005/8/layout/hProcess4"/>
    <dgm:cxn modelId="{48BCA35D-2F4F-4C9D-9342-CF062ED8FF8B}" type="presParOf" srcId="{B168DCAB-3367-429F-9B4C-5D49200390A8}" destId="{A22B8D8B-3072-444F-82E8-F1789259B113}" srcOrd="2" destOrd="0" presId="urn:microsoft.com/office/officeart/2005/8/layout/hProcess4"/>
    <dgm:cxn modelId="{2D1F6FA5-C10B-47C8-8703-DE8B20BE3777}" type="presParOf" srcId="{B168DCAB-3367-429F-9B4C-5D49200390A8}" destId="{88407C70-61E0-4A8B-B210-1116ABD5B0B4}" srcOrd="3" destOrd="0" presId="urn:microsoft.com/office/officeart/2005/8/layout/hProcess4"/>
    <dgm:cxn modelId="{C84E9770-975A-44CD-8D7B-57BF68F75164}" type="presParOf" srcId="{B168DCAB-3367-429F-9B4C-5D49200390A8}" destId="{89C5E4A2-388D-4642-8A90-F94D977C28C1}" srcOrd="4" destOrd="0" presId="urn:microsoft.com/office/officeart/2005/8/layout/hProcess4"/>
    <dgm:cxn modelId="{ADA76C28-F2AD-4D80-A693-B6276570F368}" type="presParOf" srcId="{84C2CBB5-3AC8-455B-8EEE-8CBA2C3FAB5B}" destId="{B67F0B7A-D45E-4ECD-BED1-A4603DE2BC6E}" srcOrd="3" destOrd="0" presId="urn:microsoft.com/office/officeart/2005/8/layout/hProcess4"/>
    <dgm:cxn modelId="{6F964A29-8CA3-4A36-85A8-AEB0152C29DF}" type="presParOf" srcId="{84C2CBB5-3AC8-455B-8EEE-8CBA2C3FAB5B}" destId="{68547EFF-8E08-493D-ADCD-FFA8ACAAE023}" srcOrd="4" destOrd="0" presId="urn:microsoft.com/office/officeart/2005/8/layout/hProcess4"/>
    <dgm:cxn modelId="{EDFABF2C-7142-49F4-8320-15B20F298E54}" type="presParOf" srcId="{68547EFF-8E08-493D-ADCD-FFA8ACAAE023}" destId="{2C1444FF-4B0A-4B19-9EEE-4E3FEC263472}" srcOrd="0" destOrd="0" presId="urn:microsoft.com/office/officeart/2005/8/layout/hProcess4"/>
    <dgm:cxn modelId="{8FE868E1-E4B2-4857-91B5-69C37828EFBF}" type="presParOf" srcId="{68547EFF-8E08-493D-ADCD-FFA8ACAAE023}" destId="{64D82834-65C6-41F0-9E2E-CC833FD48121}" srcOrd="1" destOrd="0" presId="urn:microsoft.com/office/officeart/2005/8/layout/hProcess4"/>
    <dgm:cxn modelId="{49F237ED-FE46-43B4-9DB5-EA1BB4DCEEFD}" type="presParOf" srcId="{68547EFF-8E08-493D-ADCD-FFA8ACAAE023}" destId="{44054715-183B-45B2-B76B-D0A0C1B99D8A}" srcOrd="2" destOrd="0" presId="urn:microsoft.com/office/officeart/2005/8/layout/hProcess4"/>
    <dgm:cxn modelId="{0F963D9A-AAC4-457A-979D-A4199778BE57}" type="presParOf" srcId="{68547EFF-8E08-493D-ADCD-FFA8ACAAE023}" destId="{B9A86DA8-2E5C-47EF-9C23-4043092A2480}" srcOrd="3" destOrd="0" presId="urn:microsoft.com/office/officeart/2005/8/layout/hProcess4"/>
    <dgm:cxn modelId="{792BA2C0-4E50-4DD5-B327-AB429945F4FF}" type="presParOf" srcId="{68547EFF-8E08-493D-ADCD-FFA8ACAAE023}" destId="{C5FAC629-FC48-4694-B046-2F1A813C0D6D}" srcOrd="4" destOrd="0" presId="urn:microsoft.com/office/officeart/2005/8/layout/hProcess4"/>
    <dgm:cxn modelId="{CD80AB70-EFEF-4BED-9518-300AEC58B073}" type="presParOf" srcId="{84C2CBB5-3AC8-455B-8EEE-8CBA2C3FAB5B}" destId="{CDB58AAE-E13E-4EE5-93F8-A4C808BC65D9}" srcOrd="5" destOrd="0" presId="urn:microsoft.com/office/officeart/2005/8/layout/hProcess4"/>
    <dgm:cxn modelId="{2EFA7DD7-F63E-4436-B9BC-B464E83A4D0A}" type="presParOf" srcId="{84C2CBB5-3AC8-455B-8EEE-8CBA2C3FAB5B}" destId="{83945639-44EE-4721-8C6D-42A36B1F5ED4}" srcOrd="6" destOrd="0" presId="urn:microsoft.com/office/officeart/2005/8/layout/hProcess4"/>
    <dgm:cxn modelId="{04100801-4BDC-4766-9E6B-170C651E658D}" type="presParOf" srcId="{83945639-44EE-4721-8C6D-42A36B1F5ED4}" destId="{597B9550-89F6-42A7-858C-1B808E89C960}" srcOrd="0" destOrd="0" presId="urn:microsoft.com/office/officeart/2005/8/layout/hProcess4"/>
    <dgm:cxn modelId="{EAD55456-8605-4B38-B6E6-75CC27A996B2}" type="presParOf" srcId="{83945639-44EE-4721-8C6D-42A36B1F5ED4}" destId="{325BAC12-520B-4F7B-A152-286358C2768A}" srcOrd="1" destOrd="0" presId="urn:microsoft.com/office/officeart/2005/8/layout/hProcess4"/>
    <dgm:cxn modelId="{279D4D5D-1760-48C3-A146-F9892438A64A}" type="presParOf" srcId="{83945639-44EE-4721-8C6D-42A36B1F5ED4}" destId="{5DD2B4CB-A2AD-407C-AEAF-E1921E8A35EA}" srcOrd="2" destOrd="0" presId="urn:microsoft.com/office/officeart/2005/8/layout/hProcess4"/>
    <dgm:cxn modelId="{17637803-F2FD-4A09-A92C-4FF7B221E3A0}" type="presParOf" srcId="{83945639-44EE-4721-8C6D-42A36B1F5ED4}" destId="{9311A1CD-D042-4E95-A69D-032A2CAD6C56}" srcOrd="3" destOrd="0" presId="urn:microsoft.com/office/officeart/2005/8/layout/hProcess4"/>
    <dgm:cxn modelId="{D0C1D79A-1FAC-48CB-B3C0-A9D7D21DC9B2}" type="presParOf" srcId="{83945639-44EE-4721-8C6D-42A36B1F5ED4}" destId="{497171BC-6EB4-424D-9538-C0AE2972A9F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9" loCatId="process" qsTypeId="urn:microsoft.com/office/officeart/2005/8/quickstyle/simple5" qsCatId="simple" csTypeId="urn:microsoft.com/office/officeart/2005/8/colors/accent1_5" csCatId="accent1" phldr="1"/>
      <dgm:spPr/>
      <dgm:t>
        <a:bodyPr rtlCol="0"/>
        <a:lstStyle/>
        <a:p>
          <a:pPr rtl="0"/>
          <a:endParaRPr lang="en-US"/>
        </a:p>
      </dgm:t>
    </dgm:pt>
    <dgm:pt modelId="{BB305E4E-FEE9-4F75-9597-8F5424E39944}">
      <dgm:prSet/>
      <dgm:spPr/>
      <dgm:t>
        <a:bodyPr/>
        <a:lstStyle/>
        <a:p>
          <a:r>
            <a:rPr lang="es-ES" dirty="0">
              <a:solidFill>
                <a:schemeClr val="bg1"/>
              </a:solidFill>
            </a:rPr>
            <a:t>Clasificador base</a:t>
          </a:r>
        </a:p>
      </dgm:t>
    </dgm:pt>
    <dgm:pt modelId="{071AF445-6186-4C61-AA35-54FA8268A4F7}" type="parTrans" cxnId="{58B7A08B-ABC7-47E1-A001-D2E7D493C226}">
      <dgm:prSet/>
      <dgm:spPr/>
      <dgm:t>
        <a:bodyPr/>
        <a:lstStyle/>
        <a:p>
          <a:endParaRPr lang="es-ES"/>
        </a:p>
      </dgm:t>
    </dgm:pt>
    <dgm:pt modelId="{5BAE3166-A36A-4B2A-861F-5327D38AEC54}" type="sibTrans" cxnId="{58B7A08B-ABC7-47E1-A001-D2E7D493C226}">
      <dgm:prSet/>
      <dgm:spPr/>
      <dgm:t>
        <a:bodyPr/>
        <a:lstStyle/>
        <a:p>
          <a:endParaRPr lang="es-ES"/>
        </a:p>
      </dgm:t>
    </dgm:pt>
    <dgm:pt modelId="{345A708F-4076-4187-A334-0AC785469C77}">
      <dgm:prSet/>
      <dgm:spPr/>
      <dgm:t>
        <a:bodyPr/>
        <a:lstStyle/>
        <a:p>
          <a:r>
            <a:rPr lang="es-ES" dirty="0" err="1">
              <a:solidFill>
                <a:schemeClr val="bg1"/>
              </a:solidFill>
            </a:rPr>
            <a:t>Boosting</a:t>
          </a:r>
          <a:endParaRPr lang="es-ES" dirty="0">
            <a:solidFill>
              <a:schemeClr val="bg1"/>
            </a:solidFill>
          </a:endParaRPr>
        </a:p>
      </dgm:t>
    </dgm:pt>
    <dgm:pt modelId="{BF15A423-4635-4081-ADF1-DCA45D202030}" type="parTrans" cxnId="{341BFD02-5517-4423-BBD0-F3F3EBEABAAE}">
      <dgm:prSet/>
      <dgm:spPr/>
      <dgm:t>
        <a:bodyPr/>
        <a:lstStyle/>
        <a:p>
          <a:endParaRPr lang="es-ES"/>
        </a:p>
      </dgm:t>
    </dgm:pt>
    <dgm:pt modelId="{5BBD036B-2C32-499A-BB97-40E77DC472D5}" type="sibTrans" cxnId="{341BFD02-5517-4423-BBD0-F3F3EBEABAAE}">
      <dgm:prSet/>
      <dgm:spPr/>
      <dgm:t>
        <a:bodyPr/>
        <a:lstStyle/>
        <a:p>
          <a:endParaRPr lang="es-ES"/>
        </a:p>
      </dgm:t>
    </dgm:pt>
    <dgm:pt modelId="{741931B1-B7E0-4321-A03A-25EF7D90872B}">
      <dgm:prSet/>
      <dgm:spPr/>
      <dgm:t>
        <a:bodyPr/>
        <a:lstStyle/>
        <a:p>
          <a:r>
            <a:rPr lang="es-ES" dirty="0" err="1">
              <a:solidFill>
                <a:schemeClr val="bg1"/>
              </a:solidFill>
            </a:rPr>
            <a:t>Bagging</a:t>
          </a:r>
          <a:endParaRPr lang="es-ES" dirty="0">
            <a:solidFill>
              <a:schemeClr val="bg1"/>
            </a:solidFill>
          </a:endParaRPr>
        </a:p>
      </dgm:t>
    </dgm:pt>
    <dgm:pt modelId="{187A7C89-783F-4803-BCB0-0477155BC342}" type="parTrans" cxnId="{1A13E813-E87F-44EC-AB1B-ED040FE84EB7}">
      <dgm:prSet/>
      <dgm:spPr/>
      <dgm:t>
        <a:bodyPr/>
        <a:lstStyle/>
        <a:p>
          <a:endParaRPr lang="es-ES"/>
        </a:p>
      </dgm:t>
    </dgm:pt>
    <dgm:pt modelId="{928E9760-9FE6-4007-AE03-77287C4193DB}" type="sibTrans" cxnId="{1A13E813-E87F-44EC-AB1B-ED040FE84EB7}">
      <dgm:prSet/>
      <dgm:spPr/>
      <dgm:t>
        <a:bodyPr/>
        <a:lstStyle/>
        <a:p>
          <a:endParaRPr lang="es-ES"/>
        </a:p>
      </dgm:t>
    </dgm:pt>
    <dgm:pt modelId="{28F09AE6-AC55-447C-81D9-C2CD1D212D89}">
      <dgm:prSet/>
      <dgm:spPr/>
      <dgm:t>
        <a:bodyPr/>
        <a:lstStyle/>
        <a:p>
          <a:r>
            <a:rPr lang="es-ES" dirty="0" err="1">
              <a:solidFill>
                <a:schemeClr val="bg1"/>
              </a:solidFill>
            </a:rPr>
            <a:t>Stacking</a:t>
          </a:r>
          <a:endParaRPr lang="es-ES" dirty="0">
            <a:solidFill>
              <a:schemeClr val="bg1"/>
            </a:solidFill>
          </a:endParaRPr>
        </a:p>
      </dgm:t>
    </dgm:pt>
    <dgm:pt modelId="{A41EF683-B5B9-4405-A11D-2237515441F9}" type="parTrans" cxnId="{3078B429-3143-4BA1-AB8A-276366487A49}">
      <dgm:prSet/>
      <dgm:spPr/>
      <dgm:t>
        <a:bodyPr/>
        <a:lstStyle/>
        <a:p>
          <a:endParaRPr lang="es-ES"/>
        </a:p>
      </dgm:t>
    </dgm:pt>
    <dgm:pt modelId="{627085FF-0C93-4A35-908E-CF6DE13F670D}" type="sibTrans" cxnId="{3078B429-3143-4BA1-AB8A-276366487A49}">
      <dgm:prSet/>
      <dgm:spPr/>
      <dgm:t>
        <a:bodyPr/>
        <a:lstStyle/>
        <a:p>
          <a:endParaRPr lang="es-ES"/>
        </a:p>
      </dgm:t>
    </dgm:pt>
    <dgm:pt modelId="{C12B1FD2-CCB7-42B8-8136-136EB5DFD7D1}">
      <dgm:prSet/>
      <dgm:spPr/>
      <dgm:t>
        <a:bodyPr/>
        <a:lstStyle/>
        <a:p>
          <a:r>
            <a:rPr lang="es-ES" dirty="0" err="1">
              <a:solidFill>
                <a:schemeClr val="bg1"/>
              </a:solidFill>
            </a:rPr>
            <a:t>Voting</a:t>
          </a:r>
          <a:endParaRPr lang="es-ES" dirty="0">
            <a:solidFill>
              <a:schemeClr val="bg1"/>
            </a:solidFill>
          </a:endParaRPr>
        </a:p>
      </dgm:t>
    </dgm:pt>
    <dgm:pt modelId="{B0C97894-FCA5-41DE-AE18-B7A83A15BB09}" type="parTrans" cxnId="{C5BF0B34-C699-431D-B47A-837866DCEE83}">
      <dgm:prSet/>
      <dgm:spPr/>
      <dgm:t>
        <a:bodyPr/>
        <a:lstStyle/>
        <a:p>
          <a:endParaRPr lang="es-ES"/>
        </a:p>
      </dgm:t>
    </dgm:pt>
    <dgm:pt modelId="{B436EC41-E2C4-48A6-96B6-B9EBF7B4DDA7}" type="sibTrans" cxnId="{C5BF0B34-C699-431D-B47A-837866DCEE83}">
      <dgm:prSet/>
      <dgm:spPr/>
      <dgm:t>
        <a:bodyPr/>
        <a:lstStyle/>
        <a:p>
          <a:endParaRPr lang="es-ES"/>
        </a:p>
      </dgm:t>
    </dgm:pt>
    <dgm:pt modelId="{80E4E6B7-88EC-4927-B314-48120BC94805}" type="pres">
      <dgm:prSet presAssocID="{0E9DE493-19D7-4EC9-97C9-5F26233F1106}" presName="CompostProcess" presStyleCnt="0">
        <dgm:presLayoutVars>
          <dgm:dir/>
          <dgm:resizeHandles val="exact"/>
        </dgm:presLayoutVars>
      </dgm:prSet>
      <dgm:spPr/>
    </dgm:pt>
    <dgm:pt modelId="{240075E6-003F-4976-83E2-2809A2A9D0FB}" type="pres">
      <dgm:prSet presAssocID="{0E9DE493-19D7-4EC9-97C9-5F26233F1106}" presName="arrow" presStyleLbl="bgShp" presStyleIdx="0" presStyleCnt="1"/>
      <dgm:spPr/>
    </dgm:pt>
    <dgm:pt modelId="{974CBE11-A36D-4856-A358-E3215A1EC503}" type="pres">
      <dgm:prSet presAssocID="{0E9DE493-19D7-4EC9-97C9-5F26233F1106}" presName="linearProcess" presStyleCnt="0"/>
      <dgm:spPr/>
    </dgm:pt>
    <dgm:pt modelId="{B01DCCF4-2164-4625-8EA6-8537C9442D02}" type="pres">
      <dgm:prSet presAssocID="{BB305E4E-FEE9-4F75-9597-8F5424E39944}" presName="textNode" presStyleLbl="node1" presStyleIdx="0" presStyleCnt="5">
        <dgm:presLayoutVars>
          <dgm:bulletEnabled val="1"/>
        </dgm:presLayoutVars>
      </dgm:prSet>
      <dgm:spPr/>
    </dgm:pt>
    <dgm:pt modelId="{BDB80193-53D2-40B0-8DC7-8B5C0CD75AD1}" type="pres">
      <dgm:prSet presAssocID="{5BAE3166-A36A-4B2A-861F-5327D38AEC54}" presName="sibTrans" presStyleCnt="0"/>
      <dgm:spPr/>
    </dgm:pt>
    <dgm:pt modelId="{D480721A-59E3-4674-A08B-589C8E8CC407}" type="pres">
      <dgm:prSet presAssocID="{345A708F-4076-4187-A334-0AC785469C77}" presName="textNode" presStyleLbl="node1" presStyleIdx="1" presStyleCnt="5">
        <dgm:presLayoutVars>
          <dgm:bulletEnabled val="1"/>
        </dgm:presLayoutVars>
      </dgm:prSet>
      <dgm:spPr/>
    </dgm:pt>
    <dgm:pt modelId="{36D19F25-A4AF-4153-95B3-98CF6A483E3B}" type="pres">
      <dgm:prSet presAssocID="{5BBD036B-2C32-499A-BB97-40E77DC472D5}" presName="sibTrans" presStyleCnt="0"/>
      <dgm:spPr/>
    </dgm:pt>
    <dgm:pt modelId="{4C45B345-6C56-4148-8E35-7EA2A7F9322E}" type="pres">
      <dgm:prSet presAssocID="{741931B1-B7E0-4321-A03A-25EF7D90872B}" presName="textNode" presStyleLbl="node1" presStyleIdx="2" presStyleCnt="5">
        <dgm:presLayoutVars>
          <dgm:bulletEnabled val="1"/>
        </dgm:presLayoutVars>
      </dgm:prSet>
      <dgm:spPr/>
    </dgm:pt>
    <dgm:pt modelId="{B49C8FF2-5740-4CC2-99C8-0DED63E3C1DC}" type="pres">
      <dgm:prSet presAssocID="{928E9760-9FE6-4007-AE03-77287C4193DB}" presName="sibTrans" presStyleCnt="0"/>
      <dgm:spPr/>
    </dgm:pt>
    <dgm:pt modelId="{21438DB5-CBE2-4610-8831-1B59721DAD5D}" type="pres">
      <dgm:prSet presAssocID="{28F09AE6-AC55-447C-81D9-C2CD1D212D89}" presName="textNode" presStyleLbl="node1" presStyleIdx="3" presStyleCnt="5">
        <dgm:presLayoutVars>
          <dgm:bulletEnabled val="1"/>
        </dgm:presLayoutVars>
      </dgm:prSet>
      <dgm:spPr/>
    </dgm:pt>
    <dgm:pt modelId="{37B77C5A-E287-407F-BB0F-42B63FD39E3F}" type="pres">
      <dgm:prSet presAssocID="{627085FF-0C93-4A35-908E-CF6DE13F670D}" presName="sibTrans" presStyleCnt="0"/>
      <dgm:spPr/>
    </dgm:pt>
    <dgm:pt modelId="{EFC8D3F3-EAFF-48A7-883C-997DC6E5DE81}" type="pres">
      <dgm:prSet presAssocID="{C12B1FD2-CCB7-42B8-8136-136EB5DFD7D1}" presName="textNode" presStyleLbl="node1" presStyleIdx="4" presStyleCnt="5">
        <dgm:presLayoutVars>
          <dgm:bulletEnabled val="1"/>
        </dgm:presLayoutVars>
      </dgm:prSet>
      <dgm:spPr/>
    </dgm:pt>
  </dgm:ptLst>
  <dgm:cxnLst>
    <dgm:cxn modelId="{341BFD02-5517-4423-BBD0-F3F3EBEABAAE}" srcId="{0E9DE493-19D7-4EC9-97C9-5F26233F1106}" destId="{345A708F-4076-4187-A334-0AC785469C77}" srcOrd="1" destOrd="0" parTransId="{BF15A423-4635-4081-ADF1-DCA45D202030}" sibTransId="{5BBD036B-2C32-499A-BB97-40E77DC472D5}"/>
    <dgm:cxn modelId="{1A13E813-E87F-44EC-AB1B-ED040FE84EB7}" srcId="{0E9DE493-19D7-4EC9-97C9-5F26233F1106}" destId="{741931B1-B7E0-4321-A03A-25EF7D90872B}" srcOrd="2" destOrd="0" parTransId="{187A7C89-783F-4803-BCB0-0477155BC342}" sibTransId="{928E9760-9FE6-4007-AE03-77287C4193DB}"/>
    <dgm:cxn modelId="{3078B429-3143-4BA1-AB8A-276366487A49}" srcId="{0E9DE493-19D7-4EC9-97C9-5F26233F1106}" destId="{28F09AE6-AC55-447C-81D9-C2CD1D212D89}" srcOrd="3" destOrd="0" parTransId="{A41EF683-B5B9-4405-A11D-2237515441F9}" sibTransId="{627085FF-0C93-4A35-908E-CF6DE13F670D}"/>
    <dgm:cxn modelId="{C5BF0B34-C699-431D-B47A-837866DCEE83}" srcId="{0E9DE493-19D7-4EC9-97C9-5F26233F1106}" destId="{C12B1FD2-CCB7-42B8-8136-136EB5DFD7D1}" srcOrd="4" destOrd="0" parTransId="{B0C97894-FCA5-41DE-AE18-B7A83A15BB09}" sibTransId="{B436EC41-E2C4-48A6-96B6-B9EBF7B4DDA7}"/>
    <dgm:cxn modelId="{42CFD554-9B8F-456A-875E-E64487C566C0}" type="presOf" srcId="{0E9DE493-19D7-4EC9-97C9-5F26233F1106}" destId="{80E4E6B7-88EC-4927-B314-48120BC94805}" srcOrd="0" destOrd="0" presId="urn:microsoft.com/office/officeart/2005/8/layout/hProcess9"/>
    <dgm:cxn modelId="{58B7A08B-ABC7-47E1-A001-D2E7D493C226}" srcId="{0E9DE493-19D7-4EC9-97C9-5F26233F1106}" destId="{BB305E4E-FEE9-4F75-9597-8F5424E39944}" srcOrd="0" destOrd="0" parTransId="{071AF445-6186-4C61-AA35-54FA8268A4F7}" sibTransId="{5BAE3166-A36A-4B2A-861F-5327D38AEC54}"/>
    <dgm:cxn modelId="{7309B18B-F28A-457A-8406-144B44754C5A}" type="presOf" srcId="{345A708F-4076-4187-A334-0AC785469C77}" destId="{D480721A-59E3-4674-A08B-589C8E8CC407}" srcOrd="0" destOrd="0" presId="urn:microsoft.com/office/officeart/2005/8/layout/hProcess9"/>
    <dgm:cxn modelId="{34A2F9A3-0803-4FB3-A765-92ED00C87B01}" type="presOf" srcId="{C12B1FD2-CCB7-42B8-8136-136EB5DFD7D1}" destId="{EFC8D3F3-EAFF-48A7-883C-997DC6E5DE81}" srcOrd="0" destOrd="0" presId="urn:microsoft.com/office/officeart/2005/8/layout/hProcess9"/>
    <dgm:cxn modelId="{298E05C0-020D-4FE8-B10E-621B01AD82AB}" type="presOf" srcId="{BB305E4E-FEE9-4F75-9597-8F5424E39944}" destId="{B01DCCF4-2164-4625-8EA6-8537C9442D02}" srcOrd="0" destOrd="0" presId="urn:microsoft.com/office/officeart/2005/8/layout/hProcess9"/>
    <dgm:cxn modelId="{ECE772DB-3791-4CF7-93B5-F59379BA895A}" type="presOf" srcId="{741931B1-B7E0-4321-A03A-25EF7D90872B}" destId="{4C45B345-6C56-4148-8E35-7EA2A7F9322E}" srcOrd="0" destOrd="0" presId="urn:microsoft.com/office/officeart/2005/8/layout/hProcess9"/>
    <dgm:cxn modelId="{22C5B7EF-ACCF-41C7-9155-5BC0E6A739BC}" type="presOf" srcId="{28F09AE6-AC55-447C-81D9-C2CD1D212D89}" destId="{21438DB5-CBE2-4610-8831-1B59721DAD5D}" srcOrd="0" destOrd="0" presId="urn:microsoft.com/office/officeart/2005/8/layout/hProcess9"/>
    <dgm:cxn modelId="{36C7CEF7-EC1D-4935-8ABA-61ACB893DD1D}" type="presParOf" srcId="{80E4E6B7-88EC-4927-B314-48120BC94805}" destId="{240075E6-003F-4976-83E2-2809A2A9D0FB}" srcOrd="0" destOrd="0" presId="urn:microsoft.com/office/officeart/2005/8/layout/hProcess9"/>
    <dgm:cxn modelId="{3F99FBDF-A337-4E6F-9B4E-561D0EA975A6}" type="presParOf" srcId="{80E4E6B7-88EC-4927-B314-48120BC94805}" destId="{974CBE11-A36D-4856-A358-E3215A1EC503}" srcOrd="1" destOrd="0" presId="urn:microsoft.com/office/officeart/2005/8/layout/hProcess9"/>
    <dgm:cxn modelId="{4781079D-3B8A-44F9-BAE0-4A0AE43A7685}" type="presParOf" srcId="{974CBE11-A36D-4856-A358-E3215A1EC503}" destId="{B01DCCF4-2164-4625-8EA6-8537C9442D02}" srcOrd="0" destOrd="0" presId="urn:microsoft.com/office/officeart/2005/8/layout/hProcess9"/>
    <dgm:cxn modelId="{1EED0362-5711-43B0-9E9A-A97FA5891D98}" type="presParOf" srcId="{974CBE11-A36D-4856-A358-E3215A1EC503}" destId="{BDB80193-53D2-40B0-8DC7-8B5C0CD75AD1}" srcOrd="1" destOrd="0" presId="urn:microsoft.com/office/officeart/2005/8/layout/hProcess9"/>
    <dgm:cxn modelId="{1E1D127C-1602-4812-A4D8-775189B722CF}" type="presParOf" srcId="{974CBE11-A36D-4856-A358-E3215A1EC503}" destId="{D480721A-59E3-4674-A08B-589C8E8CC407}" srcOrd="2" destOrd="0" presId="urn:microsoft.com/office/officeart/2005/8/layout/hProcess9"/>
    <dgm:cxn modelId="{C18FAD76-BD9E-4923-8E34-69EC0D544F40}" type="presParOf" srcId="{974CBE11-A36D-4856-A358-E3215A1EC503}" destId="{36D19F25-A4AF-4153-95B3-98CF6A483E3B}" srcOrd="3" destOrd="0" presId="urn:microsoft.com/office/officeart/2005/8/layout/hProcess9"/>
    <dgm:cxn modelId="{0BAF6AE7-7B23-4427-8562-E9A364CBEEF7}" type="presParOf" srcId="{974CBE11-A36D-4856-A358-E3215A1EC503}" destId="{4C45B345-6C56-4148-8E35-7EA2A7F9322E}" srcOrd="4" destOrd="0" presId="urn:microsoft.com/office/officeart/2005/8/layout/hProcess9"/>
    <dgm:cxn modelId="{F549A3D0-EC3F-4812-AD3F-22843DA7F09B}" type="presParOf" srcId="{974CBE11-A36D-4856-A358-E3215A1EC503}" destId="{B49C8FF2-5740-4CC2-99C8-0DED63E3C1DC}" srcOrd="5" destOrd="0" presId="urn:microsoft.com/office/officeart/2005/8/layout/hProcess9"/>
    <dgm:cxn modelId="{864E95A8-4D8E-4993-8403-979C7D1372B2}" type="presParOf" srcId="{974CBE11-A36D-4856-A358-E3215A1EC503}" destId="{21438DB5-CBE2-4610-8831-1B59721DAD5D}" srcOrd="6" destOrd="0" presId="urn:microsoft.com/office/officeart/2005/8/layout/hProcess9"/>
    <dgm:cxn modelId="{32E5C5DF-B388-4CA4-966E-A318B0D710BA}" type="presParOf" srcId="{974CBE11-A36D-4856-A358-E3215A1EC503}" destId="{37B77C5A-E287-407F-BB0F-42B63FD39E3F}" srcOrd="7" destOrd="0" presId="urn:microsoft.com/office/officeart/2005/8/layout/hProcess9"/>
    <dgm:cxn modelId="{13C64F91-3A92-4096-AFC4-EEEA0029107E}" type="presParOf" srcId="{974CBE11-A36D-4856-A358-E3215A1EC503}" destId="{EFC8D3F3-EAFF-48A7-883C-997DC6E5DE8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9DE493-19D7-4EC9-97C9-5F26233F1106}" type="doc">
      <dgm:prSet loTypeId="urn:microsoft.com/office/officeart/2008/layout/LinedList" loCatId="list" qsTypeId="urn:microsoft.com/office/officeart/2005/8/quickstyle/simple5" qsCatId="simple" csTypeId="urn:microsoft.com/office/officeart/2005/8/colors/accent1_5" csCatId="accent1" phldr="1"/>
      <dgm:spPr/>
      <dgm:t>
        <a:bodyPr rtlCol="0"/>
        <a:lstStyle/>
        <a:p>
          <a:pPr rtl="0"/>
          <a:endParaRPr lang="en-US"/>
        </a:p>
      </dgm:t>
    </dgm:pt>
    <dgm:pt modelId="{0A149228-BBF7-4C64-899B-44D49EA2EA34}">
      <dgm:prSet custT="1"/>
      <dgm:spPr/>
      <dgm:t>
        <a:bodyPr/>
        <a:lstStyle/>
        <a:p>
          <a:endParaRPr lang="es-ES" sz="2400" dirty="0"/>
        </a:p>
      </dgm:t>
    </dgm:pt>
    <dgm:pt modelId="{8A9322E6-BAC2-41A8-A471-410229BA154B}" type="parTrans" cxnId="{AA3CC126-8F0F-43F5-8A68-0EC78ED22D43}">
      <dgm:prSet/>
      <dgm:spPr/>
      <dgm:t>
        <a:bodyPr/>
        <a:lstStyle/>
        <a:p>
          <a:endParaRPr lang="es-ES"/>
        </a:p>
      </dgm:t>
    </dgm:pt>
    <dgm:pt modelId="{040BC54E-046E-49FD-9E3F-D062BB7BCD7C}" type="sibTrans" cxnId="{AA3CC126-8F0F-43F5-8A68-0EC78ED22D43}">
      <dgm:prSet/>
      <dgm:spPr/>
      <dgm:t>
        <a:bodyPr/>
        <a:lstStyle/>
        <a:p>
          <a:endParaRPr lang="es-ES"/>
        </a:p>
      </dgm:t>
    </dgm:pt>
    <dgm:pt modelId="{6ECEC686-D2CC-4ABF-9406-D008BBF48FE4}">
      <dgm:prSet custT="1"/>
      <dgm:spPr/>
      <dgm:t>
        <a:bodyPr/>
        <a:lstStyle/>
        <a:p>
          <a:r>
            <a:rPr lang="es-ES" sz="2400" dirty="0"/>
            <a:t>Matriz  de confusión</a:t>
          </a:r>
        </a:p>
      </dgm:t>
    </dgm:pt>
    <dgm:pt modelId="{B03D3715-E497-4A06-A53C-1B50869ECA11}" type="parTrans" cxnId="{19389949-A2FD-460E-8BBF-3061745C6A0C}">
      <dgm:prSet/>
      <dgm:spPr/>
      <dgm:t>
        <a:bodyPr/>
        <a:lstStyle/>
        <a:p>
          <a:endParaRPr lang="es-ES"/>
        </a:p>
      </dgm:t>
    </dgm:pt>
    <dgm:pt modelId="{B02F92FC-E460-4445-AB21-B1B40E61F28B}" type="sibTrans" cxnId="{19389949-A2FD-460E-8BBF-3061745C6A0C}">
      <dgm:prSet/>
      <dgm:spPr/>
      <dgm:t>
        <a:bodyPr/>
        <a:lstStyle/>
        <a:p>
          <a:endParaRPr lang="es-ES"/>
        </a:p>
      </dgm:t>
    </dgm:pt>
    <dgm:pt modelId="{A75216C8-E874-4125-B8F3-462948723DD3}">
      <dgm:prSet custT="1"/>
      <dgm:spPr/>
      <dgm:t>
        <a:bodyPr/>
        <a:lstStyle/>
        <a:p>
          <a:r>
            <a:rPr lang="es-ES" sz="2400" dirty="0"/>
            <a:t>Valores avanzados</a:t>
          </a:r>
        </a:p>
      </dgm:t>
    </dgm:pt>
    <dgm:pt modelId="{2E7D65F0-813E-4E79-AC5D-0153475BCECD}" type="parTrans" cxnId="{E11D58C7-E430-43D2-A341-B4F0DC59CC59}">
      <dgm:prSet/>
      <dgm:spPr/>
      <dgm:t>
        <a:bodyPr/>
        <a:lstStyle/>
        <a:p>
          <a:endParaRPr lang="es-ES"/>
        </a:p>
      </dgm:t>
    </dgm:pt>
    <dgm:pt modelId="{791EDF10-2479-4F13-830C-69BF7CB72221}" type="sibTrans" cxnId="{E11D58C7-E430-43D2-A341-B4F0DC59CC59}">
      <dgm:prSet/>
      <dgm:spPr/>
      <dgm:t>
        <a:bodyPr/>
        <a:lstStyle/>
        <a:p>
          <a:endParaRPr lang="es-ES"/>
        </a:p>
      </dgm:t>
    </dgm:pt>
    <dgm:pt modelId="{5940D107-5D48-4687-AEBA-0681074F60D5}">
      <dgm:prSet custT="1"/>
      <dgm:spPr/>
      <dgm:t>
        <a:bodyPr/>
        <a:lstStyle/>
        <a:p>
          <a:r>
            <a:rPr lang="es-ES" sz="2400" dirty="0"/>
            <a:t>Valores simplificados</a:t>
          </a:r>
        </a:p>
      </dgm:t>
    </dgm:pt>
    <dgm:pt modelId="{5F1B303C-57F4-4466-8ED2-6E026CCDD84F}" type="parTrans" cxnId="{9699F091-18DB-4F33-A325-038F5FB99F4B}">
      <dgm:prSet/>
      <dgm:spPr/>
      <dgm:t>
        <a:bodyPr/>
        <a:lstStyle/>
        <a:p>
          <a:endParaRPr lang="es-ES"/>
        </a:p>
      </dgm:t>
    </dgm:pt>
    <dgm:pt modelId="{D0540086-CE24-470D-B406-A125640EAB47}" type="sibTrans" cxnId="{9699F091-18DB-4F33-A325-038F5FB99F4B}">
      <dgm:prSet/>
      <dgm:spPr/>
      <dgm:t>
        <a:bodyPr/>
        <a:lstStyle/>
        <a:p>
          <a:endParaRPr lang="es-ES"/>
        </a:p>
      </dgm:t>
    </dgm:pt>
    <dgm:pt modelId="{BD0725C3-4B56-4254-B563-85A4441E7346}" type="pres">
      <dgm:prSet presAssocID="{0E9DE493-19D7-4EC9-97C9-5F26233F1106}" presName="vert0" presStyleCnt="0">
        <dgm:presLayoutVars>
          <dgm:dir/>
          <dgm:animOne val="branch"/>
          <dgm:animLvl val="lvl"/>
        </dgm:presLayoutVars>
      </dgm:prSet>
      <dgm:spPr/>
    </dgm:pt>
    <dgm:pt modelId="{4CF4AA56-6F98-4273-9692-2E66A5441D63}" type="pres">
      <dgm:prSet presAssocID="{0A149228-BBF7-4C64-899B-44D49EA2EA34}" presName="thickLine" presStyleLbl="alignNode1" presStyleIdx="0" presStyleCnt="1"/>
      <dgm:spPr/>
    </dgm:pt>
    <dgm:pt modelId="{DBC40BAB-7FBD-4656-B428-14276888BC67}" type="pres">
      <dgm:prSet presAssocID="{0A149228-BBF7-4C64-899B-44D49EA2EA34}" presName="horz1" presStyleCnt="0"/>
      <dgm:spPr/>
    </dgm:pt>
    <dgm:pt modelId="{CBD01E65-DF82-4902-9F82-866484C06876}" type="pres">
      <dgm:prSet presAssocID="{0A149228-BBF7-4C64-899B-44D49EA2EA34}" presName="tx1" presStyleLbl="revTx" presStyleIdx="0" presStyleCnt="4" custScaleX="45799"/>
      <dgm:spPr/>
    </dgm:pt>
    <dgm:pt modelId="{B5EE7B86-9A07-41EB-9F2A-852153A45D1C}" type="pres">
      <dgm:prSet presAssocID="{0A149228-BBF7-4C64-899B-44D49EA2EA34}" presName="vert1" presStyleCnt="0"/>
      <dgm:spPr/>
    </dgm:pt>
    <dgm:pt modelId="{9F7C18C7-D604-4BA8-A117-8C74E840210A}" type="pres">
      <dgm:prSet presAssocID="{6ECEC686-D2CC-4ABF-9406-D008BBF48FE4}" presName="vertSpace2a" presStyleCnt="0"/>
      <dgm:spPr/>
    </dgm:pt>
    <dgm:pt modelId="{8A02A211-3883-4D0F-BAB7-F23838C3C5CE}" type="pres">
      <dgm:prSet presAssocID="{6ECEC686-D2CC-4ABF-9406-D008BBF48FE4}" presName="horz2" presStyleCnt="0"/>
      <dgm:spPr/>
    </dgm:pt>
    <dgm:pt modelId="{6361B0FA-054D-4BAD-AFAA-6A750CD10DD2}" type="pres">
      <dgm:prSet presAssocID="{6ECEC686-D2CC-4ABF-9406-D008BBF48FE4}" presName="horzSpace2" presStyleCnt="0"/>
      <dgm:spPr/>
    </dgm:pt>
    <dgm:pt modelId="{49EC4244-0E3C-4DAD-828C-97F54638566B}" type="pres">
      <dgm:prSet presAssocID="{6ECEC686-D2CC-4ABF-9406-D008BBF48FE4}" presName="tx2" presStyleLbl="revTx" presStyleIdx="1" presStyleCnt="4"/>
      <dgm:spPr/>
    </dgm:pt>
    <dgm:pt modelId="{CC8290B4-CC10-4B3E-A266-E87F52628639}" type="pres">
      <dgm:prSet presAssocID="{6ECEC686-D2CC-4ABF-9406-D008BBF48FE4}" presName="vert2" presStyleCnt="0"/>
      <dgm:spPr/>
    </dgm:pt>
    <dgm:pt modelId="{8844168B-F8F7-4B92-A380-0E03D0FE2DC9}" type="pres">
      <dgm:prSet presAssocID="{6ECEC686-D2CC-4ABF-9406-D008BBF48FE4}" presName="thinLine2b" presStyleLbl="callout" presStyleIdx="0" presStyleCnt="3"/>
      <dgm:spPr/>
    </dgm:pt>
    <dgm:pt modelId="{26E7EF4F-D645-484F-A891-E4303F0DC505}" type="pres">
      <dgm:prSet presAssocID="{6ECEC686-D2CC-4ABF-9406-D008BBF48FE4}" presName="vertSpace2b" presStyleCnt="0"/>
      <dgm:spPr/>
    </dgm:pt>
    <dgm:pt modelId="{A7832774-6194-4872-AE39-6A5684CD27F3}" type="pres">
      <dgm:prSet presAssocID="{A75216C8-E874-4125-B8F3-462948723DD3}" presName="horz2" presStyleCnt="0"/>
      <dgm:spPr/>
    </dgm:pt>
    <dgm:pt modelId="{2B52153C-CC1D-47A3-B098-F0B63799A2D7}" type="pres">
      <dgm:prSet presAssocID="{A75216C8-E874-4125-B8F3-462948723DD3}" presName="horzSpace2" presStyleCnt="0"/>
      <dgm:spPr/>
    </dgm:pt>
    <dgm:pt modelId="{F170B988-DC7C-4FDE-9D64-FDCE0BD5E8A1}" type="pres">
      <dgm:prSet presAssocID="{A75216C8-E874-4125-B8F3-462948723DD3}" presName="tx2" presStyleLbl="revTx" presStyleIdx="2" presStyleCnt="4"/>
      <dgm:spPr/>
    </dgm:pt>
    <dgm:pt modelId="{49284C3B-A606-4241-A127-BA231640A225}" type="pres">
      <dgm:prSet presAssocID="{A75216C8-E874-4125-B8F3-462948723DD3}" presName="vert2" presStyleCnt="0"/>
      <dgm:spPr/>
    </dgm:pt>
    <dgm:pt modelId="{1019D0FF-D05F-41B7-BC47-571A6F9D71D9}" type="pres">
      <dgm:prSet presAssocID="{A75216C8-E874-4125-B8F3-462948723DD3}" presName="thinLine2b" presStyleLbl="callout" presStyleIdx="1" presStyleCnt="3"/>
      <dgm:spPr/>
    </dgm:pt>
    <dgm:pt modelId="{1AC7763A-887B-4E8E-8B63-C980981BEF17}" type="pres">
      <dgm:prSet presAssocID="{A75216C8-E874-4125-B8F3-462948723DD3}" presName="vertSpace2b" presStyleCnt="0"/>
      <dgm:spPr/>
    </dgm:pt>
    <dgm:pt modelId="{E89DD424-85F7-4257-8F26-F8B0DE785A95}" type="pres">
      <dgm:prSet presAssocID="{5940D107-5D48-4687-AEBA-0681074F60D5}" presName="horz2" presStyleCnt="0"/>
      <dgm:spPr/>
    </dgm:pt>
    <dgm:pt modelId="{ECF7E59F-92A5-4923-91CC-4A2037893F00}" type="pres">
      <dgm:prSet presAssocID="{5940D107-5D48-4687-AEBA-0681074F60D5}" presName="horzSpace2" presStyleCnt="0"/>
      <dgm:spPr/>
    </dgm:pt>
    <dgm:pt modelId="{A85F9E04-1AA6-40DC-8E84-0E6511F2EB7C}" type="pres">
      <dgm:prSet presAssocID="{5940D107-5D48-4687-AEBA-0681074F60D5}" presName="tx2" presStyleLbl="revTx" presStyleIdx="3" presStyleCnt="4"/>
      <dgm:spPr/>
    </dgm:pt>
    <dgm:pt modelId="{8AD9113C-ADDB-4C9E-8A05-82C4BFDAA725}" type="pres">
      <dgm:prSet presAssocID="{5940D107-5D48-4687-AEBA-0681074F60D5}" presName="vert2" presStyleCnt="0"/>
      <dgm:spPr/>
    </dgm:pt>
    <dgm:pt modelId="{9A15240D-70DD-49DF-AA7B-59B3FF7BA2E9}" type="pres">
      <dgm:prSet presAssocID="{5940D107-5D48-4687-AEBA-0681074F60D5}" presName="thinLine2b" presStyleLbl="callout" presStyleIdx="2" presStyleCnt="3"/>
      <dgm:spPr/>
    </dgm:pt>
    <dgm:pt modelId="{F16AD43A-81C6-4DBB-BBEB-34878E54417C}" type="pres">
      <dgm:prSet presAssocID="{5940D107-5D48-4687-AEBA-0681074F60D5}" presName="vertSpace2b" presStyleCnt="0"/>
      <dgm:spPr/>
    </dgm:pt>
  </dgm:ptLst>
  <dgm:cxnLst>
    <dgm:cxn modelId="{AA3CC126-8F0F-43F5-8A68-0EC78ED22D43}" srcId="{0E9DE493-19D7-4EC9-97C9-5F26233F1106}" destId="{0A149228-BBF7-4C64-899B-44D49EA2EA34}" srcOrd="0" destOrd="0" parTransId="{8A9322E6-BAC2-41A8-A471-410229BA154B}" sibTransId="{040BC54E-046E-49FD-9E3F-D062BB7BCD7C}"/>
    <dgm:cxn modelId="{58544C47-4C4F-47B8-BF4B-6F0541EAAA38}" type="presOf" srcId="{0A149228-BBF7-4C64-899B-44D49EA2EA34}" destId="{CBD01E65-DF82-4902-9F82-866484C06876}" srcOrd="0" destOrd="0" presId="urn:microsoft.com/office/officeart/2008/layout/LinedList"/>
    <dgm:cxn modelId="{19389949-A2FD-460E-8BBF-3061745C6A0C}" srcId="{0A149228-BBF7-4C64-899B-44D49EA2EA34}" destId="{6ECEC686-D2CC-4ABF-9406-D008BBF48FE4}" srcOrd="0" destOrd="0" parTransId="{B03D3715-E497-4A06-A53C-1B50869ECA11}" sibTransId="{B02F92FC-E460-4445-AB21-B1B40E61F28B}"/>
    <dgm:cxn modelId="{A5647150-455F-4EE8-BBB1-6AAE9A76531E}" type="presOf" srcId="{5940D107-5D48-4687-AEBA-0681074F60D5}" destId="{A85F9E04-1AA6-40DC-8E84-0E6511F2EB7C}" srcOrd="0" destOrd="0" presId="urn:microsoft.com/office/officeart/2008/layout/LinedList"/>
    <dgm:cxn modelId="{75E60174-7366-4E23-8872-4904146F3C11}" type="presOf" srcId="{0E9DE493-19D7-4EC9-97C9-5F26233F1106}" destId="{BD0725C3-4B56-4254-B563-85A4441E7346}" srcOrd="0" destOrd="0" presId="urn:microsoft.com/office/officeart/2008/layout/LinedList"/>
    <dgm:cxn modelId="{1805FE83-DD24-4A71-BE48-FFF93B60AD3C}" type="presOf" srcId="{A75216C8-E874-4125-B8F3-462948723DD3}" destId="{F170B988-DC7C-4FDE-9D64-FDCE0BD5E8A1}" srcOrd="0" destOrd="0" presId="urn:microsoft.com/office/officeart/2008/layout/LinedList"/>
    <dgm:cxn modelId="{9699F091-18DB-4F33-A325-038F5FB99F4B}" srcId="{0A149228-BBF7-4C64-899B-44D49EA2EA34}" destId="{5940D107-5D48-4687-AEBA-0681074F60D5}" srcOrd="2" destOrd="0" parTransId="{5F1B303C-57F4-4466-8ED2-6E026CCDD84F}" sibTransId="{D0540086-CE24-470D-B406-A125640EAB47}"/>
    <dgm:cxn modelId="{7C07FFB1-0BC6-45F1-B8F2-CA465B6B8C6E}" type="presOf" srcId="{6ECEC686-D2CC-4ABF-9406-D008BBF48FE4}" destId="{49EC4244-0E3C-4DAD-828C-97F54638566B}" srcOrd="0" destOrd="0" presId="urn:microsoft.com/office/officeart/2008/layout/LinedList"/>
    <dgm:cxn modelId="{E11D58C7-E430-43D2-A341-B4F0DC59CC59}" srcId="{0A149228-BBF7-4C64-899B-44D49EA2EA34}" destId="{A75216C8-E874-4125-B8F3-462948723DD3}" srcOrd="1" destOrd="0" parTransId="{2E7D65F0-813E-4E79-AC5D-0153475BCECD}" sibTransId="{791EDF10-2479-4F13-830C-69BF7CB72221}"/>
    <dgm:cxn modelId="{7D9B1CBC-F539-415F-8C0D-DE762BC9F65A}" type="presParOf" srcId="{BD0725C3-4B56-4254-B563-85A4441E7346}" destId="{4CF4AA56-6F98-4273-9692-2E66A5441D63}" srcOrd="0" destOrd="0" presId="urn:microsoft.com/office/officeart/2008/layout/LinedList"/>
    <dgm:cxn modelId="{8DDA233F-F05F-448C-B32B-2A28B2E5A4AC}" type="presParOf" srcId="{BD0725C3-4B56-4254-B563-85A4441E7346}" destId="{DBC40BAB-7FBD-4656-B428-14276888BC67}" srcOrd="1" destOrd="0" presId="urn:microsoft.com/office/officeart/2008/layout/LinedList"/>
    <dgm:cxn modelId="{61CB7EAF-5586-49FA-BB6E-D245073B468F}" type="presParOf" srcId="{DBC40BAB-7FBD-4656-B428-14276888BC67}" destId="{CBD01E65-DF82-4902-9F82-866484C06876}" srcOrd="0" destOrd="0" presId="urn:microsoft.com/office/officeart/2008/layout/LinedList"/>
    <dgm:cxn modelId="{0CDBF6DE-3151-418E-943D-CCE206721F00}" type="presParOf" srcId="{DBC40BAB-7FBD-4656-B428-14276888BC67}" destId="{B5EE7B86-9A07-41EB-9F2A-852153A45D1C}" srcOrd="1" destOrd="0" presId="urn:microsoft.com/office/officeart/2008/layout/LinedList"/>
    <dgm:cxn modelId="{4FD12B87-6594-43D6-B331-3E0DFB0E9AD6}" type="presParOf" srcId="{B5EE7B86-9A07-41EB-9F2A-852153A45D1C}" destId="{9F7C18C7-D604-4BA8-A117-8C74E840210A}" srcOrd="0" destOrd="0" presId="urn:microsoft.com/office/officeart/2008/layout/LinedList"/>
    <dgm:cxn modelId="{2EFAB9A6-6347-4028-9C4E-071539CE711C}" type="presParOf" srcId="{B5EE7B86-9A07-41EB-9F2A-852153A45D1C}" destId="{8A02A211-3883-4D0F-BAB7-F23838C3C5CE}" srcOrd="1" destOrd="0" presId="urn:microsoft.com/office/officeart/2008/layout/LinedList"/>
    <dgm:cxn modelId="{E4EED5E3-096D-4BD5-804A-631E0336A98F}" type="presParOf" srcId="{8A02A211-3883-4D0F-BAB7-F23838C3C5CE}" destId="{6361B0FA-054D-4BAD-AFAA-6A750CD10DD2}" srcOrd="0" destOrd="0" presId="urn:microsoft.com/office/officeart/2008/layout/LinedList"/>
    <dgm:cxn modelId="{B0D0BF2E-DCBC-43D9-AF20-AA551F29D339}" type="presParOf" srcId="{8A02A211-3883-4D0F-BAB7-F23838C3C5CE}" destId="{49EC4244-0E3C-4DAD-828C-97F54638566B}" srcOrd="1" destOrd="0" presId="urn:microsoft.com/office/officeart/2008/layout/LinedList"/>
    <dgm:cxn modelId="{1344997C-F374-469E-9A5E-1E8CA38488CD}" type="presParOf" srcId="{8A02A211-3883-4D0F-BAB7-F23838C3C5CE}" destId="{CC8290B4-CC10-4B3E-A266-E87F52628639}" srcOrd="2" destOrd="0" presId="urn:microsoft.com/office/officeart/2008/layout/LinedList"/>
    <dgm:cxn modelId="{36DE1427-C872-4391-9D10-DC1966415BB3}" type="presParOf" srcId="{B5EE7B86-9A07-41EB-9F2A-852153A45D1C}" destId="{8844168B-F8F7-4B92-A380-0E03D0FE2DC9}" srcOrd="2" destOrd="0" presId="urn:microsoft.com/office/officeart/2008/layout/LinedList"/>
    <dgm:cxn modelId="{59E6D98F-C270-4EC2-A1EC-3E6A7E37D312}" type="presParOf" srcId="{B5EE7B86-9A07-41EB-9F2A-852153A45D1C}" destId="{26E7EF4F-D645-484F-A891-E4303F0DC505}" srcOrd="3" destOrd="0" presId="urn:microsoft.com/office/officeart/2008/layout/LinedList"/>
    <dgm:cxn modelId="{CAF072DE-AC3F-432C-A548-40A67B97D4F6}" type="presParOf" srcId="{B5EE7B86-9A07-41EB-9F2A-852153A45D1C}" destId="{A7832774-6194-4872-AE39-6A5684CD27F3}" srcOrd="4" destOrd="0" presId="urn:microsoft.com/office/officeart/2008/layout/LinedList"/>
    <dgm:cxn modelId="{84221E1B-4DBC-4ED4-8FB4-53082CF94406}" type="presParOf" srcId="{A7832774-6194-4872-AE39-6A5684CD27F3}" destId="{2B52153C-CC1D-47A3-B098-F0B63799A2D7}" srcOrd="0" destOrd="0" presId="urn:microsoft.com/office/officeart/2008/layout/LinedList"/>
    <dgm:cxn modelId="{5EAA6C72-0B07-4B82-852A-F6EF04954064}" type="presParOf" srcId="{A7832774-6194-4872-AE39-6A5684CD27F3}" destId="{F170B988-DC7C-4FDE-9D64-FDCE0BD5E8A1}" srcOrd="1" destOrd="0" presId="urn:microsoft.com/office/officeart/2008/layout/LinedList"/>
    <dgm:cxn modelId="{5F38D2F6-A75C-49AB-B58D-3C237781C9C3}" type="presParOf" srcId="{A7832774-6194-4872-AE39-6A5684CD27F3}" destId="{49284C3B-A606-4241-A127-BA231640A225}" srcOrd="2" destOrd="0" presId="urn:microsoft.com/office/officeart/2008/layout/LinedList"/>
    <dgm:cxn modelId="{EF726180-615A-48BF-BCF6-2BDF9A51C937}" type="presParOf" srcId="{B5EE7B86-9A07-41EB-9F2A-852153A45D1C}" destId="{1019D0FF-D05F-41B7-BC47-571A6F9D71D9}" srcOrd="5" destOrd="0" presId="urn:microsoft.com/office/officeart/2008/layout/LinedList"/>
    <dgm:cxn modelId="{0D2B0E0B-D15E-47C0-B163-A0162686A385}" type="presParOf" srcId="{B5EE7B86-9A07-41EB-9F2A-852153A45D1C}" destId="{1AC7763A-887B-4E8E-8B63-C980981BEF17}" srcOrd="6" destOrd="0" presId="urn:microsoft.com/office/officeart/2008/layout/LinedList"/>
    <dgm:cxn modelId="{5D9B24FF-C443-48AA-9F16-56AA62576565}" type="presParOf" srcId="{B5EE7B86-9A07-41EB-9F2A-852153A45D1C}" destId="{E89DD424-85F7-4257-8F26-F8B0DE785A95}" srcOrd="7" destOrd="0" presId="urn:microsoft.com/office/officeart/2008/layout/LinedList"/>
    <dgm:cxn modelId="{F8018DC8-A7CA-4AB9-8960-2CCEA93432EA}" type="presParOf" srcId="{E89DD424-85F7-4257-8F26-F8B0DE785A95}" destId="{ECF7E59F-92A5-4923-91CC-4A2037893F00}" srcOrd="0" destOrd="0" presId="urn:microsoft.com/office/officeart/2008/layout/LinedList"/>
    <dgm:cxn modelId="{25EA58C2-67B3-4604-8057-E126E10E32CB}" type="presParOf" srcId="{E89DD424-85F7-4257-8F26-F8B0DE785A95}" destId="{A85F9E04-1AA6-40DC-8E84-0E6511F2EB7C}" srcOrd="1" destOrd="0" presId="urn:microsoft.com/office/officeart/2008/layout/LinedList"/>
    <dgm:cxn modelId="{049866EB-8108-4DF8-B2B4-31B1F49D2F24}" type="presParOf" srcId="{E89DD424-85F7-4257-8F26-F8B0DE785A95}" destId="{8AD9113C-ADDB-4C9E-8A05-82C4BFDAA725}" srcOrd="2" destOrd="0" presId="urn:microsoft.com/office/officeart/2008/layout/LinedList"/>
    <dgm:cxn modelId="{5C664A1C-8A87-461D-BADF-A7649E484A0F}" type="presParOf" srcId="{B5EE7B86-9A07-41EB-9F2A-852153A45D1C}" destId="{9A15240D-70DD-49DF-AA7B-59B3FF7BA2E9}" srcOrd="8" destOrd="0" presId="urn:microsoft.com/office/officeart/2008/layout/LinedList"/>
    <dgm:cxn modelId="{27D65503-03C2-4792-8473-2F6D934419F9}" type="presParOf" srcId="{B5EE7B86-9A07-41EB-9F2A-852153A45D1C}" destId="{F16AD43A-81C6-4DBB-BBEB-34878E54417C}"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37EAC-7481-4277-9AF6-C09F6F7A7D26}">
      <dsp:nvSpPr>
        <dsp:cNvPr id="0" name=""/>
        <dsp:cNvSpPr/>
      </dsp:nvSpPr>
      <dsp:spPr>
        <a:xfrm>
          <a:off x="4014" y="653331"/>
          <a:ext cx="3510171" cy="2808137"/>
        </a:xfrm>
        <a:prstGeom prst="homePlate">
          <a:avLst>
            <a:gd name="adj" fmla="val 25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831" tIns="50800" rIns="495324" bIns="50800" numCol="1" spcCol="1270" rtlCol="0" anchor="t" anchorCtr="0">
          <a:noAutofit/>
        </a:bodyPr>
        <a:lstStyle/>
        <a:p>
          <a:pPr marL="0" lvl="0" indent="0" algn="l" defTabSz="889000" rtl="0">
            <a:lnSpc>
              <a:spcPct val="90000"/>
            </a:lnSpc>
            <a:spcBef>
              <a:spcPct val="0"/>
            </a:spcBef>
            <a:spcAft>
              <a:spcPct val="35000"/>
            </a:spcAft>
            <a:buNone/>
          </a:pPr>
          <a:r>
            <a:rPr lang="es-ES" sz="2000" b="1" kern="1200" noProof="0" dirty="0" err="1">
              <a:solidFill>
                <a:schemeClr val="bg1"/>
              </a:solidFill>
            </a:rPr>
            <a:t>Preprocesado</a:t>
          </a:r>
          <a:endParaRPr lang="es-ES" sz="2000" b="1" kern="1200" noProof="0" dirty="0">
            <a:solidFill>
              <a:schemeClr val="bg1"/>
            </a:solidFill>
          </a:endParaRPr>
        </a:p>
        <a:p>
          <a:pPr marL="171450" lvl="1" indent="-171450" algn="l" defTabSz="711200" rtl="0">
            <a:lnSpc>
              <a:spcPct val="90000"/>
            </a:lnSpc>
            <a:spcBef>
              <a:spcPct val="0"/>
            </a:spcBef>
            <a:spcAft>
              <a:spcPct val="15000"/>
            </a:spcAft>
            <a:buChar char="•"/>
          </a:pPr>
          <a:r>
            <a:rPr lang="es-ES" sz="1600" kern="1200" noProof="0" dirty="0">
              <a:solidFill>
                <a:schemeClr val="bg1"/>
              </a:solidFill>
            </a:rPr>
            <a:t>Convertir texto a numérico</a:t>
          </a:r>
        </a:p>
        <a:p>
          <a:pPr marL="171450" lvl="1" indent="-171450" algn="l" defTabSz="711200" rtl="0">
            <a:lnSpc>
              <a:spcPct val="90000"/>
            </a:lnSpc>
            <a:spcBef>
              <a:spcPct val="0"/>
            </a:spcBef>
            <a:spcAft>
              <a:spcPct val="15000"/>
            </a:spcAft>
            <a:buChar char="•"/>
          </a:pPr>
          <a:r>
            <a:rPr lang="es-ES" sz="1600" kern="1200" noProof="0" dirty="0">
              <a:solidFill>
                <a:schemeClr val="bg1"/>
              </a:solidFill>
            </a:rPr>
            <a:t>Filtrar</a:t>
          </a:r>
        </a:p>
        <a:p>
          <a:pPr marL="171450" lvl="1" indent="-171450" algn="l" defTabSz="711200" rtl="0">
            <a:lnSpc>
              <a:spcPct val="90000"/>
            </a:lnSpc>
            <a:spcBef>
              <a:spcPct val="0"/>
            </a:spcBef>
            <a:spcAft>
              <a:spcPct val="15000"/>
            </a:spcAft>
            <a:buChar char="•"/>
          </a:pPr>
          <a:r>
            <a:rPr lang="es-ES" sz="1600" kern="1200" noProof="0" dirty="0">
              <a:solidFill>
                <a:schemeClr val="bg1"/>
              </a:solidFill>
            </a:rPr>
            <a:t>División </a:t>
          </a:r>
          <a:r>
            <a:rPr lang="es-ES" sz="1600" kern="1200" noProof="0" dirty="0" err="1">
              <a:solidFill>
                <a:schemeClr val="bg1"/>
              </a:solidFill>
            </a:rPr>
            <a:t>train</a:t>
          </a:r>
          <a:r>
            <a:rPr lang="es-ES" sz="1600" kern="1200" noProof="0" dirty="0">
              <a:solidFill>
                <a:schemeClr val="bg1"/>
              </a:solidFill>
            </a:rPr>
            <a:t>/test</a:t>
          </a:r>
        </a:p>
      </dsp:txBody>
      <dsp:txXfrm>
        <a:off x="4014" y="653331"/>
        <a:ext cx="3159154" cy="2808137"/>
      </dsp:txXfrm>
    </dsp:sp>
    <dsp:sp modelId="{05657358-EC91-47F9-9778-0D31FE432160}">
      <dsp:nvSpPr>
        <dsp:cNvPr id="0" name=""/>
        <dsp:cNvSpPr/>
      </dsp:nvSpPr>
      <dsp:spPr>
        <a:xfrm>
          <a:off x="2812151" y="653331"/>
          <a:ext cx="3510171" cy="2808137"/>
        </a:xfrm>
        <a:prstGeom prst="chevron">
          <a:avLst>
            <a:gd name="adj" fmla="val 25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831" tIns="50800" rIns="123831" bIns="50800" numCol="1" spcCol="1270" rtlCol="0" anchor="t" anchorCtr="0">
          <a:noAutofit/>
        </a:bodyPr>
        <a:lstStyle/>
        <a:p>
          <a:pPr marL="0" lvl="0" indent="0" algn="l" defTabSz="889000" rtl="0">
            <a:lnSpc>
              <a:spcPct val="90000"/>
            </a:lnSpc>
            <a:spcBef>
              <a:spcPct val="0"/>
            </a:spcBef>
            <a:spcAft>
              <a:spcPct val="35000"/>
            </a:spcAft>
            <a:buNone/>
          </a:pPr>
          <a:r>
            <a:rPr lang="es-ES" sz="2000" b="1" kern="1200" noProof="0" dirty="0">
              <a:solidFill>
                <a:schemeClr val="bg1"/>
              </a:solidFill>
            </a:rPr>
            <a:t>Entrenamiento</a:t>
          </a:r>
        </a:p>
        <a:p>
          <a:pPr marL="171450" lvl="1" indent="-171450" algn="l" defTabSz="711200" rtl="0">
            <a:lnSpc>
              <a:spcPct val="90000"/>
            </a:lnSpc>
            <a:spcBef>
              <a:spcPct val="0"/>
            </a:spcBef>
            <a:spcAft>
              <a:spcPct val="15000"/>
            </a:spcAft>
            <a:buChar char="•"/>
          </a:pPr>
          <a:r>
            <a:rPr lang="es-ES" sz="1600" kern="1200" noProof="0" dirty="0">
              <a:solidFill>
                <a:schemeClr val="bg1"/>
              </a:solidFill>
            </a:rPr>
            <a:t>Clasificador base</a:t>
          </a:r>
        </a:p>
        <a:p>
          <a:pPr marL="171450" lvl="1" indent="-171450" algn="l" defTabSz="711200" rtl="0">
            <a:lnSpc>
              <a:spcPct val="90000"/>
            </a:lnSpc>
            <a:spcBef>
              <a:spcPct val="0"/>
            </a:spcBef>
            <a:spcAft>
              <a:spcPct val="15000"/>
            </a:spcAft>
            <a:buChar char="•"/>
          </a:pPr>
          <a:r>
            <a:rPr lang="es-ES" sz="1600" kern="1200" noProof="0" dirty="0" err="1">
              <a:solidFill>
                <a:schemeClr val="bg1"/>
              </a:solidFill>
            </a:rPr>
            <a:t>Boostin</a:t>
          </a:r>
          <a:r>
            <a:rPr lang="es-ES" sz="1600" kern="1200" noProof="0" dirty="0">
              <a:solidFill>
                <a:schemeClr val="bg1"/>
              </a:solidFill>
            </a:rPr>
            <a:t>, </a:t>
          </a:r>
          <a:r>
            <a:rPr lang="es-ES" sz="1600" kern="1200" noProof="0" dirty="0" err="1">
              <a:solidFill>
                <a:schemeClr val="bg1"/>
              </a:solidFill>
            </a:rPr>
            <a:t>Bagging</a:t>
          </a:r>
          <a:r>
            <a:rPr lang="es-ES" sz="1600" kern="1200" noProof="0" dirty="0">
              <a:solidFill>
                <a:schemeClr val="bg1"/>
              </a:solidFill>
            </a:rPr>
            <a:t> y </a:t>
          </a:r>
          <a:r>
            <a:rPr lang="es-ES" sz="1600" kern="1200" noProof="0" dirty="0" err="1">
              <a:solidFill>
                <a:schemeClr val="bg1"/>
              </a:solidFill>
            </a:rPr>
            <a:t>Stacking</a:t>
          </a:r>
          <a:endParaRPr lang="es-ES" sz="1600" kern="1200" noProof="0" dirty="0">
            <a:solidFill>
              <a:schemeClr val="bg1"/>
            </a:solidFill>
          </a:endParaRPr>
        </a:p>
      </dsp:txBody>
      <dsp:txXfrm>
        <a:off x="3514185" y="653331"/>
        <a:ext cx="2106103" cy="2808137"/>
      </dsp:txXfrm>
    </dsp:sp>
    <dsp:sp modelId="{8564D96F-0C6D-4EE1-83FD-9629C627BCA5}">
      <dsp:nvSpPr>
        <dsp:cNvPr id="0" name=""/>
        <dsp:cNvSpPr/>
      </dsp:nvSpPr>
      <dsp:spPr>
        <a:xfrm>
          <a:off x="5620289" y="653331"/>
          <a:ext cx="3510171" cy="2808137"/>
        </a:xfrm>
        <a:prstGeom prst="chevron">
          <a:avLst>
            <a:gd name="adj" fmla="val 25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831" tIns="50800" rIns="123831" bIns="50800" numCol="1" spcCol="1270" rtlCol="0" anchor="t" anchorCtr="0">
          <a:noAutofit/>
        </a:bodyPr>
        <a:lstStyle/>
        <a:p>
          <a:pPr marL="0" lvl="0" indent="0" algn="l" defTabSz="889000" rtl="0">
            <a:lnSpc>
              <a:spcPct val="90000"/>
            </a:lnSpc>
            <a:spcBef>
              <a:spcPct val="0"/>
            </a:spcBef>
            <a:spcAft>
              <a:spcPct val="35000"/>
            </a:spcAft>
            <a:buNone/>
          </a:pPr>
          <a:r>
            <a:rPr lang="es-ES" sz="2000" b="1" kern="1200" noProof="0" dirty="0">
              <a:solidFill>
                <a:schemeClr val="bg1"/>
              </a:solidFill>
            </a:rPr>
            <a:t>Evaluación</a:t>
          </a:r>
        </a:p>
        <a:p>
          <a:pPr marL="171450" lvl="1" indent="-171450" algn="l" defTabSz="711200" rtl="0">
            <a:lnSpc>
              <a:spcPct val="90000"/>
            </a:lnSpc>
            <a:spcBef>
              <a:spcPct val="0"/>
            </a:spcBef>
            <a:spcAft>
              <a:spcPct val="15000"/>
            </a:spcAft>
            <a:buChar char="•"/>
          </a:pPr>
          <a:r>
            <a:rPr lang="es-ES" sz="1600" kern="1200" noProof="0" dirty="0">
              <a:solidFill>
                <a:schemeClr val="bg1"/>
              </a:solidFill>
            </a:rPr>
            <a:t>Medidas de evaluación</a:t>
          </a:r>
        </a:p>
        <a:p>
          <a:pPr marL="171450" lvl="1" indent="-171450" algn="l" defTabSz="711200" rtl="0">
            <a:lnSpc>
              <a:spcPct val="90000"/>
            </a:lnSpc>
            <a:spcBef>
              <a:spcPct val="0"/>
            </a:spcBef>
            <a:spcAft>
              <a:spcPct val="15000"/>
            </a:spcAft>
            <a:buChar char="•"/>
          </a:pPr>
          <a:r>
            <a:rPr lang="es-ES" sz="1600" kern="1200" noProof="0" dirty="0">
              <a:solidFill>
                <a:schemeClr val="bg1"/>
              </a:solidFill>
            </a:rPr>
            <a:t>Resultados</a:t>
          </a:r>
        </a:p>
      </dsp:txBody>
      <dsp:txXfrm>
        <a:off x="6322323" y="653331"/>
        <a:ext cx="2106103" cy="2808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09B9F-E9B9-4020-8D80-226268C587A9}">
      <dsp:nvSpPr>
        <dsp:cNvPr id="0" name=""/>
        <dsp:cNvSpPr/>
      </dsp:nvSpPr>
      <dsp:spPr>
        <a:xfrm>
          <a:off x="5155" y="1312134"/>
          <a:ext cx="1807161" cy="149053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s-ES" sz="1600" kern="1200" dirty="0">
              <a:solidFill>
                <a:schemeClr val="bg1"/>
              </a:solidFill>
            </a:rPr>
            <a:t>Convertir los textos en valores numéricos</a:t>
          </a:r>
        </a:p>
        <a:p>
          <a:pPr marL="171450" lvl="1" indent="-171450" algn="l" defTabSz="711200">
            <a:lnSpc>
              <a:spcPct val="90000"/>
            </a:lnSpc>
            <a:spcBef>
              <a:spcPct val="0"/>
            </a:spcBef>
            <a:spcAft>
              <a:spcPct val="15000"/>
            </a:spcAft>
            <a:buChar char="•"/>
          </a:pPr>
          <a:r>
            <a:rPr lang="es-ES" sz="1600" kern="1200" dirty="0" err="1">
              <a:solidFill>
                <a:schemeClr val="bg1"/>
              </a:solidFill>
            </a:rPr>
            <a:t>Tokenizador</a:t>
          </a:r>
          <a:endParaRPr lang="es-ES" sz="1600" kern="1200" dirty="0">
            <a:solidFill>
              <a:schemeClr val="bg1"/>
            </a:solidFill>
          </a:endParaRPr>
        </a:p>
      </dsp:txBody>
      <dsp:txXfrm>
        <a:off x="39456" y="1346435"/>
        <a:ext cx="1738559" cy="1102528"/>
      </dsp:txXfrm>
    </dsp:sp>
    <dsp:sp modelId="{CC340F6A-9065-488F-8CD3-269A1059FCEC}">
      <dsp:nvSpPr>
        <dsp:cNvPr id="0" name=""/>
        <dsp:cNvSpPr/>
      </dsp:nvSpPr>
      <dsp:spPr>
        <a:xfrm>
          <a:off x="938218" y="1644355"/>
          <a:ext cx="2162382" cy="2162382"/>
        </a:xfrm>
        <a:prstGeom prst="leftCircularArrow">
          <a:avLst>
            <a:gd name="adj1" fmla="val 3279"/>
            <a:gd name="adj2" fmla="val 404711"/>
            <a:gd name="adj3" fmla="val 1799881"/>
            <a:gd name="adj4" fmla="val 8644149"/>
            <a:gd name="adj5" fmla="val 3825"/>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F514EA1-C0E7-4F4A-BAD0-DB6873FA664A}">
      <dsp:nvSpPr>
        <dsp:cNvPr id="0" name=""/>
        <dsp:cNvSpPr/>
      </dsp:nvSpPr>
      <dsp:spPr>
        <a:xfrm>
          <a:off x="323529" y="2676125"/>
          <a:ext cx="1765219" cy="638798"/>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err="1">
              <a:solidFill>
                <a:schemeClr val="bg1"/>
              </a:solidFill>
            </a:rPr>
            <a:t>StringToWordVector</a:t>
          </a:r>
          <a:endParaRPr lang="es-ES" sz="2000" b="1" kern="1200" dirty="0">
            <a:solidFill>
              <a:schemeClr val="bg1"/>
            </a:solidFill>
          </a:endParaRPr>
        </a:p>
      </dsp:txBody>
      <dsp:txXfrm>
        <a:off x="342239" y="2694835"/>
        <a:ext cx="1727799" cy="601378"/>
      </dsp:txXfrm>
    </dsp:sp>
    <dsp:sp modelId="{C8E505F7-F6DD-46EA-ABE5-181BB025B621}">
      <dsp:nvSpPr>
        <dsp:cNvPr id="0" name=""/>
        <dsp:cNvSpPr/>
      </dsp:nvSpPr>
      <dsp:spPr>
        <a:xfrm>
          <a:off x="2430175" y="1312134"/>
          <a:ext cx="1807161" cy="149053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13333"/>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s-ES" sz="1600" kern="1200" dirty="0">
              <a:solidFill>
                <a:schemeClr val="bg1"/>
              </a:solidFill>
            </a:rPr>
            <a:t>Evaluar los distintos atributos</a:t>
          </a:r>
        </a:p>
        <a:p>
          <a:pPr marL="171450" lvl="1" indent="-171450" algn="l" defTabSz="711200">
            <a:lnSpc>
              <a:spcPct val="90000"/>
            </a:lnSpc>
            <a:spcBef>
              <a:spcPct val="0"/>
            </a:spcBef>
            <a:spcAft>
              <a:spcPct val="15000"/>
            </a:spcAft>
            <a:buChar char="•"/>
          </a:pPr>
          <a:r>
            <a:rPr lang="es-ES" sz="1600" kern="1200" dirty="0" err="1">
              <a:solidFill>
                <a:schemeClr val="bg1"/>
              </a:solidFill>
            </a:rPr>
            <a:t>Ranker</a:t>
          </a:r>
          <a:endParaRPr lang="es-ES" sz="1600" kern="1200" dirty="0">
            <a:solidFill>
              <a:schemeClr val="bg1"/>
            </a:solidFill>
          </a:endParaRPr>
        </a:p>
      </dsp:txBody>
      <dsp:txXfrm>
        <a:off x="2464476" y="1665835"/>
        <a:ext cx="1738559" cy="1102528"/>
      </dsp:txXfrm>
    </dsp:sp>
    <dsp:sp modelId="{B67F0B7A-D45E-4ECD-BED1-A4603DE2BC6E}">
      <dsp:nvSpPr>
        <dsp:cNvPr id="0" name=""/>
        <dsp:cNvSpPr/>
      </dsp:nvSpPr>
      <dsp:spPr>
        <a:xfrm>
          <a:off x="3434855" y="421548"/>
          <a:ext cx="2300025" cy="2300025"/>
        </a:xfrm>
        <a:prstGeom prst="circularArrow">
          <a:avLst>
            <a:gd name="adj1" fmla="val 3083"/>
            <a:gd name="adj2" fmla="val 378731"/>
            <a:gd name="adj3" fmla="val 19262925"/>
            <a:gd name="adj4" fmla="val 12392677"/>
            <a:gd name="adj5" fmla="val 3597"/>
          </a:avLst>
        </a:prstGeom>
        <a:gradFill rotWithShape="0">
          <a:gsLst>
            <a:gs pos="0">
              <a:schemeClr val="accent1">
                <a:shade val="90000"/>
                <a:hueOff val="180934"/>
                <a:satOff val="6251"/>
                <a:lumOff val="12253"/>
                <a:alphaOff val="0"/>
                <a:satMod val="103000"/>
                <a:lumMod val="102000"/>
                <a:tint val="94000"/>
              </a:schemeClr>
            </a:gs>
            <a:gs pos="50000">
              <a:schemeClr val="accent1">
                <a:shade val="90000"/>
                <a:hueOff val="180934"/>
                <a:satOff val="6251"/>
                <a:lumOff val="12253"/>
                <a:alphaOff val="0"/>
                <a:satMod val="110000"/>
                <a:lumMod val="100000"/>
                <a:shade val="100000"/>
              </a:schemeClr>
            </a:gs>
            <a:gs pos="100000">
              <a:schemeClr val="accent1">
                <a:shade val="90000"/>
                <a:hueOff val="180934"/>
                <a:satOff val="6251"/>
                <a:lumOff val="122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8407C70-61E0-4A8B-B210-1116ABD5B0B4}">
      <dsp:nvSpPr>
        <dsp:cNvPr id="0" name=""/>
        <dsp:cNvSpPr/>
      </dsp:nvSpPr>
      <dsp:spPr>
        <a:xfrm>
          <a:off x="2987825" y="1091953"/>
          <a:ext cx="1273944" cy="638798"/>
        </a:xfrm>
        <a:prstGeom prst="roundRect">
          <a:avLst>
            <a:gd name="adj" fmla="val 10000"/>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err="1">
              <a:solidFill>
                <a:schemeClr val="bg1"/>
              </a:solidFill>
            </a:rPr>
            <a:t>AttributeSelection</a:t>
          </a:r>
          <a:endParaRPr lang="es-ES" sz="2000" b="1" kern="1200" dirty="0">
            <a:solidFill>
              <a:schemeClr val="bg1"/>
            </a:solidFill>
          </a:endParaRPr>
        </a:p>
      </dsp:txBody>
      <dsp:txXfrm>
        <a:off x="3006535" y="1110663"/>
        <a:ext cx="1236524" cy="601378"/>
      </dsp:txXfrm>
    </dsp:sp>
    <dsp:sp modelId="{64D82834-65C6-41F0-9E2E-CC833FD48121}">
      <dsp:nvSpPr>
        <dsp:cNvPr id="0" name=""/>
        <dsp:cNvSpPr/>
      </dsp:nvSpPr>
      <dsp:spPr>
        <a:xfrm>
          <a:off x="4775769" y="1312134"/>
          <a:ext cx="1807161" cy="149053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6667"/>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s-ES" sz="1600" kern="1200" dirty="0">
              <a:solidFill>
                <a:schemeClr val="bg1"/>
              </a:solidFill>
            </a:rPr>
            <a:t>Eliminar ciertos atributos</a:t>
          </a:r>
        </a:p>
        <a:p>
          <a:pPr marL="171450" lvl="1" indent="-171450" algn="l" defTabSz="711200">
            <a:lnSpc>
              <a:spcPct val="90000"/>
            </a:lnSpc>
            <a:spcBef>
              <a:spcPct val="0"/>
            </a:spcBef>
            <a:spcAft>
              <a:spcPct val="15000"/>
            </a:spcAft>
            <a:buChar char="•"/>
          </a:pPr>
          <a:r>
            <a:rPr lang="es-ES" sz="1600" kern="1200" dirty="0" err="1">
              <a:solidFill>
                <a:schemeClr val="bg1"/>
              </a:solidFill>
            </a:rPr>
            <a:t>Regex</a:t>
          </a:r>
          <a:endParaRPr lang="es-ES" sz="1600" kern="1200" dirty="0">
            <a:solidFill>
              <a:schemeClr val="bg1"/>
            </a:solidFill>
          </a:endParaRPr>
        </a:p>
      </dsp:txBody>
      <dsp:txXfrm>
        <a:off x="4810070" y="1346435"/>
        <a:ext cx="1738559" cy="1102528"/>
      </dsp:txXfrm>
    </dsp:sp>
    <dsp:sp modelId="{CDB58AAE-E13E-4EE5-93F8-A4C808BC65D9}">
      <dsp:nvSpPr>
        <dsp:cNvPr id="0" name=""/>
        <dsp:cNvSpPr/>
      </dsp:nvSpPr>
      <dsp:spPr>
        <a:xfrm>
          <a:off x="5687171" y="1690471"/>
          <a:ext cx="2100768" cy="2100768"/>
        </a:xfrm>
        <a:prstGeom prst="leftCircularArrow">
          <a:avLst>
            <a:gd name="adj1" fmla="val 3375"/>
            <a:gd name="adj2" fmla="val 417533"/>
            <a:gd name="adj3" fmla="val 1800616"/>
            <a:gd name="adj4" fmla="val 8632062"/>
            <a:gd name="adj5" fmla="val 3938"/>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9A86DA8-2E5C-47EF-9C23-4043092A2480}">
      <dsp:nvSpPr>
        <dsp:cNvPr id="0" name=""/>
        <dsp:cNvSpPr/>
      </dsp:nvSpPr>
      <dsp:spPr>
        <a:xfrm>
          <a:off x="5242257" y="2676125"/>
          <a:ext cx="1417970" cy="638798"/>
        </a:xfrm>
        <a:prstGeom prst="roundRect">
          <a:avLst>
            <a:gd name="adj" fmla="val 10000"/>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err="1">
              <a:solidFill>
                <a:schemeClr val="bg1"/>
              </a:solidFill>
            </a:rPr>
            <a:t>RemoveByName</a:t>
          </a:r>
          <a:endParaRPr lang="es-ES" sz="2000" b="1" kern="1200" dirty="0">
            <a:solidFill>
              <a:schemeClr val="bg1"/>
            </a:solidFill>
          </a:endParaRPr>
        </a:p>
      </dsp:txBody>
      <dsp:txXfrm>
        <a:off x="5260967" y="2694835"/>
        <a:ext cx="1380550" cy="601378"/>
      </dsp:txXfrm>
    </dsp:sp>
    <dsp:sp modelId="{325BAC12-520B-4F7B-A152-286358C2768A}">
      <dsp:nvSpPr>
        <dsp:cNvPr id="0" name=""/>
        <dsp:cNvSpPr/>
      </dsp:nvSpPr>
      <dsp:spPr>
        <a:xfrm>
          <a:off x="7121362" y="1312134"/>
          <a:ext cx="1807161" cy="149053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s-ES" sz="1600" kern="1200" dirty="0">
              <a:solidFill>
                <a:schemeClr val="bg1"/>
              </a:solidFill>
            </a:rPr>
            <a:t>Dividir el conjunto en entrenamiento y pruebas</a:t>
          </a:r>
        </a:p>
      </dsp:txBody>
      <dsp:txXfrm>
        <a:off x="7155663" y="1665835"/>
        <a:ext cx="1738559" cy="1102528"/>
      </dsp:txXfrm>
    </dsp:sp>
    <dsp:sp modelId="{9311A1CD-D042-4E95-A69D-032A2CAD6C56}">
      <dsp:nvSpPr>
        <dsp:cNvPr id="0" name=""/>
        <dsp:cNvSpPr/>
      </dsp:nvSpPr>
      <dsp:spPr>
        <a:xfrm>
          <a:off x="7528109" y="1163959"/>
          <a:ext cx="1606365" cy="638798"/>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s-ES" sz="2000" b="1" kern="1200" dirty="0">
              <a:solidFill>
                <a:schemeClr val="bg1"/>
              </a:solidFill>
            </a:rPr>
            <a:t>División </a:t>
          </a:r>
          <a:r>
            <a:rPr lang="es-ES" sz="2000" b="1" kern="1200" dirty="0" err="1">
              <a:solidFill>
                <a:schemeClr val="bg1"/>
              </a:solidFill>
            </a:rPr>
            <a:t>train</a:t>
          </a:r>
          <a:r>
            <a:rPr lang="es-ES" sz="2000" b="1" kern="1200" dirty="0">
              <a:solidFill>
                <a:schemeClr val="bg1"/>
              </a:solidFill>
            </a:rPr>
            <a:t>/test</a:t>
          </a:r>
        </a:p>
      </dsp:txBody>
      <dsp:txXfrm>
        <a:off x="7546819" y="1182669"/>
        <a:ext cx="1568945" cy="601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075E6-003F-4976-83E2-2809A2A9D0FB}">
      <dsp:nvSpPr>
        <dsp:cNvPr id="0" name=""/>
        <dsp:cNvSpPr/>
      </dsp:nvSpPr>
      <dsp:spPr>
        <a:xfrm>
          <a:off x="685085" y="0"/>
          <a:ext cx="7764303" cy="41148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01DCCF4-2164-4625-8EA6-8537C9442D02}">
      <dsp:nvSpPr>
        <dsp:cNvPr id="0" name=""/>
        <dsp:cNvSpPr/>
      </dsp:nvSpPr>
      <dsp:spPr>
        <a:xfrm>
          <a:off x="571" y="1234440"/>
          <a:ext cx="1729969" cy="1645920"/>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solidFill>
                <a:schemeClr val="bg1"/>
              </a:solidFill>
            </a:rPr>
            <a:t>Clasificador base</a:t>
          </a:r>
        </a:p>
      </dsp:txBody>
      <dsp:txXfrm>
        <a:off x="80918" y="1314787"/>
        <a:ext cx="1569275" cy="1485226"/>
      </dsp:txXfrm>
    </dsp:sp>
    <dsp:sp modelId="{D480721A-59E3-4674-A08B-589C8E8CC407}">
      <dsp:nvSpPr>
        <dsp:cNvPr id="0" name=""/>
        <dsp:cNvSpPr/>
      </dsp:nvSpPr>
      <dsp:spPr>
        <a:xfrm>
          <a:off x="1851412" y="1234440"/>
          <a:ext cx="1729969" cy="1645920"/>
        </a:xfrm>
        <a:prstGeom prst="roundRect">
          <a:avLst/>
        </a:prstGeom>
        <a:gradFill rotWithShape="0">
          <a:gsLst>
            <a:gs pos="0">
              <a:schemeClr val="accent1">
                <a:alpha val="90000"/>
                <a:hueOff val="0"/>
                <a:satOff val="0"/>
                <a:lumOff val="0"/>
                <a:alphaOff val="-10000"/>
                <a:satMod val="103000"/>
                <a:lumMod val="102000"/>
                <a:tint val="94000"/>
              </a:schemeClr>
            </a:gs>
            <a:gs pos="50000">
              <a:schemeClr val="accent1">
                <a:alpha val="90000"/>
                <a:hueOff val="0"/>
                <a:satOff val="0"/>
                <a:lumOff val="0"/>
                <a:alphaOff val="-10000"/>
                <a:satMod val="110000"/>
                <a:lumMod val="100000"/>
                <a:shade val="100000"/>
              </a:schemeClr>
            </a:gs>
            <a:gs pos="100000">
              <a:schemeClr val="accent1">
                <a:alpha val="90000"/>
                <a:hueOff val="0"/>
                <a:satOff val="0"/>
                <a:lumOff val="0"/>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solidFill>
                <a:schemeClr val="bg1"/>
              </a:solidFill>
            </a:rPr>
            <a:t>Boosting</a:t>
          </a:r>
          <a:endParaRPr lang="es-ES" sz="2200" kern="1200" dirty="0">
            <a:solidFill>
              <a:schemeClr val="bg1"/>
            </a:solidFill>
          </a:endParaRPr>
        </a:p>
      </dsp:txBody>
      <dsp:txXfrm>
        <a:off x="1931759" y="1314787"/>
        <a:ext cx="1569275" cy="1485226"/>
      </dsp:txXfrm>
    </dsp:sp>
    <dsp:sp modelId="{4C45B345-6C56-4148-8E35-7EA2A7F9322E}">
      <dsp:nvSpPr>
        <dsp:cNvPr id="0" name=""/>
        <dsp:cNvSpPr/>
      </dsp:nvSpPr>
      <dsp:spPr>
        <a:xfrm>
          <a:off x="3702252" y="1234440"/>
          <a:ext cx="1729969" cy="1645920"/>
        </a:xfrm>
        <a:prstGeom prst="round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solidFill>
                <a:schemeClr val="bg1"/>
              </a:solidFill>
            </a:rPr>
            <a:t>Bagging</a:t>
          </a:r>
          <a:endParaRPr lang="es-ES" sz="2200" kern="1200" dirty="0">
            <a:solidFill>
              <a:schemeClr val="bg1"/>
            </a:solidFill>
          </a:endParaRPr>
        </a:p>
      </dsp:txBody>
      <dsp:txXfrm>
        <a:off x="3782599" y="1314787"/>
        <a:ext cx="1569275" cy="1485226"/>
      </dsp:txXfrm>
    </dsp:sp>
    <dsp:sp modelId="{21438DB5-CBE2-4610-8831-1B59721DAD5D}">
      <dsp:nvSpPr>
        <dsp:cNvPr id="0" name=""/>
        <dsp:cNvSpPr/>
      </dsp:nvSpPr>
      <dsp:spPr>
        <a:xfrm>
          <a:off x="5553093" y="1234440"/>
          <a:ext cx="1729969" cy="1645920"/>
        </a:xfrm>
        <a:prstGeom prst="roundRect">
          <a:avLst/>
        </a:prstGeom>
        <a:gradFill rotWithShape="0">
          <a:gsLst>
            <a:gs pos="0">
              <a:schemeClr val="accent1">
                <a:alpha val="90000"/>
                <a:hueOff val="0"/>
                <a:satOff val="0"/>
                <a:lumOff val="0"/>
                <a:alphaOff val="-30000"/>
                <a:satMod val="103000"/>
                <a:lumMod val="102000"/>
                <a:tint val="94000"/>
              </a:schemeClr>
            </a:gs>
            <a:gs pos="50000">
              <a:schemeClr val="accent1">
                <a:alpha val="90000"/>
                <a:hueOff val="0"/>
                <a:satOff val="0"/>
                <a:lumOff val="0"/>
                <a:alphaOff val="-30000"/>
                <a:satMod val="110000"/>
                <a:lumMod val="100000"/>
                <a:shade val="100000"/>
              </a:schemeClr>
            </a:gs>
            <a:gs pos="100000">
              <a:schemeClr val="accent1">
                <a:alpha val="90000"/>
                <a:hueOff val="0"/>
                <a:satOff val="0"/>
                <a:lumOff val="0"/>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solidFill>
                <a:schemeClr val="bg1"/>
              </a:solidFill>
            </a:rPr>
            <a:t>Stacking</a:t>
          </a:r>
          <a:endParaRPr lang="es-ES" sz="2200" kern="1200" dirty="0">
            <a:solidFill>
              <a:schemeClr val="bg1"/>
            </a:solidFill>
          </a:endParaRPr>
        </a:p>
      </dsp:txBody>
      <dsp:txXfrm>
        <a:off x="5633440" y="1314787"/>
        <a:ext cx="1569275" cy="1485226"/>
      </dsp:txXfrm>
    </dsp:sp>
    <dsp:sp modelId="{EFC8D3F3-EAFF-48A7-883C-997DC6E5DE81}">
      <dsp:nvSpPr>
        <dsp:cNvPr id="0" name=""/>
        <dsp:cNvSpPr/>
      </dsp:nvSpPr>
      <dsp:spPr>
        <a:xfrm>
          <a:off x="7403934" y="1234440"/>
          <a:ext cx="1729969" cy="1645920"/>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solidFill>
                <a:schemeClr val="bg1"/>
              </a:solidFill>
            </a:rPr>
            <a:t>Voting</a:t>
          </a:r>
          <a:endParaRPr lang="es-ES" sz="2200" kern="1200" dirty="0">
            <a:solidFill>
              <a:schemeClr val="bg1"/>
            </a:solidFill>
          </a:endParaRPr>
        </a:p>
      </dsp:txBody>
      <dsp:txXfrm>
        <a:off x="7484281" y="1314787"/>
        <a:ext cx="1569275" cy="1485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4AA56-6F98-4273-9692-2E66A5441D63}">
      <dsp:nvSpPr>
        <dsp:cNvPr id="0" name=""/>
        <dsp:cNvSpPr/>
      </dsp:nvSpPr>
      <dsp:spPr>
        <a:xfrm>
          <a:off x="0" y="0"/>
          <a:ext cx="5220071" cy="0"/>
        </a:xfrm>
        <a:prstGeom prst="line">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w="6350" cap="flat" cmpd="sng" algn="ctr">
          <a:solidFill>
            <a:schemeClr val="accent1">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BD01E65-DF82-4902-9F82-866484C06876}">
      <dsp:nvSpPr>
        <dsp:cNvPr id="0" name=""/>
        <dsp:cNvSpPr/>
      </dsp:nvSpPr>
      <dsp:spPr>
        <a:xfrm>
          <a:off x="0" y="0"/>
          <a:ext cx="478148" cy="411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s-ES" sz="2400" kern="1200" dirty="0"/>
        </a:p>
      </dsp:txBody>
      <dsp:txXfrm>
        <a:off x="0" y="0"/>
        <a:ext cx="478148" cy="4114800"/>
      </dsp:txXfrm>
    </dsp:sp>
    <dsp:sp modelId="{49EC4244-0E3C-4DAD-828C-97F54638566B}">
      <dsp:nvSpPr>
        <dsp:cNvPr id="0" name=""/>
        <dsp:cNvSpPr/>
      </dsp:nvSpPr>
      <dsp:spPr>
        <a:xfrm>
          <a:off x="556449" y="64293"/>
          <a:ext cx="409775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Matriz  de confusión</a:t>
          </a:r>
        </a:p>
      </dsp:txBody>
      <dsp:txXfrm>
        <a:off x="556449" y="64293"/>
        <a:ext cx="4097755" cy="1285874"/>
      </dsp:txXfrm>
    </dsp:sp>
    <dsp:sp modelId="{8844168B-F8F7-4B92-A380-0E03D0FE2DC9}">
      <dsp:nvSpPr>
        <dsp:cNvPr id="0" name=""/>
        <dsp:cNvSpPr/>
      </dsp:nvSpPr>
      <dsp:spPr>
        <a:xfrm>
          <a:off x="478148" y="1350168"/>
          <a:ext cx="4176056" cy="0"/>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170B988-DC7C-4FDE-9D64-FDCE0BD5E8A1}">
      <dsp:nvSpPr>
        <dsp:cNvPr id="0" name=""/>
        <dsp:cNvSpPr/>
      </dsp:nvSpPr>
      <dsp:spPr>
        <a:xfrm>
          <a:off x="556449" y="1414462"/>
          <a:ext cx="409775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Valores avanzados</a:t>
          </a:r>
        </a:p>
      </dsp:txBody>
      <dsp:txXfrm>
        <a:off x="556449" y="1414462"/>
        <a:ext cx="4097755" cy="1285874"/>
      </dsp:txXfrm>
    </dsp:sp>
    <dsp:sp modelId="{1019D0FF-D05F-41B7-BC47-571A6F9D71D9}">
      <dsp:nvSpPr>
        <dsp:cNvPr id="0" name=""/>
        <dsp:cNvSpPr/>
      </dsp:nvSpPr>
      <dsp:spPr>
        <a:xfrm>
          <a:off x="478148" y="2700337"/>
          <a:ext cx="4176056" cy="0"/>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85F9E04-1AA6-40DC-8E84-0E6511F2EB7C}">
      <dsp:nvSpPr>
        <dsp:cNvPr id="0" name=""/>
        <dsp:cNvSpPr/>
      </dsp:nvSpPr>
      <dsp:spPr>
        <a:xfrm>
          <a:off x="556449" y="2764631"/>
          <a:ext cx="4097755" cy="1285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a:t>Valores simplificados</a:t>
          </a:r>
        </a:p>
      </dsp:txBody>
      <dsp:txXfrm>
        <a:off x="556449" y="2764631"/>
        <a:ext cx="4097755" cy="1285874"/>
      </dsp:txXfrm>
    </dsp:sp>
    <dsp:sp modelId="{9A15240D-70DD-49DF-AA7B-59B3FF7BA2E9}">
      <dsp:nvSpPr>
        <dsp:cNvPr id="0" name=""/>
        <dsp:cNvSpPr/>
      </dsp:nvSpPr>
      <dsp:spPr>
        <a:xfrm>
          <a:off x="478148" y="4050506"/>
          <a:ext cx="4176056" cy="0"/>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22/09/2020</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22/09/2020</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Hola, soy Daniel Diz Molinero y voy a </a:t>
            </a:r>
            <a:r>
              <a:rPr lang="es-ES" dirty="0" err="1"/>
              <a:t>presenter</a:t>
            </a:r>
            <a:r>
              <a:rPr lang="es-ES" dirty="0"/>
              <a:t> mi trabajo de fin  de grado de clasificación automática de logs de </a:t>
            </a:r>
            <a:r>
              <a:rPr lang="es-ES" dirty="0" err="1"/>
              <a:t>testing</a:t>
            </a:r>
            <a:r>
              <a:rPr lang="es-ES" dirty="0"/>
              <a:t> de software</a:t>
            </a:r>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a:t>
            </a:fld>
            <a:endParaRPr lang="es-ES" dirty="0"/>
          </a:p>
        </p:txBody>
      </p:sp>
    </p:spTree>
    <p:extLst>
      <p:ext uri="{BB962C8B-B14F-4D97-AF65-F5344CB8AC3E}">
        <p14:creationId xmlns:p14="http://schemas.microsoft.com/office/powerpoint/2010/main" val="1978986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Finalmente el cambio mas importante, como anteriormente se había visto los logs estaban divididos por repositorios, pero esto no nos sirve. Teniendo la información de que error hay en cada categoría se reordenaron los logs en base a los errores. </a:t>
            </a: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Además, como se ve el numero de errores de cada categoría no esta equilibrado, para ello limitamos el numero de logs en cada categoría a 70. Por desgracia algunas categorías se quedan por debajo de ese limite, pero reducirlo mucho mas podría poner en duda los resultados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10</a:t>
            </a:fld>
            <a:endParaRPr lang="es-ES" dirty="0"/>
          </a:p>
        </p:txBody>
      </p:sp>
    </p:spTree>
    <p:extLst>
      <p:ext uri="{BB962C8B-B14F-4D97-AF65-F5344CB8AC3E}">
        <p14:creationId xmlns:p14="http://schemas.microsoft.com/office/powerpoint/2010/main" val="2683691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Calibri" panose="020F0502020204030204" pitchFamily="34" charset="0"/>
                <a:ea typeface="Calibri" panose="020F0502020204030204" pitchFamily="34" charset="0"/>
              </a:rPr>
              <a:t>Para desarrollar el sistema del trabajo se </a:t>
            </a:r>
            <a:r>
              <a:rPr lang="es-ES" sz="1800" dirty="0" err="1">
                <a:effectLst/>
                <a:latin typeface="Calibri" panose="020F0502020204030204" pitchFamily="34" charset="0"/>
                <a:ea typeface="Calibri" panose="020F0502020204030204" pitchFamily="34" charset="0"/>
              </a:rPr>
              <a:t>eligio</a:t>
            </a:r>
            <a:r>
              <a:rPr lang="es-ES" sz="1800" dirty="0">
                <a:effectLst/>
                <a:latin typeface="Calibri" panose="020F0502020204030204" pitchFamily="34" charset="0"/>
                <a:ea typeface="Calibri" panose="020F0502020204030204" pitchFamily="34" charset="0"/>
              </a:rPr>
              <a:t> el software </a:t>
            </a:r>
            <a:r>
              <a:rPr lang="es-ES" sz="1800" dirty="0" err="1">
                <a:effectLst/>
                <a:latin typeface="Calibri" panose="020F0502020204030204" pitchFamily="34" charset="0"/>
                <a:ea typeface="Calibri" panose="020F0502020204030204" pitchFamily="34" charset="0"/>
              </a:rPr>
              <a:t>Weka</a:t>
            </a:r>
            <a:r>
              <a:rPr lang="es-ES" sz="1800" dirty="0">
                <a:effectLst/>
                <a:latin typeface="Calibri" panose="020F0502020204030204" pitchFamily="34" charset="0"/>
                <a:ea typeface="Calibri" panose="020F0502020204030204" pitchFamily="34" charset="0"/>
              </a:rPr>
              <a:t>. Se trata de una </a:t>
            </a:r>
            <a:r>
              <a:rPr lang="es-ES" sz="1800" dirty="0" err="1">
                <a:effectLst/>
                <a:latin typeface="Calibri" panose="020F0502020204030204" pitchFamily="34" charset="0"/>
                <a:ea typeface="Calibri" panose="020F0502020204030204" pitchFamily="34" charset="0"/>
              </a:rPr>
              <a:t>coleccion</a:t>
            </a:r>
            <a:r>
              <a:rPr lang="es-ES" sz="1800" dirty="0">
                <a:effectLst/>
                <a:latin typeface="Calibri" panose="020F0502020204030204" pitchFamily="34" charset="0"/>
                <a:ea typeface="Calibri" panose="020F0502020204030204" pitchFamily="34" charset="0"/>
              </a:rPr>
              <a:t> de </a:t>
            </a:r>
            <a:r>
              <a:rPr lang="es-ES" sz="1800" dirty="0" err="1">
                <a:effectLst/>
                <a:latin typeface="Calibri" panose="020F0502020204030204" pitchFamily="34" charset="0"/>
                <a:ea typeface="Calibri" panose="020F0502020204030204" pitchFamily="34" charset="0"/>
              </a:rPr>
              <a:t>algorimos</a:t>
            </a:r>
            <a:r>
              <a:rPr lang="es-ES" sz="1800" dirty="0">
                <a:effectLst/>
                <a:latin typeface="Calibri" panose="020F0502020204030204" pitchFamily="34" charset="0"/>
                <a:ea typeface="Calibri" panose="020F0502020204030204" pitchFamily="34" charset="0"/>
              </a:rPr>
              <a:t> para la minería de datos. Se </a:t>
            </a:r>
            <a:r>
              <a:rPr lang="es-ES" sz="1800" dirty="0" err="1">
                <a:effectLst/>
                <a:latin typeface="Calibri" panose="020F0502020204030204" pitchFamily="34" charset="0"/>
                <a:ea typeface="Calibri" panose="020F0502020204030204" pitchFamily="34" charset="0"/>
              </a:rPr>
              <a:t>eligio</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weka</a:t>
            </a:r>
            <a:r>
              <a:rPr lang="es-ES" sz="1800" dirty="0">
                <a:effectLst/>
                <a:latin typeface="Calibri" panose="020F0502020204030204" pitchFamily="34" charset="0"/>
                <a:ea typeface="Calibri" panose="020F0502020204030204" pitchFamily="34" charset="0"/>
              </a:rPr>
              <a:t> porque, además de contar con una API para el lenguaje elegido, java, cuenta con una GUI con las mismas funcionalidades para aprender y probar.</a:t>
            </a:r>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11</a:t>
            </a:fld>
            <a:endParaRPr lang="es-ES" dirty="0"/>
          </a:p>
        </p:txBody>
      </p:sp>
    </p:spTree>
    <p:extLst>
      <p:ext uri="{BB962C8B-B14F-4D97-AF65-F5344CB8AC3E}">
        <p14:creationId xmlns:p14="http://schemas.microsoft.com/office/powerpoint/2010/main" val="50073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Calibri" panose="020F0502020204030204" pitchFamily="34" charset="0"/>
                <a:ea typeface="Calibri" panose="020F0502020204030204" pitchFamily="34" charset="0"/>
                <a:cs typeface="Calibri" panose="020F0502020204030204" pitchFamily="34" charset="0"/>
              </a:rPr>
              <a:t>El sistema se divide en 3 etapas: </a:t>
            </a:r>
            <a:r>
              <a:rPr lang="es-ES" sz="1800" dirty="0" err="1">
                <a:effectLst/>
                <a:latin typeface="Calibri" panose="020F0502020204030204" pitchFamily="34" charset="0"/>
                <a:ea typeface="Calibri" panose="020F0502020204030204" pitchFamily="34" charset="0"/>
                <a:cs typeface="Calibri" panose="020F0502020204030204" pitchFamily="34" charset="0"/>
              </a:rPr>
              <a:t>preprocesado</a:t>
            </a:r>
            <a:r>
              <a:rPr lang="es-ES" sz="1800" dirty="0">
                <a:effectLst/>
                <a:latin typeface="Calibri" panose="020F0502020204030204" pitchFamily="34" charset="0"/>
                <a:ea typeface="Calibri" panose="020F0502020204030204" pitchFamily="34" charset="0"/>
                <a:cs typeface="Calibri" panose="020F0502020204030204" pitchFamily="34" charset="0"/>
              </a:rPr>
              <a:t>, entrenamiento y evaluación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12</a:t>
            </a:fld>
            <a:endParaRPr lang="es-ES" dirty="0"/>
          </a:p>
        </p:txBody>
      </p:sp>
    </p:spTree>
    <p:extLst>
      <p:ext uri="{BB962C8B-B14F-4D97-AF65-F5344CB8AC3E}">
        <p14:creationId xmlns:p14="http://schemas.microsoft.com/office/powerpoint/2010/main" val="299667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En la fase de </a:t>
            </a:r>
            <a:r>
              <a:rPr lang="es-ES" sz="1800" dirty="0" err="1">
                <a:effectLst/>
                <a:latin typeface="Calibri" panose="020F0502020204030204" pitchFamily="34" charset="0"/>
                <a:ea typeface="Calibri" panose="020F0502020204030204" pitchFamily="34" charset="0"/>
                <a:cs typeface="Calibri" panose="020F0502020204030204" pitchFamily="34" charset="0"/>
              </a:rPr>
              <a:t>preprocesado</a:t>
            </a:r>
            <a:r>
              <a:rPr lang="es-ES" sz="1800" dirty="0">
                <a:effectLst/>
                <a:latin typeface="Calibri" panose="020F0502020204030204" pitchFamily="34" charset="0"/>
                <a:ea typeface="Calibri" panose="020F0502020204030204" pitchFamily="34" charset="0"/>
                <a:cs typeface="Calibri" panose="020F0502020204030204" pitchFamily="34" charset="0"/>
              </a:rPr>
              <a:t> una vez proporcionados los logs al sistema debemos transformarlos a un formato que la librería permita. Los textos contienen palabras clave que indican más o menos información sobre la clase a la que pertenece el log.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El primer objetivo es transformar esas palabras en valores numéricos con los que trabajar. Esto se lleva acabo con un </a:t>
            </a:r>
            <a:r>
              <a:rPr lang="es-ES" sz="1800" dirty="0" err="1">
                <a:effectLst/>
                <a:latin typeface="Calibri" panose="020F0502020204030204" pitchFamily="34" charset="0"/>
                <a:ea typeface="Calibri" panose="020F0502020204030204" pitchFamily="34" charset="0"/>
                <a:cs typeface="Calibri" panose="020F0502020204030204" pitchFamily="34" charset="0"/>
              </a:rPr>
              <a:t>tokenizador</a:t>
            </a:r>
            <a:r>
              <a:rPr lang="es-ES" sz="1800" dirty="0">
                <a:effectLst/>
                <a:latin typeface="Calibri" panose="020F0502020204030204" pitchFamily="34" charset="0"/>
                <a:ea typeface="Calibri" panose="020F0502020204030204" pitchFamily="34" charset="0"/>
                <a:cs typeface="Calibri" panose="020F0502020204030204" pitchFamily="34" charset="0"/>
              </a:rPr>
              <a:t>, un artefacto que separa las palabras o grupos de palabras en tokens. Y después utilizando el filtro </a:t>
            </a:r>
            <a:r>
              <a:rPr lang="es-ES" sz="1800" dirty="0" err="1">
                <a:effectLst/>
                <a:latin typeface="Calibri" panose="020F0502020204030204" pitchFamily="34" charset="0"/>
                <a:ea typeface="Calibri" panose="020F0502020204030204" pitchFamily="34" charset="0"/>
                <a:cs typeface="Calibri" panose="020F0502020204030204" pitchFamily="34" charset="0"/>
              </a:rPr>
              <a:t>StringToWordVector</a:t>
            </a:r>
            <a:r>
              <a:rPr lang="es-ES" sz="1800" dirty="0">
                <a:effectLst/>
                <a:latin typeface="Calibri" panose="020F0502020204030204" pitchFamily="34" charset="0"/>
                <a:ea typeface="Calibri" panose="020F0502020204030204" pitchFamily="34" charset="0"/>
                <a:cs typeface="Calibri" panose="020F0502020204030204" pitchFamily="34" charset="0"/>
              </a:rPr>
              <a:t> asignando valores numéricos a cada token en función de su frecuencia de aparición en cada log.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El segundo objetivo es evaluar que tokens aportan valor y cuales no. Para ello se utiliza el filtro </a:t>
            </a:r>
            <a:r>
              <a:rPr lang="es-ES" sz="1800" dirty="0" err="1">
                <a:effectLst/>
                <a:latin typeface="Calibri" panose="020F0502020204030204" pitchFamily="34" charset="0"/>
                <a:ea typeface="Calibri" panose="020F0502020204030204" pitchFamily="34" charset="0"/>
                <a:cs typeface="Calibri" panose="020F0502020204030204" pitchFamily="34" charset="0"/>
              </a:rPr>
              <a:t>AttributeSelection</a:t>
            </a:r>
            <a:r>
              <a:rPr lang="es-ES" sz="1800" dirty="0">
                <a:effectLst/>
                <a:latin typeface="Calibri" panose="020F0502020204030204" pitchFamily="34" charset="0"/>
                <a:ea typeface="Calibri" panose="020F0502020204030204" pitchFamily="34" charset="0"/>
                <a:cs typeface="Calibri" panose="020F0502020204030204" pitchFamily="34" charset="0"/>
              </a:rPr>
              <a:t> que utilizando un ranking ordena de mas a menos valor los atributo y elimina aquellos que aportan poca o ninguna información acerca de la clase a la que pertenecen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Después hacemos un filtrado rápido de aquellos atributos que no cumplan un </a:t>
            </a:r>
            <a:r>
              <a:rPr lang="es-ES" sz="1800" dirty="0" err="1">
                <a:effectLst/>
                <a:latin typeface="Calibri" panose="020F0502020204030204" pitchFamily="34" charset="0"/>
                <a:ea typeface="Calibri" panose="020F0502020204030204" pitchFamily="34" charset="0"/>
                <a:cs typeface="Calibri" panose="020F0502020204030204" pitchFamily="34" charset="0"/>
              </a:rPr>
              <a:t>regex</a:t>
            </a:r>
            <a:r>
              <a:rPr lang="es-ES" sz="1800" dirty="0">
                <a:effectLst/>
                <a:latin typeface="Calibri" panose="020F0502020204030204" pitchFamily="34" charset="0"/>
                <a:ea typeface="Calibri" panose="020F0502020204030204" pitchFamily="34" charset="0"/>
                <a:cs typeface="Calibri" panose="020F0502020204030204" pitchFamily="34" charset="0"/>
              </a:rPr>
              <a:t> indicado. Este </a:t>
            </a:r>
            <a:r>
              <a:rPr lang="es-ES" sz="1800" dirty="0" err="1">
                <a:effectLst/>
                <a:latin typeface="Calibri" panose="020F0502020204030204" pitchFamily="34" charset="0"/>
                <a:ea typeface="Calibri" panose="020F0502020204030204" pitchFamily="34" charset="0"/>
                <a:cs typeface="Calibri" panose="020F0502020204030204" pitchFamily="34" charset="0"/>
              </a:rPr>
              <a:t>regex</a:t>
            </a:r>
            <a:r>
              <a:rPr lang="es-ES" sz="1800" dirty="0">
                <a:effectLst/>
                <a:latin typeface="Calibri" panose="020F0502020204030204" pitchFamily="34" charset="0"/>
                <a:ea typeface="Calibri" panose="020F0502020204030204" pitchFamily="34" charset="0"/>
                <a:cs typeface="Calibri" panose="020F0502020204030204" pitchFamily="34" charset="0"/>
              </a:rPr>
              <a:t> limita atributos que contengan solo caracteres utf-8, de este modo eliminamos atributos que no nos proporcionan información legible.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Por último, se divide el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en 2 subconjuntos un de entrenamiento y otro de pruebas. Concediendo 2/3 del total a entrenamiento y 1/3 para pruebas.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r>
              <a:rPr lang="es-ES" dirty="0"/>
              <a:t>s</a:t>
            </a:r>
            <a:fld id="{F93199CD-3E1B-4AE6-990F-76F925F5EA9F}" type="slidenum">
              <a:rPr lang="es-ES" smtClean="0"/>
              <a:pPr/>
              <a:t>13</a:t>
            </a:fld>
            <a:endParaRPr lang="es-ES" dirty="0"/>
          </a:p>
        </p:txBody>
      </p:sp>
    </p:spTree>
    <p:extLst>
      <p:ext uri="{BB962C8B-B14F-4D97-AF65-F5344CB8AC3E}">
        <p14:creationId xmlns:p14="http://schemas.microsoft.com/office/powerpoint/2010/main" val="242794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La fase de entrenamiento se ocupa de crear el modelo y entrenarlo con el subconjunto de entrenamiento previo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Se empieza creando un clasificador base, en este caso se utilizo un clasificador que hace uso del algoritmo “vecino más próximo”. Este algoritmo no genera un modelo muy preciso, pero en cambio es rápido, que es lo que buscamos.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A continuación se utilizo la técnica </a:t>
            </a:r>
            <a:r>
              <a:rPr lang="es-ES" sz="1800" dirty="0" err="1">
                <a:effectLst/>
                <a:latin typeface="Calibri" panose="020F0502020204030204" pitchFamily="34" charset="0"/>
                <a:ea typeface="Calibri" panose="020F0502020204030204" pitchFamily="34" charset="0"/>
                <a:cs typeface="Calibri" panose="020F0502020204030204" pitchFamily="34" charset="0"/>
              </a:rPr>
              <a:t>boosting</a:t>
            </a: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ES" sz="1800" dirty="0" err="1">
                <a:effectLst/>
                <a:latin typeface="Calibri" panose="020F0502020204030204" pitchFamily="34" charset="0"/>
                <a:ea typeface="Calibri" panose="020F0502020204030204" pitchFamily="34" charset="0"/>
                <a:cs typeface="Calibri" panose="020F0502020204030204" pitchFamily="34" charset="0"/>
              </a:rPr>
              <a:t>bagging</a:t>
            </a: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ES" sz="1800" dirty="0" err="1">
                <a:effectLst/>
                <a:latin typeface="Calibri" panose="020F0502020204030204" pitchFamily="34" charset="0"/>
                <a:ea typeface="Calibri" panose="020F0502020204030204" pitchFamily="34" charset="0"/>
                <a:cs typeface="Calibri" panose="020F0502020204030204" pitchFamily="34" charset="0"/>
              </a:rPr>
              <a:t>stacking</a:t>
            </a:r>
            <a:r>
              <a:rPr lang="es-ES" sz="1800" dirty="0">
                <a:effectLst/>
                <a:latin typeface="Calibri" panose="020F0502020204030204" pitchFamily="34" charset="0"/>
                <a:ea typeface="Calibri" panose="020F0502020204030204" pitchFamily="34" charset="0"/>
                <a:cs typeface="Calibri" panose="020F0502020204030204" pitchFamily="34" charset="0"/>
              </a:rPr>
              <a:t>. Se trata de una técnica que combina una serie de algoritmos que, aunque no potentes por si solos, generan un modelo fuerte al combinarlos. La primera parte, </a:t>
            </a:r>
            <a:r>
              <a:rPr lang="es-ES" sz="1800" dirty="0" err="1">
                <a:effectLst/>
                <a:latin typeface="Calibri" panose="020F0502020204030204" pitchFamily="34" charset="0"/>
                <a:ea typeface="Calibri" panose="020F0502020204030204" pitchFamily="34" charset="0"/>
                <a:cs typeface="Calibri" panose="020F0502020204030204" pitchFamily="34" charset="0"/>
              </a:rPr>
              <a:t>boosting</a:t>
            </a:r>
            <a:r>
              <a:rPr lang="es-ES" sz="1800" dirty="0">
                <a:effectLst/>
                <a:latin typeface="Calibri" panose="020F0502020204030204" pitchFamily="34" charset="0"/>
                <a:ea typeface="Calibri" panose="020F0502020204030204" pitchFamily="34" charset="0"/>
                <a:cs typeface="Calibri" panose="020F0502020204030204" pitchFamily="34" charset="0"/>
              </a:rPr>
              <a:t>, consiste en revisar las instancias en las que el clasificador base se equivocó. Aprendiendo de los fallos anteriores y se itera un numero de veces para mejorarlo. Ayudando a reducir la varianza general del modelo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La segunda técnica, </a:t>
            </a:r>
            <a:r>
              <a:rPr lang="es-ES" sz="1800" dirty="0" err="1">
                <a:effectLst/>
                <a:latin typeface="Calibri" panose="020F0502020204030204" pitchFamily="34" charset="0"/>
                <a:ea typeface="Calibri" panose="020F0502020204030204" pitchFamily="34" charset="0"/>
                <a:cs typeface="Calibri" panose="020F0502020204030204" pitchFamily="34" charset="0"/>
              </a:rPr>
              <a:t>bagging</a:t>
            </a:r>
            <a:r>
              <a:rPr lang="es-ES" sz="1800" dirty="0">
                <a:effectLst/>
                <a:latin typeface="Calibri" panose="020F0502020204030204" pitchFamily="34" charset="0"/>
                <a:ea typeface="Calibri" panose="020F0502020204030204" pitchFamily="34" charset="0"/>
                <a:cs typeface="Calibri" panose="020F0502020204030204" pitchFamily="34" charset="0"/>
              </a:rPr>
              <a:t>, es un método que crea muestras separadas de todo el conjunto y crea un clasificador para cada parte. Los resultados son después combinados.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La ultima técnica, </a:t>
            </a:r>
            <a:r>
              <a:rPr lang="es-ES" sz="1800" dirty="0" err="1">
                <a:effectLst/>
                <a:latin typeface="Calibri" panose="020F0502020204030204" pitchFamily="34" charset="0"/>
                <a:ea typeface="Calibri" panose="020F0502020204030204" pitchFamily="34" charset="0"/>
                <a:cs typeface="Calibri" panose="020F0502020204030204" pitchFamily="34" charset="0"/>
              </a:rPr>
              <a:t>stacking</a:t>
            </a:r>
            <a:r>
              <a:rPr lang="es-ES" sz="1800" dirty="0">
                <a:effectLst/>
                <a:latin typeface="Calibri" panose="020F0502020204030204" pitchFamily="34" charset="0"/>
                <a:ea typeface="Calibri" panose="020F0502020204030204" pitchFamily="34" charset="0"/>
                <a:cs typeface="Calibri" panose="020F0502020204030204" pitchFamily="34" charset="0"/>
              </a:rPr>
              <a:t> o </a:t>
            </a:r>
            <a:r>
              <a:rPr lang="es-ES" sz="1800" dirty="0" err="1">
                <a:effectLst/>
                <a:latin typeface="Calibri" panose="020F0502020204030204" pitchFamily="34" charset="0"/>
                <a:ea typeface="Calibri" panose="020F0502020204030204" pitchFamily="34" charset="0"/>
                <a:cs typeface="Calibri" panose="020F0502020204030204" pitchFamily="34" charset="0"/>
              </a:rPr>
              <a:t>blending</a:t>
            </a:r>
            <a:r>
              <a:rPr lang="es-ES" sz="1800" dirty="0">
                <a:effectLst/>
                <a:latin typeface="Calibri" panose="020F0502020204030204" pitchFamily="34" charset="0"/>
                <a:ea typeface="Calibri" panose="020F0502020204030204" pitchFamily="34" charset="0"/>
                <a:cs typeface="Calibri" panose="020F0502020204030204" pitchFamily="34" charset="0"/>
              </a:rPr>
              <a:t>, incrementa la fuerza predictiva del modelo general. Utilizando distintos algoritmos como por ejemplo </a:t>
            </a:r>
            <a:r>
              <a:rPr lang="es-ES" sz="1800" dirty="0" err="1">
                <a:effectLst/>
                <a:latin typeface="Calibri" panose="020F0502020204030204" pitchFamily="34" charset="0"/>
                <a:ea typeface="Calibri" panose="020F0502020204030204" pitchFamily="34" charset="0"/>
                <a:cs typeface="Calibri" panose="020F0502020204030204" pitchFamily="34" charset="0"/>
              </a:rPr>
              <a:t>NaiveBayes</a:t>
            </a: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ES" sz="1800" dirty="0" err="1">
                <a:effectLst/>
                <a:latin typeface="Calibri" panose="020F0502020204030204" pitchFamily="34" charset="0"/>
                <a:ea typeface="Calibri" panose="020F0502020204030204" pitchFamily="34" charset="0"/>
                <a:cs typeface="Calibri" panose="020F0502020204030204" pitchFamily="34" charset="0"/>
              </a:rPr>
              <a:t>RandomTree</a:t>
            </a:r>
            <a:r>
              <a:rPr lang="es-ES" sz="1800" dirty="0">
                <a:effectLst/>
                <a:latin typeface="Calibri" panose="020F0502020204030204" pitchFamily="34" charset="0"/>
                <a:ea typeface="Calibri" panose="020F0502020204030204" pitchFamily="34" charset="0"/>
                <a:cs typeface="Calibri" panose="020F0502020204030204" pitchFamily="34" charset="0"/>
              </a:rPr>
              <a:t> o J48, para aprender de los puntos fuertes de cada uno.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Finalmente, todo lo aprendido se vota utilizando un meta algoritmo llamado </a:t>
            </a:r>
            <a:r>
              <a:rPr lang="es-ES" sz="1800" dirty="0" err="1">
                <a:effectLst/>
                <a:latin typeface="Calibri" panose="020F0502020204030204" pitchFamily="34" charset="0"/>
                <a:ea typeface="Calibri" panose="020F0502020204030204" pitchFamily="34" charset="0"/>
                <a:cs typeface="Calibri" panose="020F0502020204030204" pitchFamily="34" charset="0"/>
              </a:rPr>
              <a:t>Voting</a:t>
            </a:r>
            <a:r>
              <a:rPr lang="es-ES" sz="1800" dirty="0">
                <a:effectLst/>
                <a:latin typeface="Calibri" panose="020F0502020204030204" pitchFamily="34" charset="0"/>
                <a:ea typeface="Calibri" panose="020F0502020204030204" pitchFamily="34" charset="0"/>
                <a:cs typeface="Calibri" panose="020F0502020204030204" pitchFamily="34" charset="0"/>
              </a:rPr>
              <a:t>. Que vota por peso todo para generar un modelo robusto.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14</a:t>
            </a:fld>
            <a:endParaRPr lang="es-ES" dirty="0"/>
          </a:p>
        </p:txBody>
      </p:sp>
    </p:spTree>
    <p:extLst>
      <p:ext uri="{BB962C8B-B14F-4D97-AF65-F5344CB8AC3E}">
        <p14:creationId xmlns:p14="http://schemas.microsoft.com/office/powerpoint/2010/main" val="3477969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Para medir el desempeño del modelo, </a:t>
            </a:r>
            <a:r>
              <a:rPr lang="es-ES" sz="1800" dirty="0" err="1">
                <a:effectLst/>
                <a:latin typeface="Calibri" panose="020F0502020204030204" pitchFamily="34" charset="0"/>
                <a:ea typeface="Calibri" panose="020F0502020204030204" pitchFamily="34" charset="0"/>
                <a:cs typeface="Calibri" panose="020F0502020204030204" pitchFamily="34" charset="0"/>
              </a:rPr>
              <a:t>Weka</a:t>
            </a:r>
            <a:r>
              <a:rPr lang="es-ES" sz="1800" dirty="0">
                <a:effectLst/>
                <a:latin typeface="Calibri" panose="020F0502020204030204" pitchFamily="34" charset="0"/>
                <a:ea typeface="Calibri" panose="020F0502020204030204" pitchFamily="34" charset="0"/>
                <a:cs typeface="Calibri" panose="020F0502020204030204" pitchFamily="34" charset="0"/>
              </a:rPr>
              <a:t> nos proporciona distintas medidas de evaluación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La primera, la matriz de confusión es un concepto muy sencillo para ver el desempeño de nuestro modelo. Se trata de una matriz </a:t>
            </a:r>
            <a:r>
              <a:rPr lang="es-ES" sz="1800" dirty="0" err="1">
                <a:effectLst/>
                <a:latin typeface="Calibri" panose="020F0502020204030204" pitchFamily="34" charset="0"/>
                <a:ea typeface="Calibri" panose="020F0502020204030204" pitchFamily="34" charset="0"/>
                <a:cs typeface="Calibri" panose="020F0502020204030204" pitchFamily="34" charset="0"/>
              </a:rPr>
              <a:t>NxN</a:t>
            </a:r>
            <a:r>
              <a:rPr lang="es-ES" sz="1800" dirty="0">
                <a:effectLst/>
                <a:latin typeface="Calibri" panose="020F0502020204030204" pitchFamily="34" charset="0"/>
                <a:ea typeface="Calibri" panose="020F0502020204030204" pitchFamily="34" charset="0"/>
                <a:cs typeface="Calibri" panose="020F0502020204030204" pitchFamily="34" charset="0"/>
              </a:rPr>
              <a:t> siendo N el numero de clases o categorías. Sirve para mostrar cuando una clase es confundida por otra.</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err="1">
                <a:effectLst/>
                <a:latin typeface="Calibri" panose="020F0502020204030204" pitchFamily="34" charset="0"/>
                <a:ea typeface="Calibri" panose="020F0502020204030204" pitchFamily="34" charset="0"/>
                <a:cs typeface="Calibri" panose="020F0502020204030204" pitchFamily="34" charset="0"/>
              </a:rPr>
              <a:t>Weka</a:t>
            </a:r>
            <a:r>
              <a:rPr lang="es-ES" sz="1800" dirty="0">
                <a:effectLst/>
                <a:latin typeface="Calibri" panose="020F0502020204030204" pitchFamily="34" charset="0"/>
                <a:ea typeface="Calibri" panose="020F0502020204030204" pitchFamily="34" charset="0"/>
                <a:cs typeface="Calibri" panose="020F0502020204030204" pitchFamily="34" charset="0"/>
              </a:rPr>
              <a:t> también nos proporciona una serie de medidas calculadas en base a los distintos ratios positivas y negativos sacados de la matriz de confusión. Entre ellos el que mas nos interesa es el área bajo la curva ROC o AUC.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90855" algn="just">
              <a:lnSpc>
                <a:spcPct val="107000"/>
              </a:lnSpc>
            </a:pPr>
            <a:r>
              <a:rPr lang="es-ES" sz="1800" dirty="0">
                <a:effectLst/>
                <a:latin typeface="Calibri" panose="020F0502020204030204" pitchFamily="34" charset="0"/>
                <a:ea typeface="Calibri" panose="020F0502020204030204" pitchFamily="34" charset="0"/>
                <a:cs typeface="Calibri" panose="020F0502020204030204" pitchFamily="34" charset="0"/>
              </a:rPr>
              <a:t>Es una curva que representa la sensibilidad frente a la especificidad en un sistema. La mejor predicción se sitúa en la esquina superior izquierda (0,1) mientras que la diagonal central representa una clasificación totalmente aleatoria.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Por último, he de mencionar que se proporcionan resultados simplificados, para que sin mucho conocimiento se vea el desempeño del modelo</a:t>
            </a:r>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15</a:t>
            </a:fld>
            <a:endParaRPr lang="es-ES" dirty="0"/>
          </a:p>
        </p:txBody>
      </p:sp>
    </p:spTree>
    <p:extLst>
      <p:ext uri="{BB962C8B-B14F-4D97-AF65-F5344CB8AC3E}">
        <p14:creationId xmlns:p14="http://schemas.microsoft.com/office/powerpoint/2010/main" val="1852665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90855" algn="just">
              <a:lnSpc>
                <a:spcPct val="107000"/>
              </a:lnSpc>
            </a:pPr>
            <a:r>
              <a:rPr lang="es-ES" sz="1800" dirty="0">
                <a:effectLst/>
                <a:latin typeface="Calibri" panose="020F0502020204030204" pitchFamily="34" charset="0"/>
                <a:ea typeface="Calibri" panose="020F0502020204030204" pitchFamily="34" charset="0"/>
                <a:cs typeface="Calibri" panose="020F0502020204030204" pitchFamily="34" charset="0"/>
              </a:rPr>
              <a:t>En este caso para evaluar este modelo hemos utilizado el subconjunto anteriormente dividido y </a:t>
            </a:r>
            <a:r>
              <a:rPr lang="es-ES" sz="1800" dirty="0" err="1">
                <a:effectLst/>
                <a:latin typeface="Calibri" panose="020F0502020204030204" pitchFamily="34" charset="0"/>
                <a:ea typeface="Calibri" panose="020F0502020204030204" pitchFamily="34" charset="0"/>
                <a:cs typeface="Calibri" panose="020F0502020204030204" pitchFamily="34" charset="0"/>
              </a:rPr>
              <a:t>weka</a:t>
            </a:r>
            <a:r>
              <a:rPr lang="es-ES" sz="1800" dirty="0">
                <a:effectLst/>
                <a:latin typeface="Calibri" panose="020F0502020204030204" pitchFamily="34" charset="0"/>
                <a:ea typeface="Calibri" panose="020F0502020204030204" pitchFamily="34" charset="0"/>
                <a:cs typeface="Calibri" panose="020F0502020204030204" pitchFamily="34" charset="0"/>
              </a:rPr>
              <a:t> ha realizado predicciones a él, simulando un entorno real.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Empezando por la </a:t>
            </a:r>
            <a:r>
              <a:rPr lang="es-ES" sz="1800" dirty="0" err="1">
                <a:effectLst/>
                <a:latin typeface="Calibri" panose="020F0502020204030204" pitchFamily="34" charset="0"/>
                <a:ea typeface="Calibri" panose="020F0502020204030204" pitchFamily="34" charset="0"/>
                <a:cs typeface="Calibri" panose="020F0502020204030204" pitchFamily="34" charset="0"/>
              </a:rPr>
              <a:t>matrix</a:t>
            </a:r>
            <a:r>
              <a:rPr lang="es-ES" sz="1800" dirty="0">
                <a:effectLst/>
                <a:latin typeface="Calibri" panose="020F0502020204030204" pitchFamily="34" charset="0"/>
                <a:ea typeface="Calibri" panose="020F0502020204030204" pitchFamily="34" charset="0"/>
                <a:cs typeface="Calibri" panose="020F0502020204030204" pitchFamily="34" charset="0"/>
              </a:rPr>
              <a:t> de confusión. Podemos ver como la mayoría de las predicciones se encuentran en la diagonal, marcadas en verde, indicando que han sido correctas. Mientras que los pocos fallos, fuera de la diagonal, en rojo. Ya tan solo con esta vista se puede ver que el modelo predice bien por lo general, pero podría darse algún caso, alguna clase, que tenga peores resultados. Se destacan tres clases, </a:t>
            </a:r>
            <a:r>
              <a:rPr lang="es-ES" sz="1800" dirty="0" err="1">
                <a:effectLst/>
                <a:latin typeface="Calibri" panose="020F0502020204030204" pitchFamily="34" charset="0"/>
                <a:ea typeface="Calibri" panose="020F0502020204030204" pitchFamily="34" charset="0"/>
                <a:cs typeface="Calibri" panose="020F0502020204030204" pitchFamily="34" charset="0"/>
              </a:rPr>
              <a:t>lint</a:t>
            </a: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ES" sz="1800" dirty="0" err="1">
                <a:effectLst/>
                <a:latin typeface="Calibri" panose="020F0502020204030204" pitchFamily="34" charset="0"/>
                <a:ea typeface="Calibri" panose="020F0502020204030204" pitchFamily="34" charset="0"/>
                <a:cs typeface="Calibri" panose="020F0502020204030204" pitchFamily="34" charset="0"/>
              </a:rPr>
              <a:t>androidsdk</a:t>
            </a:r>
            <a:r>
              <a:rPr lang="es-ES" sz="1800" dirty="0">
                <a:effectLst/>
                <a:latin typeface="Calibri" panose="020F0502020204030204" pitchFamily="34" charset="0"/>
                <a:ea typeface="Calibri" panose="020F0502020204030204" pitchFamily="34" charset="0"/>
                <a:cs typeface="Calibri" panose="020F0502020204030204" pitchFamily="34" charset="0"/>
              </a:rPr>
              <a:t> y </a:t>
            </a:r>
            <a:r>
              <a:rPr lang="es-ES" sz="1800" dirty="0" err="1">
                <a:effectLst/>
                <a:latin typeface="Calibri" panose="020F0502020204030204" pitchFamily="34" charset="0"/>
                <a:ea typeface="Calibri" panose="020F0502020204030204" pitchFamily="34" charset="0"/>
                <a:cs typeface="Calibri" panose="020F0502020204030204" pitchFamily="34" charset="0"/>
              </a:rPr>
              <a:t>license</a:t>
            </a:r>
            <a:r>
              <a:rPr lang="es-ES" sz="1800" dirty="0">
                <a:effectLst/>
                <a:latin typeface="Calibri" panose="020F0502020204030204" pitchFamily="34" charset="0"/>
                <a:ea typeface="Calibri" panose="020F0502020204030204" pitchFamily="34" charset="0"/>
                <a:cs typeface="Calibri" panose="020F0502020204030204" pitchFamily="34" charset="0"/>
              </a:rPr>
              <a:t>. </a:t>
            </a:r>
            <a:r>
              <a:rPr lang="es-ES" sz="1800" dirty="0" err="1">
                <a:effectLst/>
                <a:latin typeface="Calibri" panose="020F0502020204030204" pitchFamily="34" charset="0"/>
                <a:ea typeface="Calibri" panose="020F0502020204030204" pitchFamily="34" charset="0"/>
                <a:cs typeface="Calibri" panose="020F0502020204030204" pitchFamily="34" charset="0"/>
              </a:rPr>
              <a:t>Lint</a:t>
            </a:r>
            <a:r>
              <a:rPr lang="es-ES" sz="1800" dirty="0">
                <a:effectLst/>
                <a:latin typeface="Calibri" panose="020F0502020204030204" pitchFamily="34" charset="0"/>
                <a:ea typeface="Calibri" panose="020F0502020204030204" pitchFamily="34" charset="0"/>
                <a:cs typeface="Calibri" panose="020F0502020204030204" pitchFamily="34" charset="0"/>
              </a:rPr>
              <a:t> seria una clase a eliminar o buscar mas logs puesto que solo tiene 1 caso. </a:t>
            </a:r>
            <a:r>
              <a:rPr lang="es-ES" sz="1800" dirty="0" err="1">
                <a:effectLst/>
                <a:latin typeface="Calibri" panose="020F0502020204030204" pitchFamily="34" charset="0"/>
                <a:ea typeface="Calibri" panose="020F0502020204030204" pitchFamily="34" charset="0"/>
                <a:cs typeface="Calibri" panose="020F0502020204030204" pitchFamily="34" charset="0"/>
              </a:rPr>
              <a:t>Androidsdk</a:t>
            </a:r>
            <a:r>
              <a:rPr lang="es-ES" sz="1800" dirty="0">
                <a:effectLst/>
                <a:latin typeface="Calibri" panose="020F0502020204030204" pitchFamily="34" charset="0"/>
                <a:ea typeface="Calibri" panose="020F0502020204030204" pitchFamily="34" charset="0"/>
                <a:cs typeface="Calibri" panose="020F0502020204030204" pitchFamily="34" charset="0"/>
              </a:rPr>
              <a:t> indica un error en el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pero que no afecta a los resultados. Por ultimo la clase </a:t>
            </a:r>
            <a:r>
              <a:rPr lang="es-ES" sz="1800" dirty="0" err="1">
                <a:effectLst/>
                <a:latin typeface="Calibri" panose="020F0502020204030204" pitchFamily="34" charset="0"/>
                <a:ea typeface="Calibri" panose="020F0502020204030204" pitchFamily="34" charset="0"/>
                <a:cs typeface="Calibri" panose="020F0502020204030204" pitchFamily="34" charset="0"/>
              </a:rPr>
              <a:t>license</a:t>
            </a:r>
            <a:r>
              <a:rPr lang="es-ES" sz="1800" dirty="0">
                <a:effectLst/>
                <a:latin typeface="Calibri" panose="020F0502020204030204" pitchFamily="34" charset="0"/>
                <a:ea typeface="Calibri" panose="020F0502020204030204" pitchFamily="34" charset="0"/>
                <a:cs typeface="Calibri" panose="020F0502020204030204" pitchFamily="34" charset="0"/>
              </a:rPr>
              <a:t> tiene un numero de logs por debajo del mínimo y serie prudente equilibrarlo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16</a:t>
            </a:fld>
            <a:endParaRPr lang="es-ES" dirty="0"/>
          </a:p>
        </p:txBody>
      </p:sp>
    </p:spTree>
    <p:extLst>
      <p:ext uri="{BB962C8B-B14F-4D97-AF65-F5344CB8AC3E}">
        <p14:creationId xmlns:p14="http://schemas.microsoft.com/office/powerpoint/2010/main" val="156478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Al calcularlos los resultados avanzados podemos ver mucha más información de cada clase. Nos interesa, </a:t>
            </a:r>
            <a:r>
              <a:rPr lang="es-ES" sz="1800" dirty="0" err="1">
                <a:effectLst/>
                <a:latin typeface="Calibri" panose="020F0502020204030204" pitchFamily="34" charset="0"/>
                <a:ea typeface="Calibri" panose="020F0502020204030204" pitchFamily="34" charset="0"/>
                <a:cs typeface="Calibri" panose="020F0502020204030204" pitchFamily="34" charset="0"/>
              </a:rPr>
              <a:t>sobretodo</a:t>
            </a:r>
            <a:r>
              <a:rPr lang="es-ES" sz="1800" dirty="0">
                <a:effectLst/>
                <a:latin typeface="Calibri" panose="020F0502020204030204" pitchFamily="34" charset="0"/>
                <a:ea typeface="Calibri" panose="020F0502020204030204" pitchFamily="34" charset="0"/>
                <a:cs typeface="Calibri" panose="020F0502020204030204" pitchFamily="34" charset="0"/>
              </a:rPr>
              <a:t>, ver la columna “ROC área”. Como sea ha visto antes tener curvas que se aproximen a 1 es lo ideal y en nuestro caso prácticamente todas </a:t>
            </a:r>
            <a:r>
              <a:rPr lang="es-ES" sz="1800" dirty="0" err="1">
                <a:effectLst/>
                <a:latin typeface="Calibri" panose="020F0502020204030204" pitchFamily="34" charset="0"/>
                <a:ea typeface="Calibri" panose="020F0502020204030204" pitchFamily="34" charset="0"/>
                <a:cs typeface="Calibri" panose="020F0502020204030204" pitchFamily="34" charset="0"/>
              </a:rPr>
              <a:t>estan</a:t>
            </a:r>
            <a:r>
              <a:rPr lang="es-ES" sz="1800" dirty="0">
                <a:effectLst/>
                <a:latin typeface="Calibri" panose="020F0502020204030204" pitchFamily="34" charset="0"/>
                <a:ea typeface="Calibri" panose="020F0502020204030204" pitchFamily="34" charset="0"/>
                <a:cs typeface="Calibri" panose="020F0502020204030204" pitchFamily="34" charset="0"/>
              </a:rPr>
              <a:t> por encima del 0,99</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Por último, los resultados simplificados, que nos confirman que mas de un 97% de los logs de pruebas han sido clasificados correctamente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17</a:t>
            </a:fld>
            <a:endParaRPr lang="es-ES" dirty="0"/>
          </a:p>
        </p:txBody>
      </p:sp>
    </p:spTree>
    <p:extLst>
      <p:ext uri="{BB962C8B-B14F-4D97-AF65-F5344CB8AC3E}">
        <p14:creationId xmlns:p14="http://schemas.microsoft.com/office/powerpoint/2010/main" val="152365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Como conclusión el trabajo tiene algunos fallos en cuento al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y algunas posibles mejoras.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	Entre las mejoras destaca la posibilidad de utilizar </a:t>
            </a:r>
            <a:r>
              <a:rPr lang="es-ES" sz="1800" dirty="0" err="1">
                <a:effectLst/>
                <a:latin typeface="Calibri" panose="020F0502020204030204" pitchFamily="34" charset="0"/>
                <a:ea typeface="Calibri" panose="020F0502020204030204" pitchFamily="34" charset="0"/>
                <a:cs typeface="Calibri" panose="020F0502020204030204" pitchFamily="34" charset="0"/>
              </a:rPr>
              <a:t>weka</a:t>
            </a:r>
            <a:r>
              <a:rPr lang="es-ES" sz="1800" dirty="0">
                <a:effectLst/>
                <a:latin typeface="Calibri" panose="020F0502020204030204" pitchFamily="34" charset="0"/>
                <a:ea typeface="Calibri" panose="020F0502020204030204" pitchFamily="34" charset="0"/>
                <a:cs typeface="Calibri" panose="020F0502020204030204" pitchFamily="34" charset="0"/>
              </a:rPr>
              <a:t> distribuido con </a:t>
            </a:r>
            <a:r>
              <a:rPr lang="es-ES" sz="1800" dirty="0" err="1">
                <a:effectLst/>
                <a:latin typeface="Calibri" panose="020F0502020204030204" pitchFamily="34" charset="0"/>
                <a:ea typeface="Calibri" panose="020F0502020204030204" pitchFamily="34" charset="0"/>
                <a:cs typeface="Calibri" panose="020F0502020204030204" pitchFamily="34" charset="0"/>
              </a:rPr>
              <a:t>Spark</a:t>
            </a:r>
            <a:r>
              <a:rPr lang="es-ES" sz="1800" dirty="0">
                <a:effectLst/>
                <a:latin typeface="Calibri" panose="020F0502020204030204" pitchFamily="34" charset="0"/>
                <a:ea typeface="Calibri" panose="020F0502020204030204" pitchFamily="34" charset="0"/>
                <a:cs typeface="Calibri" panose="020F0502020204030204" pitchFamily="34" charset="0"/>
              </a:rPr>
              <a:t> o </a:t>
            </a:r>
            <a:r>
              <a:rPr lang="es-ES" sz="1800" dirty="0" err="1">
                <a:effectLst/>
                <a:latin typeface="Calibri" panose="020F0502020204030204" pitchFamily="34" charset="0"/>
                <a:ea typeface="Calibri" panose="020F0502020204030204" pitchFamily="34" charset="0"/>
                <a:cs typeface="Calibri" panose="020F0502020204030204" pitchFamily="34" charset="0"/>
              </a:rPr>
              <a:t>hadoop</a:t>
            </a:r>
            <a:r>
              <a:rPr lang="es-ES" sz="1800" dirty="0">
                <a:effectLst/>
                <a:latin typeface="Calibri" panose="020F0502020204030204" pitchFamily="34" charset="0"/>
                <a:ea typeface="Calibri" panose="020F0502020204030204" pitchFamily="34" charset="0"/>
                <a:cs typeface="Calibri" panose="020F0502020204030204" pitchFamily="34" charset="0"/>
              </a:rPr>
              <a:t>. Su motivación principal es utilizar un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demasiado grande que no quepa en la memoria </a:t>
            </a:r>
            <a:r>
              <a:rPr lang="es-ES" sz="1800" dirty="0" err="1">
                <a:effectLst/>
                <a:latin typeface="Calibri" panose="020F0502020204030204" pitchFamily="34" charset="0"/>
                <a:ea typeface="Calibri" panose="020F0502020204030204" pitchFamily="34" charset="0"/>
                <a:cs typeface="Calibri" panose="020F0502020204030204" pitchFamily="34" charset="0"/>
              </a:rPr>
              <a:t>ram</a:t>
            </a:r>
            <a:r>
              <a:rPr lang="es-ES" sz="1800" dirty="0">
                <a:effectLst/>
                <a:latin typeface="Calibri" panose="020F0502020204030204" pitchFamily="34" charset="0"/>
                <a:ea typeface="Calibri" panose="020F0502020204030204" pitchFamily="34" charset="0"/>
                <a:cs typeface="Calibri" panose="020F0502020204030204" pitchFamily="34" charset="0"/>
              </a:rPr>
              <a:t> de un ordenador corriente o si el tiempo de procesado es demasiado grande.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18</a:t>
            </a:fld>
            <a:endParaRPr lang="es-ES" dirty="0"/>
          </a:p>
        </p:txBody>
      </p:sp>
    </p:spTree>
    <p:extLst>
      <p:ext uri="{BB962C8B-B14F-4D97-AF65-F5344CB8AC3E}">
        <p14:creationId xmlns:p14="http://schemas.microsoft.com/office/powerpoint/2010/main" val="3468661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Y con esto termina mi presentación y quedo a disposición del tribunal para que hagan las preguntas que estimen oportuno</a:t>
            </a: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19</a:t>
            </a:fld>
            <a:endParaRPr lang="es-ES" dirty="0"/>
          </a:p>
        </p:txBody>
      </p:sp>
    </p:spTree>
    <p:extLst>
      <p:ext uri="{BB962C8B-B14F-4D97-AF65-F5344CB8AC3E}">
        <p14:creationId xmlns:p14="http://schemas.microsoft.com/office/powerpoint/2010/main" val="2420935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va a empezar haciendo una breve introducción, que son los logs de </a:t>
            </a:r>
            <a:r>
              <a:rPr lang="es-ES" dirty="0" err="1"/>
              <a:t>testing</a:t>
            </a:r>
            <a:r>
              <a:rPr lang="es-ES" dirty="0"/>
              <a:t>? Para que sirven?</a:t>
            </a:r>
          </a:p>
          <a:p>
            <a:r>
              <a:rPr lang="es-ES" dirty="0"/>
              <a:t>Después se tratara del objetivo principal del trabajo. Luego se hablara sobre el </a:t>
            </a:r>
            <a:r>
              <a:rPr lang="es-ES" dirty="0" err="1"/>
              <a:t>dataset</a:t>
            </a:r>
            <a:r>
              <a:rPr lang="es-ES" dirty="0"/>
              <a:t> seleccionado.</a:t>
            </a:r>
          </a:p>
          <a:p>
            <a:r>
              <a:rPr lang="es-ES" dirty="0"/>
              <a:t>A continuación sobre el funcionamiento del sistema. Y por ultimo las conclusiones y trabajos futuros</a:t>
            </a:r>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2</a:t>
            </a:fld>
            <a:endParaRPr lang="es-ES" dirty="0"/>
          </a:p>
        </p:txBody>
      </p:sp>
    </p:spTree>
    <p:extLst>
      <p:ext uri="{BB962C8B-B14F-4D97-AF65-F5344CB8AC3E}">
        <p14:creationId xmlns:p14="http://schemas.microsoft.com/office/powerpoint/2010/main" val="8859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¿Qué son los logs de </a:t>
            </a:r>
            <a:r>
              <a:rPr lang="es-ES" sz="1800" dirty="0" err="1">
                <a:effectLst/>
                <a:latin typeface="Calibri" panose="020F0502020204030204" pitchFamily="34" charset="0"/>
                <a:ea typeface="Calibri" panose="020F0502020204030204" pitchFamily="34" charset="0"/>
                <a:cs typeface="Calibri" panose="020F0502020204030204" pitchFamily="34" charset="0"/>
              </a:rPr>
              <a:t>testing</a:t>
            </a:r>
            <a:r>
              <a:rPr lang="es-ES" sz="1800" dirty="0">
                <a:effectLst/>
                <a:latin typeface="Calibri" panose="020F0502020204030204" pitchFamily="34" charset="0"/>
                <a:ea typeface="Calibri" panose="020F0502020204030204" pitchFamily="34" charset="0"/>
                <a:cs typeface="Calibri" panose="020F0502020204030204" pitchFamily="34"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Son artefactos que contienen información de una ejecución de un test. Proveen un resumen detallado del test indicando si ha sido exitoso o no. ¿Que es un test? Un test es una ejecución de un programa que prueba las funcionalidades de otro programa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Además, contiene información de los distintos procesos ejecutados y fallos que haya podido encontrar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Y detalla información como: cuando se ha ejecutado el test, los distintos eventos ocurridos, anomalías y errores encontrados, etc.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3</a:t>
            </a:fld>
            <a:endParaRPr lang="es-ES" dirty="0"/>
          </a:p>
        </p:txBody>
      </p:sp>
    </p:spTree>
    <p:extLst>
      <p:ext uri="{BB962C8B-B14F-4D97-AF65-F5344CB8AC3E}">
        <p14:creationId xmlns:p14="http://schemas.microsoft.com/office/powerpoint/2010/main" val="367289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4</a:t>
            </a:fld>
            <a:endParaRPr lang="es-ES" dirty="0"/>
          </a:p>
        </p:txBody>
      </p:sp>
    </p:spTree>
    <p:extLst>
      <p:ext uri="{BB962C8B-B14F-4D97-AF65-F5344CB8AC3E}">
        <p14:creationId xmlns:p14="http://schemas.microsoft.com/office/powerpoint/2010/main" val="389488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¿Para que sirven los logs de </a:t>
            </a:r>
            <a:r>
              <a:rPr lang="es-ES" sz="1800" dirty="0" err="1">
                <a:effectLst/>
                <a:latin typeface="Calibri" panose="020F0502020204030204" pitchFamily="34" charset="0"/>
                <a:ea typeface="Calibri" panose="020F0502020204030204" pitchFamily="34" charset="0"/>
                <a:cs typeface="Calibri" panose="020F0502020204030204" pitchFamily="34" charset="0"/>
              </a:rPr>
              <a:t>testing</a:t>
            </a:r>
            <a:r>
              <a:rPr lang="es-ES" sz="1800" dirty="0">
                <a:effectLst/>
                <a:latin typeface="Calibri" panose="020F0502020204030204" pitchFamily="34" charset="0"/>
                <a:ea typeface="Calibri" panose="020F0502020204030204" pitchFamily="34" charset="0"/>
                <a:cs typeface="Calibri" panose="020F0502020204030204" pitchFamily="34" charset="0"/>
              </a:rPr>
              <a:t>?</a:t>
            </a: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Los logs proporcionan un registro detallado que sirve tanto para verificar de que se ejecuto el test, como información relacionada con el éxito de esas pruebas.</a:t>
            </a:r>
          </a:p>
          <a:p>
            <a:pPr lvl="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¿Por qué clasificarlos?</a:t>
            </a: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Encontrar errores puede llegar a ser difícil cuando el log es muy largo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Además, la clasificación automática tiene un mayor contexto. Toma todo lo aprendido y lo aplica a cada log, una persona no puede tener en cuenta todo.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Por ultimo, el coste efectivo de manejar un gran numero de logs de un clasificador automático. </a:t>
            </a:r>
            <a:r>
              <a:rPr lang="es-ES" sz="1800" dirty="0">
                <a:latin typeface="Calibri" panose="020F0502020204030204" pitchFamily="34" charset="0"/>
                <a:ea typeface="Calibri" panose="020F0502020204030204" pitchFamily="34" charset="0"/>
                <a:cs typeface="Calibri" panose="020F0502020204030204" pitchFamily="34" charset="0"/>
              </a:rPr>
              <a:t>Este</a:t>
            </a:r>
            <a:r>
              <a:rPr lang="es-ES" sz="1800" dirty="0">
                <a:effectLst/>
                <a:latin typeface="Calibri" panose="020F0502020204030204" pitchFamily="34" charset="0"/>
                <a:ea typeface="Calibri" panose="020F0502020204030204" pitchFamily="34" charset="0"/>
                <a:cs typeface="Calibri" panose="020F0502020204030204" pitchFamily="34" charset="0"/>
              </a:rPr>
              <a:t> puede manejar miles de logs mucho más rápido que una persona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5</a:t>
            </a:fld>
            <a:endParaRPr lang="es-ES" dirty="0"/>
          </a:p>
        </p:txBody>
      </p:sp>
    </p:spTree>
    <p:extLst>
      <p:ext uri="{BB962C8B-B14F-4D97-AF65-F5344CB8AC3E}">
        <p14:creationId xmlns:p14="http://schemas.microsoft.com/office/powerpoint/2010/main" val="39605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u="sng" dirty="0">
                <a:effectLst/>
                <a:latin typeface="Calibri" panose="020F0502020204030204" pitchFamily="34" charset="0"/>
                <a:ea typeface="Calibri" panose="020F0502020204030204" pitchFamily="34" charset="0"/>
                <a:cs typeface="Calibri" panose="020F0502020204030204" pitchFamily="34" charset="0"/>
              </a:rPr>
              <a:t>Objetivo principal:</a:t>
            </a:r>
            <a:r>
              <a:rPr lang="es-ES" sz="1800" dirty="0">
                <a:effectLst/>
                <a:latin typeface="Calibri" panose="020F0502020204030204" pitchFamily="34" charset="0"/>
                <a:ea typeface="Calibri" panose="020F0502020204030204" pitchFamily="34" charset="0"/>
                <a:cs typeface="Calibri" panose="020F0502020204030204" pitchFamily="34" charset="0"/>
              </a:rPr>
              <a:t> El objetivo principal del trabajo es desarrollar un sistema que sea capaz de crear, entrenar y probar un modelo predictivo que clasifique logs de </a:t>
            </a:r>
            <a:r>
              <a:rPr lang="es-ES" sz="1800" dirty="0" err="1">
                <a:effectLst/>
                <a:latin typeface="Calibri" panose="020F0502020204030204" pitchFamily="34" charset="0"/>
                <a:ea typeface="Calibri" panose="020F0502020204030204" pitchFamily="34" charset="0"/>
                <a:cs typeface="Calibri" panose="020F0502020204030204" pitchFamily="34" charset="0"/>
              </a:rPr>
              <a:t>testing</a:t>
            </a:r>
            <a:r>
              <a:rPr lang="es-ES" sz="1800" dirty="0">
                <a:effectLst/>
                <a:latin typeface="Calibri" panose="020F0502020204030204" pitchFamily="34" charset="0"/>
                <a:ea typeface="Calibri" panose="020F0502020204030204" pitchFamily="34" charset="0"/>
                <a:cs typeface="Calibri" panose="020F0502020204030204" pitchFamily="34" charset="0"/>
              </a:rPr>
              <a:t> en categorías de errores.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u="sng" dirty="0">
                <a:effectLst/>
                <a:latin typeface="Calibri" panose="020F0502020204030204" pitchFamily="34" charset="0"/>
                <a:ea typeface="Calibri" panose="020F0502020204030204" pitchFamily="34" charset="0"/>
                <a:cs typeface="Calibri" panose="020F0502020204030204" pitchFamily="34" charset="0"/>
              </a:rPr>
              <a:t>Otros objetivos:</a:t>
            </a:r>
            <a:r>
              <a:rPr lang="es-ES" sz="1800" dirty="0">
                <a:effectLst/>
                <a:latin typeface="Calibri" panose="020F0502020204030204" pitchFamily="34" charset="0"/>
                <a:ea typeface="Calibri" panose="020F0502020204030204" pitchFamily="34" charset="0"/>
                <a:cs typeface="Calibri" panose="020F0502020204030204" pitchFamily="34" charset="0"/>
              </a:rPr>
              <a:t> Además otros objetivos eran: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Capaz de diferenciar si un log contiene una ejecución exitosa o fallida</a:t>
            </a:r>
          </a:p>
          <a:p>
            <a:pPr marL="342900" lvl="0" indent="-342900" algn="just">
              <a:lnSpc>
                <a:spcPct val="107000"/>
              </a:lnSpc>
              <a:buFont typeface="Symbol" panose="05050102010706020507" pitchFamily="18" charset="2"/>
              <a:buChar char=""/>
            </a:pPr>
            <a:r>
              <a:rPr lang="es-ES" sz="1800" dirty="0">
                <a:latin typeface="Calibri" panose="020F0502020204030204" pitchFamily="34" charset="0"/>
                <a:ea typeface="Calibri" panose="020F0502020204030204" pitchFamily="34" charset="0"/>
                <a:cs typeface="Calibri" panose="020F0502020204030204" pitchFamily="34" charset="0"/>
              </a:rPr>
              <a:t>Y que el modelo sea independiente del lenguaje de programación que tratan los logs</a:t>
            </a:r>
            <a:r>
              <a:rPr lang="es-ES" sz="1800" dirty="0">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Cada lenguaje de programación nombra errores similares con distinto nombre.</a:t>
            </a:r>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6</a:t>
            </a:fld>
            <a:endParaRPr lang="es-ES" dirty="0"/>
          </a:p>
        </p:txBody>
      </p:sp>
    </p:spTree>
    <p:extLst>
      <p:ext uri="{BB962C8B-B14F-4D97-AF65-F5344CB8AC3E}">
        <p14:creationId xmlns:p14="http://schemas.microsoft.com/office/powerpoint/2010/main" val="155541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Para entrenar el modelo es necesario un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un conjunto de logs, que se adecue al problema. </a:t>
            </a:r>
            <a:r>
              <a:rPr lang="es-ES" sz="1800" dirty="0">
                <a:latin typeface="Calibri" panose="020F0502020204030204" pitchFamily="34" charset="0"/>
                <a:ea typeface="Calibri" panose="020F0502020204030204" pitchFamily="34" charset="0"/>
                <a:cs typeface="Calibri" panose="020F0502020204030204" pitchFamily="34" charset="0"/>
              </a:rPr>
              <a:t>Se </a:t>
            </a:r>
            <a:r>
              <a:rPr lang="es-ES" sz="1800" dirty="0" err="1">
                <a:latin typeface="Calibri" panose="020F0502020204030204" pitchFamily="34" charset="0"/>
                <a:ea typeface="Calibri" panose="020F0502020204030204" pitchFamily="34" charset="0"/>
                <a:cs typeface="Calibri" panose="020F0502020204030204" pitchFamily="34" charset="0"/>
              </a:rPr>
              <a:t>requeria</a:t>
            </a:r>
            <a:r>
              <a:rPr lang="es-ES" sz="1800" dirty="0">
                <a:latin typeface="Calibri" panose="020F0502020204030204" pitchFamily="34" charset="0"/>
                <a:ea typeface="Calibri" panose="020F0502020204030204" pitchFamily="34" charset="0"/>
                <a:cs typeface="Calibri" panose="020F0502020204030204" pitchFamily="34" charset="0"/>
              </a:rPr>
              <a: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Un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grande con muchos ejemplos para asegurar la fiabilidad de los resultados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Un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equilibrado. Buscamos un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que contenga distintos errores, pero también buscamos que haya un numero mínimo por cada tipo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Lenguajes variados. Como buscamos la independencia del lenguaje de los logs queremos que haya varios lenguajes con varios tipos de errores.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7</a:t>
            </a:fld>
            <a:endParaRPr lang="es-ES" dirty="0"/>
          </a:p>
        </p:txBody>
      </p:sp>
    </p:spTree>
    <p:extLst>
      <p:ext uri="{BB962C8B-B14F-4D97-AF65-F5344CB8AC3E}">
        <p14:creationId xmlns:p14="http://schemas.microsoft.com/office/powerpoint/2010/main" val="1261921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a:xfrm>
            <a:off x="685800" y="4343400"/>
            <a:ext cx="5486400" cy="4477072"/>
          </a:xfrm>
        </p:spPr>
        <p:txBody>
          <a:bodyPr/>
          <a:lstStyle/>
          <a:p>
            <a:pPr indent="449580"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El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seleccionado cumplía la mayoría de nuestros requisitos marcados. Era grande y contenía un cierto numero de tipos de errores adecuado. También tenía un mínimo de logs por cada tipo de error. Pero todos los logs eran de ejecución de test escritos en Java. El objetivo de independencia del lenguaje no se cumple al tener solo un lenguaje con el que probar.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El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también requiere de ciertas cambios y modificaciones: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Calibri" panose="020F0502020204030204" pitchFamily="34" charset="0"/>
              </a:rPr>
              <a:t>Primero, el </a:t>
            </a:r>
            <a:r>
              <a:rPr lang="es-ES" sz="1800" dirty="0" err="1">
                <a:effectLst/>
                <a:latin typeface="Calibri" panose="020F0502020204030204" pitchFamily="34" charset="0"/>
                <a:ea typeface="Calibri" panose="020F0502020204030204" pitchFamily="34" charset="0"/>
                <a:cs typeface="Calibri" panose="020F0502020204030204" pitchFamily="34" charset="0"/>
              </a:rPr>
              <a:t>dataset</a:t>
            </a:r>
            <a:r>
              <a:rPr lang="es-ES" sz="1800" dirty="0">
                <a:effectLst/>
                <a:latin typeface="Calibri" panose="020F0502020204030204" pitchFamily="34" charset="0"/>
                <a:ea typeface="Calibri" panose="020F0502020204030204" pitchFamily="34" charset="0"/>
                <a:cs typeface="Calibri" panose="020F0502020204030204" pitchFamily="34" charset="0"/>
              </a:rPr>
              <a:t> contenía logs de muchos repositorios, pero no todos los repositorios estaban clasificados. Algunos repositorios contenían logs sin clasificar y clasificarlos manualmente requeriría mucho tiempo, por lo que se descarto esa opción y esos repositorios.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8</a:t>
            </a:fld>
            <a:endParaRPr lang="es-ES" dirty="0"/>
          </a:p>
        </p:txBody>
      </p:sp>
    </p:spTree>
    <p:extLst>
      <p:ext uri="{BB962C8B-B14F-4D97-AF65-F5344CB8AC3E}">
        <p14:creationId xmlns:p14="http://schemas.microsoft.com/office/powerpoint/2010/main" val="165226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Calibri" panose="020F0502020204030204" pitchFamily="34" charset="0"/>
                <a:ea typeface="Calibri" panose="020F0502020204030204" pitchFamily="34" charset="0"/>
                <a:cs typeface="Calibri" panose="020F0502020204030204" pitchFamily="34" charset="0"/>
              </a:rPr>
              <a:t>La información sobre a que tipo de error pertenece cada log estaba en ficheros JSON. JSON es un formato que funciona como una tabla clave-valor.</a:t>
            </a:r>
          </a:p>
          <a:p>
            <a:endParaRPr lang="es-ES" sz="1800" dirty="0">
              <a:effectLst/>
              <a:latin typeface="Calibri" panose="020F0502020204030204" pitchFamily="34" charset="0"/>
              <a:ea typeface="Calibri" panose="020F0502020204030204" pitchFamily="34" charset="0"/>
              <a:cs typeface="Calibri" panose="020F0502020204030204" pitchFamily="34" charset="0"/>
            </a:endParaRPr>
          </a:p>
          <a:p>
            <a:r>
              <a:rPr lang="es-ES" sz="1800" dirty="0">
                <a:effectLst/>
                <a:latin typeface="Calibri" panose="020F0502020204030204" pitchFamily="34" charset="0"/>
                <a:ea typeface="Calibri" panose="020F0502020204030204" pitchFamily="34" charset="0"/>
                <a:cs typeface="Calibri" panose="020F0502020204030204" pitchFamily="34" charset="0"/>
              </a:rPr>
              <a:t>Algunos de los ficheros JSON tenían errores en las claves. Por ejemplo, en un mismo fichero había dos categorías con el mismo nombre, se decidió cambiar la segunda y añadirle un ‘2’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F93199CD-3E1B-4AE6-990F-76F925F5EA9F}" type="slidenum">
              <a:rPr lang="es-ES" smtClean="0"/>
              <a:pPr/>
              <a:t>9</a:t>
            </a:fld>
            <a:endParaRPr lang="es-ES" dirty="0"/>
          </a:p>
        </p:txBody>
      </p:sp>
    </p:spTree>
    <p:extLst>
      <p:ext uri="{BB962C8B-B14F-4D97-AF65-F5344CB8AC3E}">
        <p14:creationId xmlns:p14="http://schemas.microsoft.com/office/powerpoint/2010/main" val="1636813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1D6C2E03-959B-4614-B94B-5B687BB56F28}" type="datetime1">
              <a:rPr lang="es-ES" smtClean="0"/>
              <a:t>22/09/2020</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11D18B5-A908-45FC-92F7-FC7D8FDF3B44}" type="datetime1">
              <a:rPr lang="es-ES" smtClean="0"/>
              <a:t>22/09/2020</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A05DC58E-6118-4A51-9587-15FE9A9CAB63}" type="datetime1">
              <a:rPr lang="es-ES" smtClean="0"/>
              <a:t>22/09/2020</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91AD0084-F82B-4A48-822F-F3CBE336C760}" type="datetime1">
              <a:rPr lang="es-ES" smtClean="0"/>
              <a:t>22/09/2020</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577C984F-B1B7-4E3A-8056-5C348B429194}" type="datetime1">
              <a:rPr lang="es-ES" smtClean="0"/>
              <a:t>22/09/2020</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E88E716D-1528-4AFA-9169-13135651A3FB}" type="datetime1">
              <a:rPr lang="es-ES" smtClean="0"/>
              <a:t>22/09/2020</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3D0C575B-8AC8-44B5-923B-105DE4F7B29A}" type="datetime1">
              <a:rPr lang="es-ES" smtClean="0"/>
              <a:t>22/09/2020</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60B5095C-1C8F-456F-9AE1-69AF3B6D2E3B}" type="datetime1">
              <a:rPr lang="es-ES" smtClean="0"/>
              <a:t>22/09/2020</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835295E0-EEAA-415A-B11D-AD1152A810B5}" type="datetime1">
              <a:rPr lang="es-ES" smtClean="0"/>
              <a:t>22/09/2020</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FDDB71B2-415B-4348-894B-B2D34ED1F9EC}" type="datetime1">
              <a:rPr lang="es-ES" smtClean="0"/>
              <a:t>22/09/2020</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D4E56A08-5A8A-4EBA-B5D2-C500458AABEB}" type="datetime1">
              <a:rPr lang="es-ES" smtClean="0"/>
              <a:t>22/09/2020</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luz&#10;&#10;Descripción generada automáticamente">
            <a:extLst>
              <a:ext uri="{FF2B5EF4-FFF2-40B4-BE49-F238E27FC236}">
                <a16:creationId xmlns:a16="http://schemas.microsoft.com/office/drawing/2014/main" id="{5BC6E789-E746-4B3A-B625-7AA16528D3A7}"/>
              </a:ext>
            </a:extLst>
          </p:cNvPr>
          <p:cNvPicPr>
            <a:picLocks noChangeAspect="1"/>
          </p:cNvPicPr>
          <p:nvPr/>
        </p:nvPicPr>
        <p:blipFill rotWithShape="1">
          <a:blip r:embed="rId3">
            <a:extLst>
              <a:ext uri="{28A0092B-C50C-407E-A947-70E740481C1C}">
                <a14:useLocalDpi xmlns:a14="http://schemas.microsoft.com/office/drawing/2010/main" val="0"/>
              </a:ext>
            </a:extLst>
          </a:blip>
          <a:srcRect t="3711" b="11934"/>
          <a:stretch/>
        </p:blipFill>
        <p:spPr>
          <a:xfrm>
            <a:off x="0" y="0"/>
            <a:ext cx="12188825" cy="6858000"/>
          </a:xfrm>
          <a:prstGeom prst="rect">
            <a:avLst/>
          </a:prstGeom>
        </p:spPr>
      </p:pic>
      <p:sp>
        <p:nvSpPr>
          <p:cNvPr id="3" name="Título 2"/>
          <p:cNvSpPr>
            <a:spLocks noGrp="1"/>
          </p:cNvSpPr>
          <p:nvPr>
            <p:ph type="ctrTitle"/>
          </p:nvPr>
        </p:nvSpPr>
        <p:spPr/>
        <p:txBody>
          <a:bodyPr rtlCol="0">
            <a:normAutofit fontScale="90000"/>
          </a:bodyPr>
          <a:lstStyle/>
          <a:p>
            <a:pPr rtl="0"/>
            <a:r>
              <a:rPr lang="es-ES" dirty="0"/>
              <a:t>Clasificación Automática de Logs de </a:t>
            </a:r>
            <a:r>
              <a:rPr lang="es-ES" dirty="0" err="1"/>
              <a:t>Testing</a:t>
            </a:r>
            <a:r>
              <a:rPr lang="es-ES" dirty="0"/>
              <a:t> de Software</a:t>
            </a:r>
          </a:p>
        </p:txBody>
      </p:sp>
      <p:sp>
        <p:nvSpPr>
          <p:cNvPr id="4" name="Subtítulo 3"/>
          <p:cNvSpPr>
            <a:spLocks noGrp="1"/>
          </p:cNvSpPr>
          <p:nvPr>
            <p:ph type="subTitle" idx="1"/>
          </p:nvPr>
        </p:nvSpPr>
        <p:spPr/>
        <p:txBody>
          <a:bodyPr rtlCol="0"/>
          <a:lstStyle/>
          <a:p>
            <a:pPr rtl="0"/>
            <a:r>
              <a:rPr lang="es-ES" dirty="0"/>
              <a:t>Daniel Diz Molinero</a:t>
            </a:r>
          </a:p>
          <a:p>
            <a:pPr rtl="0"/>
            <a:endParaRPr lang="es-ES" dirty="0"/>
          </a:p>
          <a:p>
            <a:pPr rtl="0"/>
            <a:endParaRPr lang="es-ES" dirty="0"/>
          </a:p>
          <a:p>
            <a:pPr rtl="0"/>
            <a:r>
              <a:rPr lang="es-ES" dirty="0"/>
              <a:t>Trabajo de fin de grado – ingeniería del software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err="1"/>
              <a:t>Dataset</a:t>
            </a:r>
            <a:br>
              <a:rPr lang="es-ES" sz="4000" b="1" dirty="0"/>
            </a:br>
            <a:r>
              <a:rPr lang="es-ES" b="1" dirty="0"/>
              <a:t>Adaptación</a:t>
            </a:r>
            <a:endParaRPr lang="es-ES" sz="4000" b="1" dirty="0"/>
          </a:p>
        </p:txBody>
      </p:sp>
      <p:sp>
        <p:nvSpPr>
          <p:cNvPr id="2" name="CuadroTexto 1">
            <a:extLst>
              <a:ext uri="{FF2B5EF4-FFF2-40B4-BE49-F238E27FC236}">
                <a16:creationId xmlns:a16="http://schemas.microsoft.com/office/drawing/2014/main" id="{8FEBA590-907A-4C8D-ACBC-B382CACDE2F8}"/>
              </a:ext>
            </a:extLst>
          </p:cNvPr>
          <p:cNvSpPr txBox="1"/>
          <p:nvPr/>
        </p:nvSpPr>
        <p:spPr>
          <a:xfrm>
            <a:off x="1522413" y="2321004"/>
            <a:ext cx="3512862" cy="1846659"/>
          </a:xfrm>
          <a:prstGeom prst="rect">
            <a:avLst/>
          </a:prstGeom>
          <a:noFill/>
        </p:spPr>
        <p:txBody>
          <a:bodyPr wrap="square" rtlCol="0">
            <a:spAutoFit/>
          </a:bodyPr>
          <a:lstStyle/>
          <a:p>
            <a:pPr marL="342900" indent="-342900">
              <a:buFont typeface="Arial" panose="020B0604020202020204" pitchFamily="34" charset="0"/>
              <a:buChar char="•"/>
            </a:pPr>
            <a:r>
              <a:rPr lang="es-ES" sz="2400" dirty="0"/>
              <a:t>Reordenación</a:t>
            </a:r>
          </a:p>
          <a:p>
            <a:pPr marL="342900" indent="-342900">
              <a:buFont typeface="Arial" panose="020B0604020202020204" pitchFamily="34" charset="0"/>
              <a:buChar char="•"/>
            </a:pPr>
            <a:r>
              <a:rPr lang="es-ES" sz="2400" dirty="0"/>
              <a:t>70 logs por categoría</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endParaRPr lang="es-ES" sz="2400" dirty="0"/>
          </a:p>
          <a:p>
            <a:pPr marL="285750" indent="-285750">
              <a:buFont typeface="Arial" panose="020B0604020202020204" pitchFamily="34" charset="0"/>
              <a:buChar char="•"/>
            </a:pPr>
            <a:endParaRPr lang="es-ES" dirty="0"/>
          </a:p>
        </p:txBody>
      </p:sp>
      <p:graphicFrame>
        <p:nvGraphicFramePr>
          <p:cNvPr id="8" name="Marcador de contenido 2">
            <a:extLst>
              <a:ext uri="{FF2B5EF4-FFF2-40B4-BE49-F238E27FC236}">
                <a16:creationId xmlns:a16="http://schemas.microsoft.com/office/drawing/2014/main" id="{E5BFD147-0472-4FC1-8CB5-3BA6BA55D797}"/>
              </a:ext>
            </a:extLst>
          </p:cNvPr>
          <p:cNvGraphicFramePr>
            <a:graphicFrameLocks noGrp="1"/>
          </p:cNvGraphicFramePr>
          <p:nvPr>
            <p:ph sz="half" idx="1"/>
            <p:extLst>
              <p:ext uri="{D42A27DB-BD31-4B8C-83A1-F6EECF244321}">
                <p14:modId xmlns:p14="http://schemas.microsoft.com/office/powerpoint/2010/main" val="31703832"/>
              </p:ext>
            </p:extLst>
          </p:nvPr>
        </p:nvGraphicFramePr>
        <p:xfrm>
          <a:off x="5302325" y="777219"/>
          <a:ext cx="3168352" cy="4489526"/>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1250566989"/>
                    </a:ext>
                  </a:extLst>
                </a:gridCol>
                <a:gridCol w="1584176">
                  <a:extLst>
                    <a:ext uri="{9D8B030D-6E8A-4147-A177-3AD203B41FA5}">
                      <a16:colId xmlns:a16="http://schemas.microsoft.com/office/drawing/2014/main" val="391540318"/>
                    </a:ext>
                  </a:extLst>
                </a:gridCol>
              </a:tblGrid>
              <a:tr h="0">
                <a:tc>
                  <a:txBody>
                    <a:bodyPr/>
                    <a:lstStyle/>
                    <a:p>
                      <a:pPr marL="457200" algn="just" fontAlgn="t">
                        <a:lnSpc>
                          <a:spcPct val="150000"/>
                        </a:lnSpc>
                        <a:spcBef>
                          <a:spcPts val="0"/>
                        </a:spcBef>
                        <a:spcAft>
                          <a:spcPts val="0"/>
                        </a:spcAft>
                      </a:pPr>
                      <a:r>
                        <a:rPr lang="es-ES" sz="2000" b="1" i="0" u="none" strike="noStrike" dirty="0">
                          <a:solidFill>
                            <a:schemeClr val="bg1"/>
                          </a:solidFill>
                          <a:effectLst/>
                          <a:latin typeface="+mn-lt"/>
                        </a:rPr>
                        <a:t>Error</a:t>
                      </a:r>
                    </a:p>
                  </a:txBody>
                  <a:tcPr marL="64555" marR="64555" marT="8966" marB="0">
                    <a:solidFill>
                      <a:schemeClr val="bg2">
                        <a:lumMod val="50000"/>
                        <a:lumOff val="50000"/>
                      </a:schemeClr>
                    </a:solidFill>
                  </a:tcPr>
                </a:tc>
                <a:tc>
                  <a:txBody>
                    <a:bodyPr/>
                    <a:lstStyle/>
                    <a:p>
                      <a:pPr marL="457200" algn="just" fontAlgn="t">
                        <a:lnSpc>
                          <a:spcPct val="150000"/>
                        </a:lnSpc>
                        <a:spcBef>
                          <a:spcPts val="0"/>
                        </a:spcBef>
                        <a:spcAft>
                          <a:spcPts val="800"/>
                        </a:spcAft>
                      </a:pPr>
                      <a:r>
                        <a:rPr lang="es-ES" sz="2000" b="1" i="0" u="none" strike="noStrike" dirty="0">
                          <a:solidFill>
                            <a:schemeClr val="bg1"/>
                          </a:solidFill>
                          <a:effectLst/>
                          <a:latin typeface="+mn-lt"/>
                        </a:rPr>
                        <a:t>Logs</a:t>
                      </a:r>
                    </a:p>
                  </a:txBody>
                  <a:tcPr marL="64555" marR="64555" marT="8966" marB="0">
                    <a:solidFill>
                      <a:schemeClr val="bg2">
                        <a:lumMod val="50000"/>
                        <a:lumOff val="50000"/>
                      </a:schemeClr>
                    </a:solidFill>
                  </a:tcPr>
                </a:tc>
                <a:extLst>
                  <a:ext uri="{0D108BD9-81ED-4DB2-BD59-A6C34878D82A}">
                    <a16:rowId xmlns:a16="http://schemas.microsoft.com/office/drawing/2014/main" val="2547236670"/>
                  </a:ext>
                </a:extLst>
              </a:tr>
              <a:tr h="228334">
                <a:tc>
                  <a:txBody>
                    <a:bodyPr/>
                    <a:lstStyle/>
                    <a:p>
                      <a:pPr algn="ctr"/>
                      <a:r>
                        <a:rPr lang="es-ES" sz="1600" b="1" dirty="0" err="1">
                          <a:solidFill>
                            <a:schemeClr val="bg1"/>
                          </a:solidFill>
                          <a:latin typeface="+mn-lt"/>
                        </a:rPr>
                        <a:t>Findbugs</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576</a:t>
                      </a:r>
                    </a:p>
                  </a:txBody>
                  <a:tcPr>
                    <a:solidFill>
                      <a:schemeClr val="tx2">
                        <a:lumMod val="90000"/>
                      </a:schemeClr>
                    </a:solidFill>
                  </a:tcPr>
                </a:tc>
                <a:extLst>
                  <a:ext uri="{0D108BD9-81ED-4DB2-BD59-A6C34878D82A}">
                    <a16:rowId xmlns:a16="http://schemas.microsoft.com/office/drawing/2014/main" val="3505617084"/>
                  </a:ext>
                </a:extLst>
              </a:tr>
              <a:tr h="228334">
                <a:tc>
                  <a:txBody>
                    <a:bodyPr/>
                    <a:lstStyle/>
                    <a:p>
                      <a:pPr algn="ctr"/>
                      <a:r>
                        <a:rPr lang="es-ES" sz="1600" b="1" dirty="0" err="1">
                          <a:solidFill>
                            <a:schemeClr val="bg1"/>
                          </a:solidFill>
                          <a:latin typeface="+mn-lt"/>
                        </a:rPr>
                        <a:t>Javadoc</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239</a:t>
                      </a:r>
                    </a:p>
                  </a:txBody>
                  <a:tcPr>
                    <a:solidFill>
                      <a:schemeClr val="tx2">
                        <a:lumMod val="75000"/>
                      </a:schemeClr>
                    </a:solidFill>
                  </a:tcPr>
                </a:tc>
                <a:extLst>
                  <a:ext uri="{0D108BD9-81ED-4DB2-BD59-A6C34878D82A}">
                    <a16:rowId xmlns:a16="http://schemas.microsoft.com/office/drawing/2014/main" val="4025059921"/>
                  </a:ext>
                </a:extLst>
              </a:tr>
              <a:tr h="228334">
                <a:tc>
                  <a:txBody>
                    <a:bodyPr/>
                    <a:lstStyle/>
                    <a:p>
                      <a:pPr algn="ctr"/>
                      <a:r>
                        <a:rPr lang="es-ES" sz="1600" b="1" dirty="0" err="1">
                          <a:solidFill>
                            <a:schemeClr val="bg1"/>
                          </a:solidFill>
                          <a:latin typeface="+mn-lt"/>
                        </a:rPr>
                        <a:t>Lint</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4</a:t>
                      </a:r>
                    </a:p>
                  </a:txBody>
                  <a:tcPr>
                    <a:solidFill>
                      <a:schemeClr val="tx2">
                        <a:lumMod val="90000"/>
                      </a:schemeClr>
                    </a:solidFill>
                  </a:tcPr>
                </a:tc>
                <a:extLst>
                  <a:ext uri="{0D108BD9-81ED-4DB2-BD59-A6C34878D82A}">
                    <a16:rowId xmlns:a16="http://schemas.microsoft.com/office/drawing/2014/main" val="2137707638"/>
                  </a:ext>
                </a:extLst>
              </a:tr>
              <a:tr h="228334">
                <a:tc>
                  <a:txBody>
                    <a:bodyPr/>
                    <a:lstStyle/>
                    <a:p>
                      <a:pPr algn="ctr"/>
                      <a:r>
                        <a:rPr lang="es-ES" sz="1600" b="1" dirty="0" err="1">
                          <a:solidFill>
                            <a:schemeClr val="bg1"/>
                          </a:solidFill>
                          <a:latin typeface="+mn-lt"/>
                        </a:rPr>
                        <a:t>Buildconfig</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926</a:t>
                      </a:r>
                    </a:p>
                  </a:txBody>
                  <a:tcPr>
                    <a:solidFill>
                      <a:schemeClr val="tx2">
                        <a:lumMod val="75000"/>
                      </a:schemeClr>
                    </a:solidFill>
                  </a:tcPr>
                </a:tc>
                <a:extLst>
                  <a:ext uri="{0D108BD9-81ED-4DB2-BD59-A6C34878D82A}">
                    <a16:rowId xmlns:a16="http://schemas.microsoft.com/office/drawing/2014/main" val="2840553460"/>
                  </a:ext>
                </a:extLst>
              </a:tr>
              <a:tr h="228334">
                <a:tc>
                  <a:txBody>
                    <a:bodyPr/>
                    <a:lstStyle/>
                    <a:p>
                      <a:pPr algn="ctr"/>
                      <a:r>
                        <a:rPr lang="es-ES" sz="1600" b="1" dirty="0">
                          <a:solidFill>
                            <a:schemeClr val="bg1"/>
                          </a:solidFill>
                          <a:latin typeface="+mn-lt"/>
                        </a:rPr>
                        <a:t>Git</a:t>
                      </a:r>
                    </a:p>
                  </a:txBody>
                  <a:tcPr>
                    <a:solidFill>
                      <a:schemeClr val="tx2">
                        <a:lumMod val="90000"/>
                      </a:schemeClr>
                    </a:solidFill>
                  </a:tcPr>
                </a:tc>
                <a:tc>
                  <a:txBody>
                    <a:bodyPr/>
                    <a:lstStyle/>
                    <a:p>
                      <a:pPr algn="ctr"/>
                      <a:r>
                        <a:rPr lang="es-ES" sz="1600" b="1" dirty="0">
                          <a:solidFill>
                            <a:schemeClr val="bg1"/>
                          </a:solidFill>
                          <a:latin typeface="+mn-lt"/>
                        </a:rPr>
                        <a:t>10059</a:t>
                      </a:r>
                    </a:p>
                  </a:txBody>
                  <a:tcPr>
                    <a:solidFill>
                      <a:schemeClr val="tx2">
                        <a:lumMod val="90000"/>
                      </a:schemeClr>
                    </a:solidFill>
                  </a:tcPr>
                </a:tc>
                <a:extLst>
                  <a:ext uri="{0D108BD9-81ED-4DB2-BD59-A6C34878D82A}">
                    <a16:rowId xmlns:a16="http://schemas.microsoft.com/office/drawing/2014/main" val="451452443"/>
                  </a:ext>
                </a:extLst>
              </a:tr>
              <a:tr h="267187">
                <a:tc>
                  <a:txBody>
                    <a:bodyPr/>
                    <a:lstStyle/>
                    <a:p>
                      <a:pPr algn="ctr"/>
                      <a:r>
                        <a:rPr lang="es-ES" sz="1600" b="1" dirty="0" err="1">
                          <a:solidFill>
                            <a:schemeClr val="bg1"/>
                          </a:solidFill>
                          <a:latin typeface="+mn-lt"/>
                        </a:rPr>
                        <a:t>Incompatibility</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123</a:t>
                      </a:r>
                    </a:p>
                  </a:txBody>
                  <a:tcPr>
                    <a:solidFill>
                      <a:schemeClr val="tx2">
                        <a:lumMod val="75000"/>
                      </a:schemeClr>
                    </a:solidFill>
                  </a:tcPr>
                </a:tc>
                <a:extLst>
                  <a:ext uri="{0D108BD9-81ED-4DB2-BD59-A6C34878D82A}">
                    <a16:rowId xmlns:a16="http://schemas.microsoft.com/office/drawing/2014/main" val="1963413631"/>
                  </a:ext>
                </a:extLst>
              </a:tr>
              <a:tr h="228334">
                <a:tc>
                  <a:txBody>
                    <a:bodyPr/>
                    <a:lstStyle/>
                    <a:p>
                      <a:pPr algn="ctr"/>
                      <a:r>
                        <a:rPr lang="es-ES" sz="1600" b="1" dirty="0" err="1">
                          <a:solidFill>
                            <a:schemeClr val="bg1"/>
                          </a:solidFill>
                          <a:latin typeface="+mn-lt"/>
                        </a:rPr>
                        <a:t>Testfailure</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13848</a:t>
                      </a:r>
                    </a:p>
                  </a:txBody>
                  <a:tcPr>
                    <a:solidFill>
                      <a:schemeClr val="tx2">
                        <a:lumMod val="90000"/>
                      </a:schemeClr>
                    </a:solidFill>
                  </a:tcPr>
                </a:tc>
                <a:extLst>
                  <a:ext uri="{0D108BD9-81ED-4DB2-BD59-A6C34878D82A}">
                    <a16:rowId xmlns:a16="http://schemas.microsoft.com/office/drawing/2014/main" val="437865416"/>
                  </a:ext>
                </a:extLst>
              </a:tr>
              <a:tr h="228334">
                <a:tc>
                  <a:txBody>
                    <a:bodyPr/>
                    <a:lstStyle/>
                    <a:p>
                      <a:pPr algn="ctr"/>
                      <a:r>
                        <a:rPr lang="es-ES" sz="1600" b="1" dirty="0" err="1">
                          <a:solidFill>
                            <a:schemeClr val="bg1"/>
                          </a:solidFill>
                          <a:latin typeface="+mn-lt"/>
                        </a:rPr>
                        <a:t>Testfailure_clj</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1435</a:t>
                      </a:r>
                    </a:p>
                  </a:txBody>
                  <a:tcPr>
                    <a:solidFill>
                      <a:schemeClr val="tx2">
                        <a:lumMod val="75000"/>
                      </a:schemeClr>
                    </a:solidFill>
                  </a:tcPr>
                </a:tc>
                <a:extLst>
                  <a:ext uri="{0D108BD9-81ED-4DB2-BD59-A6C34878D82A}">
                    <a16:rowId xmlns:a16="http://schemas.microsoft.com/office/drawing/2014/main" val="3225813108"/>
                  </a:ext>
                </a:extLst>
              </a:tr>
              <a:tr h="267187">
                <a:tc>
                  <a:txBody>
                    <a:bodyPr/>
                    <a:lstStyle/>
                    <a:p>
                      <a:pPr algn="ctr"/>
                      <a:r>
                        <a:rPr lang="es-ES" sz="1600" b="1" dirty="0" err="1">
                          <a:solidFill>
                            <a:schemeClr val="bg1"/>
                          </a:solidFill>
                          <a:latin typeface="+mn-lt"/>
                        </a:rPr>
                        <a:t>Androidsdk</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0</a:t>
                      </a:r>
                    </a:p>
                  </a:txBody>
                  <a:tcPr>
                    <a:solidFill>
                      <a:schemeClr val="tx2">
                        <a:lumMod val="90000"/>
                      </a:schemeClr>
                    </a:solidFill>
                  </a:tcPr>
                </a:tc>
                <a:extLst>
                  <a:ext uri="{0D108BD9-81ED-4DB2-BD59-A6C34878D82A}">
                    <a16:rowId xmlns:a16="http://schemas.microsoft.com/office/drawing/2014/main" val="2765802156"/>
                  </a:ext>
                </a:extLst>
              </a:tr>
              <a:tr h="228334">
                <a:tc>
                  <a:txBody>
                    <a:bodyPr/>
                    <a:lstStyle/>
                    <a:p>
                      <a:pPr algn="ctr"/>
                      <a:r>
                        <a:rPr lang="es-ES" sz="1600" b="1" dirty="0" err="1">
                          <a:solidFill>
                            <a:schemeClr val="bg1"/>
                          </a:solidFill>
                          <a:latin typeface="+mn-lt"/>
                        </a:rPr>
                        <a:t>Itestfailure</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7175</a:t>
                      </a:r>
                    </a:p>
                  </a:txBody>
                  <a:tcPr>
                    <a:solidFill>
                      <a:schemeClr val="tx2">
                        <a:lumMod val="75000"/>
                      </a:schemeClr>
                    </a:solidFill>
                  </a:tcPr>
                </a:tc>
                <a:extLst>
                  <a:ext uri="{0D108BD9-81ED-4DB2-BD59-A6C34878D82A}">
                    <a16:rowId xmlns:a16="http://schemas.microsoft.com/office/drawing/2014/main" val="876890729"/>
                  </a:ext>
                </a:extLst>
              </a:tr>
              <a:tr h="228334">
                <a:tc>
                  <a:txBody>
                    <a:bodyPr/>
                    <a:lstStyle/>
                    <a:p>
                      <a:pPr algn="ctr"/>
                      <a:r>
                        <a:rPr lang="es-ES" sz="1600" b="1" dirty="0" err="1">
                          <a:solidFill>
                            <a:schemeClr val="bg1"/>
                          </a:solidFill>
                          <a:latin typeface="+mn-lt"/>
                        </a:rPr>
                        <a:t>Compile_clj</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106</a:t>
                      </a:r>
                    </a:p>
                  </a:txBody>
                  <a:tcPr>
                    <a:solidFill>
                      <a:schemeClr val="tx2">
                        <a:lumMod val="90000"/>
                      </a:schemeClr>
                    </a:solidFill>
                  </a:tcPr>
                </a:tc>
                <a:extLst>
                  <a:ext uri="{0D108BD9-81ED-4DB2-BD59-A6C34878D82A}">
                    <a16:rowId xmlns:a16="http://schemas.microsoft.com/office/drawing/2014/main" val="1642315313"/>
                  </a:ext>
                </a:extLst>
              </a:tr>
              <a:tr h="267187">
                <a:tc>
                  <a:txBody>
                    <a:bodyPr/>
                    <a:lstStyle/>
                    <a:p>
                      <a:pPr algn="ctr"/>
                      <a:r>
                        <a:rPr lang="es-ES" sz="1600" b="1" dirty="0" err="1">
                          <a:solidFill>
                            <a:schemeClr val="bg1"/>
                          </a:solidFill>
                          <a:latin typeface="+mn-lt"/>
                        </a:rPr>
                        <a:t>License</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43</a:t>
                      </a:r>
                    </a:p>
                  </a:txBody>
                  <a:tcPr>
                    <a:solidFill>
                      <a:schemeClr val="tx2">
                        <a:lumMod val="75000"/>
                      </a:schemeClr>
                    </a:solidFill>
                  </a:tcPr>
                </a:tc>
                <a:extLst>
                  <a:ext uri="{0D108BD9-81ED-4DB2-BD59-A6C34878D82A}">
                    <a16:rowId xmlns:a16="http://schemas.microsoft.com/office/drawing/2014/main" val="748008962"/>
                  </a:ext>
                </a:extLst>
              </a:tr>
            </a:tbl>
          </a:graphicData>
        </a:graphic>
      </p:graphicFrame>
      <p:graphicFrame>
        <p:nvGraphicFramePr>
          <p:cNvPr id="9" name="Marcador de contenido 2">
            <a:extLst>
              <a:ext uri="{FF2B5EF4-FFF2-40B4-BE49-F238E27FC236}">
                <a16:creationId xmlns:a16="http://schemas.microsoft.com/office/drawing/2014/main" id="{C8AD04F2-02E4-4EE4-9C11-6B1B7AE92C53}"/>
              </a:ext>
            </a:extLst>
          </p:cNvPr>
          <p:cNvGraphicFramePr>
            <a:graphicFrameLocks/>
          </p:cNvGraphicFramePr>
          <p:nvPr>
            <p:extLst>
              <p:ext uri="{D42A27DB-BD31-4B8C-83A1-F6EECF244321}">
                <p14:modId xmlns:p14="http://schemas.microsoft.com/office/powerpoint/2010/main" val="3834041379"/>
              </p:ext>
            </p:extLst>
          </p:nvPr>
        </p:nvGraphicFramePr>
        <p:xfrm>
          <a:off x="8737727" y="777219"/>
          <a:ext cx="3168352" cy="4154246"/>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1250566989"/>
                    </a:ext>
                  </a:extLst>
                </a:gridCol>
                <a:gridCol w="1584176">
                  <a:extLst>
                    <a:ext uri="{9D8B030D-6E8A-4147-A177-3AD203B41FA5}">
                      <a16:colId xmlns:a16="http://schemas.microsoft.com/office/drawing/2014/main" val="391540318"/>
                    </a:ext>
                  </a:extLst>
                </a:gridCol>
              </a:tblGrid>
              <a:tr h="205608">
                <a:tc>
                  <a:txBody>
                    <a:bodyPr/>
                    <a:lstStyle/>
                    <a:p>
                      <a:pPr marL="457200" algn="just" fontAlgn="t">
                        <a:lnSpc>
                          <a:spcPct val="150000"/>
                        </a:lnSpc>
                        <a:spcBef>
                          <a:spcPts val="0"/>
                        </a:spcBef>
                        <a:spcAft>
                          <a:spcPts val="0"/>
                        </a:spcAft>
                      </a:pPr>
                      <a:r>
                        <a:rPr lang="es-ES" sz="2000" b="1" i="0" u="none" strike="noStrike" dirty="0">
                          <a:solidFill>
                            <a:schemeClr val="bg1"/>
                          </a:solidFill>
                          <a:effectLst/>
                          <a:latin typeface="+mn-lt"/>
                        </a:rPr>
                        <a:t>Error</a:t>
                      </a:r>
                    </a:p>
                  </a:txBody>
                  <a:tcPr marL="64555" marR="64555" marT="8966" marB="0">
                    <a:solidFill>
                      <a:schemeClr val="bg2">
                        <a:lumMod val="50000"/>
                        <a:lumOff val="50000"/>
                      </a:schemeClr>
                    </a:solidFill>
                  </a:tcPr>
                </a:tc>
                <a:tc>
                  <a:txBody>
                    <a:bodyPr/>
                    <a:lstStyle/>
                    <a:p>
                      <a:pPr marL="457200" algn="just" fontAlgn="t">
                        <a:lnSpc>
                          <a:spcPct val="150000"/>
                        </a:lnSpc>
                        <a:spcBef>
                          <a:spcPts val="0"/>
                        </a:spcBef>
                        <a:spcAft>
                          <a:spcPts val="800"/>
                        </a:spcAft>
                      </a:pPr>
                      <a:r>
                        <a:rPr lang="es-ES" sz="2000" b="1" i="0" u="none" strike="noStrike" dirty="0">
                          <a:solidFill>
                            <a:schemeClr val="bg1"/>
                          </a:solidFill>
                          <a:effectLst/>
                          <a:latin typeface="+mn-lt"/>
                        </a:rPr>
                        <a:t>Logs</a:t>
                      </a:r>
                    </a:p>
                  </a:txBody>
                  <a:tcPr marL="64555" marR="64555" marT="8966" marB="0">
                    <a:solidFill>
                      <a:schemeClr val="bg2">
                        <a:lumMod val="50000"/>
                        <a:lumOff val="50000"/>
                      </a:schemeClr>
                    </a:solidFill>
                  </a:tcPr>
                </a:tc>
                <a:extLst>
                  <a:ext uri="{0D108BD9-81ED-4DB2-BD59-A6C34878D82A}">
                    <a16:rowId xmlns:a16="http://schemas.microsoft.com/office/drawing/2014/main" val="2547236670"/>
                  </a:ext>
                </a:extLst>
              </a:tr>
              <a:tr h="228334">
                <a:tc>
                  <a:txBody>
                    <a:bodyPr/>
                    <a:lstStyle/>
                    <a:p>
                      <a:pPr algn="ctr"/>
                      <a:r>
                        <a:rPr lang="es-ES" sz="1600" b="1" dirty="0">
                          <a:solidFill>
                            <a:schemeClr val="bg1"/>
                          </a:solidFill>
                          <a:latin typeface="+mn-lt"/>
                        </a:rPr>
                        <a:t>Buildconfig2</a:t>
                      </a:r>
                    </a:p>
                  </a:txBody>
                  <a:tcPr>
                    <a:solidFill>
                      <a:schemeClr val="tx2">
                        <a:lumMod val="90000"/>
                      </a:schemeClr>
                    </a:solidFill>
                  </a:tcPr>
                </a:tc>
                <a:tc>
                  <a:txBody>
                    <a:bodyPr/>
                    <a:lstStyle/>
                    <a:p>
                      <a:pPr algn="ctr"/>
                      <a:r>
                        <a:rPr lang="es-ES" sz="1600" b="1" dirty="0">
                          <a:solidFill>
                            <a:schemeClr val="bg1"/>
                          </a:solidFill>
                          <a:latin typeface="+mn-lt"/>
                        </a:rPr>
                        <a:t>165</a:t>
                      </a:r>
                    </a:p>
                  </a:txBody>
                  <a:tcPr>
                    <a:solidFill>
                      <a:schemeClr val="tx2">
                        <a:lumMod val="90000"/>
                      </a:schemeClr>
                    </a:solidFill>
                  </a:tcPr>
                </a:tc>
                <a:extLst>
                  <a:ext uri="{0D108BD9-81ED-4DB2-BD59-A6C34878D82A}">
                    <a16:rowId xmlns:a16="http://schemas.microsoft.com/office/drawing/2014/main" val="3505617084"/>
                  </a:ext>
                </a:extLst>
              </a:tr>
              <a:tr h="228334">
                <a:tc>
                  <a:txBody>
                    <a:bodyPr/>
                    <a:lstStyle/>
                    <a:p>
                      <a:pPr algn="ctr"/>
                      <a:r>
                        <a:rPr lang="es-ES" sz="1600" b="1" dirty="0" err="1">
                          <a:solidFill>
                            <a:schemeClr val="bg1"/>
                          </a:solidFill>
                          <a:latin typeface="+mn-lt"/>
                        </a:rPr>
                        <a:t>Pmd</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83</a:t>
                      </a:r>
                    </a:p>
                  </a:txBody>
                  <a:tcPr>
                    <a:solidFill>
                      <a:schemeClr val="tx2">
                        <a:lumMod val="75000"/>
                      </a:schemeClr>
                    </a:solidFill>
                  </a:tcPr>
                </a:tc>
                <a:extLst>
                  <a:ext uri="{0D108BD9-81ED-4DB2-BD59-A6C34878D82A}">
                    <a16:rowId xmlns:a16="http://schemas.microsoft.com/office/drawing/2014/main" val="4025059921"/>
                  </a:ext>
                </a:extLst>
              </a:tr>
              <a:tr h="228334">
                <a:tc>
                  <a:txBody>
                    <a:bodyPr/>
                    <a:lstStyle/>
                    <a:p>
                      <a:pPr algn="ctr"/>
                      <a:r>
                        <a:rPr lang="es-ES" sz="1600" b="1" dirty="0" err="1">
                          <a:solidFill>
                            <a:schemeClr val="bg1"/>
                          </a:solidFill>
                          <a:latin typeface="+mn-lt"/>
                        </a:rPr>
                        <a:t>Rat</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282</a:t>
                      </a:r>
                    </a:p>
                  </a:txBody>
                  <a:tcPr>
                    <a:solidFill>
                      <a:schemeClr val="tx2">
                        <a:lumMod val="90000"/>
                      </a:schemeClr>
                    </a:solidFill>
                  </a:tcPr>
                </a:tc>
                <a:extLst>
                  <a:ext uri="{0D108BD9-81ED-4DB2-BD59-A6C34878D82A}">
                    <a16:rowId xmlns:a16="http://schemas.microsoft.com/office/drawing/2014/main" val="451452443"/>
                  </a:ext>
                </a:extLst>
              </a:tr>
              <a:tr h="267187">
                <a:tc>
                  <a:txBody>
                    <a:bodyPr/>
                    <a:lstStyle/>
                    <a:p>
                      <a:pPr algn="ctr"/>
                      <a:r>
                        <a:rPr lang="es-ES" sz="1600" b="1" dirty="0" err="1">
                          <a:solidFill>
                            <a:schemeClr val="bg1"/>
                          </a:solidFill>
                          <a:latin typeface="+mn-lt"/>
                        </a:rPr>
                        <a:t>Other</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637</a:t>
                      </a:r>
                    </a:p>
                  </a:txBody>
                  <a:tcPr>
                    <a:solidFill>
                      <a:schemeClr val="tx2">
                        <a:lumMod val="75000"/>
                      </a:schemeClr>
                    </a:solidFill>
                  </a:tcPr>
                </a:tc>
                <a:extLst>
                  <a:ext uri="{0D108BD9-81ED-4DB2-BD59-A6C34878D82A}">
                    <a16:rowId xmlns:a16="http://schemas.microsoft.com/office/drawing/2014/main" val="1963413631"/>
                  </a:ext>
                </a:extLst>
              </a:tr>
              <a:tr h="228334">
                <a:tc>
                  <a:txBody>
                    <a:bodyPr/>
                    <a:lstStyle/>
                    <a:p>
                      <a:pPr algn="ctr"/>
                      <a:r>
                        <a:rPr lang="es-ES" sz="1600" b="1" dirty="0" err="1">
                          <a:solidFill>
                            <a:schemeClr val="bg1"/>
                          </a:solidFill>
                          <a:latin typeface="+mn-lt"/>
                        </a:rPr>
                        <a:t>Buildout</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100</a:t>
                      </a:r>
                    </a:p>
                  </a:txBody>
                  <a:tcPr>
                    <a:solidFill>
                      <a:schemeClr val="tx2">
                        <a:lumMod val="90000"/>
                      </a:schemeClr>
                    </a:solidFill>
                  </a:tcPr>
                </a:tc>
                <a:extLst>
                  <a:ext uri="{0D108BD9-81ED-4DB2-BD59-A6C34878D82A}">
                    <a16:rowId xmlns:a16="http://schemas.microsoft.com/office/drawing/2014/main" val="437865416"/>
                  </a:ext>
                </a:extLst>
              </a:tr>
              <a:tr h="228334">
                <a:tc>
                  <a:txBody>
                    <a:bodyPr/>
                    <a:lstStyle/>
                    <a:p>
                      <a:pPr algn="ctr"/>
                      <a:r>
                        <a:rPr lang="es-ES" sz="1600" b="1" dirty="0" err="1">
                          <a:solidFill>
                            <a:schemeClr val="bg1"/>
                          </a:solidFill>
                          <a:latin typeface="+mn-lt"/>
                        </a:rPr>
                        <a:t>Passed</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10902</a:t>
                      </a:r>
                    </a:p>
                  </a:txBody>
                  <a:tcPr>
                    <a:solidFill>
                      <a:schemeClr val="tx2">
                        <a:lumMod val="75000"/>
                      </a:schemeClr>
                    </a:solidFill>
                  </a:tcPr>
                </a:tc>
                <a:extLst>
                  <a:ext uri="{0D108BD9-81ED-4DB2-BD59-A6C34878D82A}">
                    <a16:rowId xmlns:a16="http://schemas.microsoft.com/office/drawing/2014/main" val="3225813108"/>
                  </a:ext>
                </a:extLst>
              </a:tr>
              <a:tr h="267187">
                <a:tc>
                  <a:txBody>
                    <a:bodyPr/>
                    <a:lstStyle/>
                    <a:p>
                      <a:pPr algn="ctr"/>
                      <a:r>
                        <a:rPr lang="es-ES" sz="1600" b="1" dirty="0" err="1">
                          <a:solidFill>
                            <a:schemeClr val="bg1"/>
                          </a:solidFill>
                          <a:latin typeface="+mn-lt"/>
                        </a:rPr>
                        <a:t>Checkstyle</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3436</a:t>
                      </a:r>
                    </a:p>
                  </a:txBody>
                  <a:tcPr>
                    <a:solidFill>
                      <a:schemeClr val="tx2">
                        <a:lumMod val="90000"/>
                      </a:schemeClr>
                    </a:solidFill>
                  </a:tcPr>
                </a:tc>
                <a:extLst>
                  <a:ext uri="{0D108BD9-81ED-4DB2-BD59-A6C34878D82A}">
                    <a16:rowId xmlns:a16="http://schemas.microsoft.com/office/drawing/2014/main" val="2765802156"/>
                  </a:ext>
                </a:extLst>
              </a:tr>
              <a:tr h="228334">
                <a:tc>
                  <a:txBody>
                    <a:bodyPr/>
                    <a:lstStyle/>
                    <a:p>
                      <a:pPr algn="ctr"/>
                      <a:r>
                        <a:rPr lang="es-ES" sz="1600" b="1" dirty="0">
                          <a:solidFill>
                            <a:schemeClr val="bg1"/>
                          </a:solidFill>
                          <a:latin typeface="+mn-lt"/>
                        </a:rPr>
                        <a:t>Compile</a:t>
                      </a:r>
                    </a:p>
                  </a:txBody>
                  <a:tcPr>
                    <a:solidFill>
                      <a:schemeClr val="tx2">
                        <a:lumMod val="75000"/>
                      </a:schemeClr>
                    </a:solidFill>
                  </a:tcPr>
                </a:tc>
                <a:tc>
                  <a:txBody>
                    <a:bodyPr/>
                    <a:lstStyle/>
                    <a:p>
                      <a:pPr algn="ctr"/>
                      <a:r>
                        <a:rPr lang="es-ES" sz="1600" b="1" dirty="0">
                          <a:solidFill>
                            <a:schemeClr val="bg1"/>
                          </a:solidFill>
                          <a:latin typeface="+mn-lt"/>
                        </a:rPr>
                        <a:t>4371</a:t>
                      </a:r>
                    </a:p>
                  </a:txBody>
                  <a:tcPr>
                    <a:solidFill>
                      <a:schemeClr val="tx2">
                        <a:lumMod val="75000"/>
                      </a:schemeClr>
                    </a:solidFill>
                  </a:tcPr>
                </a:tc>
                <a:extLst>
                  <a:ext uri="{0D108BD9-81ED-4DB2-BD59-A6C34878D82A}">
                    <a16:rowId xmlns:a16="http://schemas.microsoft.com/office/drawing/2014/main" val="876890729"/>
                  </a:ext>
                </a:extLst>
              </a:tr>
              <a:tr h="228334">
                <a:tc>
                  <a:txBody>
                    <a:bodyPr/>
                    <a:lstStyle/>
                    <a:p>
                      <a:pPr algn="ctr"/>
                      <a:r>
                        <a:rPr lang="es-ES" sz="1600" b="1" dirty="0" err="1">
                          <a:solidFill>
                            <a:schemeClr val="bg1"/>
                          </a:solidFill>
                          <a:latin typeface="+mn-lt"/>
                        </a:rPr>
                        <a:t>Sphinx</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172</a:t>
                      </a:r>
                    </a:p>
                  </a:txBody>
                  <a:tcPr>
                    <a:solidFill>
                      <a:schemeClr val="tx2">
                        <a:lumMod val="90000"/>
                      </a:schemeClr>
                    </a:solidFill>
                  </a:tcPr>
                </a:tc>
                <a:extLst>
                  <a:ext uri="{0D108BD9-81ED-4DB2-BD59-A6C34878D82A}">
                    <a16:rowId xmlns:a16="http://schemas.microsoft.com/office/drawing/2014/main" val="1642315313"/>
                  </a:ext>
                </a:extLst>
              </a:tr>
              <a:tr h="267187">
                <a:tc>
                  <a:txBody>
                    <a:bodyPr/>
                    <a:lstStyle/>
                    <a:p>
                      <a:pPr algn="ctr"/>
                      <a:r>
                        <a:rPr lang="es-ES" sz="1600" b="1" dirty="0" err="1">
                          <a:solidFill>
                            <a:schemeClr val="bg1"/>
                          </a:solidFill>
                          <a:latin typeface="+mn-lt"/>
                        </a:rPr>
                        <a:t>Crash</a:t>
                      </a:r>
                      <a:endParaRPr lang="es-ES" sz="1600" b="1" dirty="0">
                        <a:solidFill>
                          <a:schemeClr val="bg1"/>
                        </a:solidFill>
                        <a:latin typeface="+mn-lt"/>
                      </a:endParaRPr>
                    </a:p>
                  </a:txBody>
                  <a:tcPr>
                    <a:solidFill>
                      <a:schemeClr val="tx2">
                        <a:lumMod val="75000"/>
                      </a:schemeClr>
                    </a:solidFill>
                  </a:tcPr>
                </a:tc>
                <a:tc>
                  <a:txBody>
                    <a:bodyPr/>
                    <a:lstStyle/>
                    <a:p>
                      <a:pPr algn="ctr"/>
                      <a:r>
                        <a:rPr lang="es-ES" sz="1600" b="1" dirty="0">
                          <a:solidFill>
                            <a:schemeClr val="bg1"/>
                          </a:solidFill>
                          <a:latin typeface="+mn-lt"/>
                        </a:rPr>
                        <a:t>2902</a:t>
                      </a:r>
                    </a:p>
                  </a:txBody>
                  <a:tcPr>
                    <a:solidFill>
                      <a:schemeClr val="tx2">
                        <a:lumMod val="75000"/>
                      </a:schemeClr>
                    </a:solidFill>
                  </a:tcPr>
                </a:tc>
                <a:extLst>
                  <a:ext uri="{0D108BD9-81ED-4DB2-BD59-A6C34878D82A}">
                    <a16:rowId xmlns:a16="http://schemas.microsoft.com/office/drawing/2014/main" val="748008962"/>
                  </a:ext>
                </a:extLst>
              </a:tr>
              <a:tr h="267187">
                <a:tc>
                  <a:txBody>
                    <a:bodyPr/>
                    <a:lstStyle/>
                    <a:p>
                      <a:pPr algn="ctr"/>
                      <a:r>
                        <a:rPr lang="es-ES" sz="1600" b="1" dirty="0" err="1">
                          <a:solidFill>
                            <a:schemeClr val="bg1"/>
                          </a:solidFill>
                          <a:latin typeface="+mn-lt"/>
                        </a:rPr>
                        <a:t>Dependency</a:t>
                      </a:r>
                      <a:endParaRPr lang="es-ES" sz="1600" b="1" dirty="0">
                        <a:solidFill>
                          <a:schemeClr val="bg1"/>
                        </a:solidFill>
                        <a:latin typeface="+mn-lt"/>
                      </a:endParaRPr>
                    </a:p>
                  </a:txBody>
                  <a:tcPr>
                    <a:solidFill>
                      <a:schemeClr val="tx2">
                        <a:lumMod val="90000"/>
                      </a:schemeClr>
                    </a:solidFill>
                  </a:tcPr>
                </a:tc>
                <a:tc>
                  <a:txBody>
                    <a:bodyPr/>
                    <a:lstStyle/>
                    <a:p>
                      <a:pPr algn="ctr"/>
                      <a:r>
                        <a:rPr lang="es-ES" sz="1600" b="1" dirty="0">
                          <a:solidFill>
                            <a:schemeClr val="bg1"/>
                          </a:solidFill>
                          <a:latin typeface="+mn-lt"/>
                        </a:rPr>
                        <a:t>1708</a:t>
                      </a:r>
                    </a:p>
                  </a:txBody>
                  <a:tcPr>
                    <a:solidFill>
                      <a:schemeClr val="tx2">
                        <a:lumMod val="90000"/>
                      </a:schemeClr>
                    </a:solidFill>
                  </a:tcPr>
                </a:tc>
                <a:extLst>
                  <a:ext uri="{0D108BD9-81ED-4DB2-BD59-A6C34878D82A}">
                    <a16:rowId xmlns:a16="http://schemas.microsoft.com/office/drawing/2014/main" val="362443473"/>
                  </a:ext>
                </a:extLst>
              </a:tr>
            </a:tbl>
          </a:graphicData>
        </a:graphic>
      </p:graphicFrame>
      <p:sp>
        <p:nvSpPr>
          <p:cNvPr id="5" name="Marcador de número de diapositiva 4">
            <a:extLst>
              <a:ext uri="{FF2B5EF4-FFF2-40B4-BE49-F238E27FC236}">
                <a16:creationId xmlns:a16="http://schemas.microsoft.com/office/drawing/2014/main" id="{E016F62A-ADB7-4D9A-868F-426665F9D0A5}"/>
              </a:ext>
            </a:extLst>
          </p:cNvPr>
          <p:cNvSpPr>
            <a:spLocks noGrp="1"/>
          </p:cNvSpPr>
          <p:nvPr>
            <p:ph type="sldNum" sz="quarter" idx="12"/>
          </p:nvPr>
        </p:nvSpPr>
        <p:spPr/>
        <p:txBody>
          <a:bodyPr/>
          <a:lstStyle/>
          <a:p>
            <a:pPr rtl="0"/>
            <a:fld id="{2A013F82-EE5E-44EE-A61D-E31C6657F26F}" type="slidenum">
              <a:rPr lang="es-ES" noProof="0" smtClean="0"/>
              <a:t>10</a:t>
            </a:fld>
            <a:endParaRPr lang="es-ES" noProof="0" dirty="0"/>
          </a:p>
        </p:txBody>
      </p:sp>
    </p:spTree>
    <p:extLst>
      <p:ext uri="{BB962C8B-B14F-4D97-AF65-F5344CB8AC3E}">
        <p14:creationId xmlns:p14="http://schemas.microsoft.com/office/powerpoint/2010/main" val="99553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a:t>Funcionamiento del sistema</a:t>
            </a:r>
            <a:br>
              <a:rPr lang="es-ES" sz="4000" b="1" dirty="0"/>
            </a:br>
            <a:r>
              <a:rPr lang="es-ES" b="1" dirty="0"/>
              <a:t>Software elegido</a:t>
            </a:r>
            <a:endParaRPr lang="es-ES" sz="4000" b="1" dirty="0"/>
          </a:p>
        </p:txBody>
      </p:sp>
      <p:sp>
        <p:nvSpPr>
          <p:cNvPr id="5" name="Marcador de número de diapositiva 4">
            <a:extLst>
              <a:ext uri="{FF2B5EF4-FFF2-40B4-BE49-F238E27FC236}">
                <a16:creationId xmlns:a16="http://schemas.microsoft.com/office/drawing/2014/main" id="{C878772A-C907-481A-9C16-ED415F02EB98}"/>
              </a:ext>
            </a:extLst>
          </p:cNvPr>
          <p:cNvSpPr>
            <a:spLocks noGrp="1"/>
          </p:cNvSpPr>
          <p:nvPr>
            <p:ph type="sldNum" sz="quarter" idx="12"/>
          </p:nvPr>
        </p:nvSpPr>
        <p:spPr/>
        <p:txBody>
          <a:bodyPr/>
          <a:lstStyle/>
          <a:p>
            <a:pPr rtl="0"/>
            <a:fld id="{2A013F82-EE5E-44EE-A61D-E31C6657F26F}" type="slidenum">
              <a:rPr lang="es-ES" noProof="0" smtClean="0"/>
              <a:t>11</a:t>
            </a:fld>
            <a:endParaRPr lang="es-ES" noProof="0" dirty="0"/>
          </a:p>
        </p:txBody>
      </p:sp>
      <p:pic>
        <p:nvPicPr>
          <p:cNvPr id="8" name="Imagen 7" descr="Imagen que contiene dibujo&#10;&#10;Descripción generada automáticamente">
            <a:extLst>
              <a:ext uri="{FF2B5EF4-FFF2-40B4-BE49-F238E27FC236}">
                <a16:creationId xmlns:a16="http://schemas.microsoft.com/office/drawing/2014/main" id="{DA3C90C9-19AD-49E8-BF97-34A043F61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948" y="3047628"/>
            <a:ext cx="2438400" cy="2438400"/>
          </a:xfrm>
          <a:prstGeom prst="rect">
            <a:avLst/>
          </a:prstGeom>
        </p:spPr>
      </p:pic>
      <p:pic>
        <p:nvPicPr>
          <p:cNvPr id="14" name="Imagen 13">
            <a:extLst>
              <a:ext uri="{FF2B5EF4-FFF2-40B4-BE49-F238E27FC236}">
                <a16:creationId xmlns:a16="http://schemas.microsoft.com/office/drawing/2014/main" id="{E44CEB64-9353-42BD-AA69-B5DC18904603}"/>
              </a:ext>
            </a:extLst>
          </p:cNvPr>
          <p:cNvPicPr>
            <a:picLocks noChangeAspect="1"/>
          </p:cNvPicPr>
          <p:nvPr/>
        </p:nvPicPr>
        <p:blipFill>
          <a:blip r:embed="rId4"/>
          <a:stretch>
            <a:fillRect/>
          </a:stretch>
        </p:blipFill>
        <p:spPr>
          <a:xfrm>
            <a:off x="6022478" y="2780928"/>
            <a:ext cx="4619625" cy="2971800"/>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a:t>Funcionamiento del sistema</a:t>
            </a:r>
            <a:br>
              <a:rPr lang="es-ES" sz="4000" b="1" dirty="0"/>
            </a:br>
            <a:r>
              <a:rPr lang="es-ES" b="1" dirty="0"/>
              <a:t>Esquema</a:t>
            </a:r>
            <a:endParaRPr lang="es-ES" sz="4000" b="1" dirty="0"/>
          </a:p>
        </p:txBody>
      </p:sp>
      <p:graphicFrame>
        <p:nvGraphicFramePr>
          <p:cNvPr id="3" name="Marcador de posición de contenido 2" descr="Flujo alternativo" title="SmartArt"/>
          <p:cNvGraphicFramePr>
            <a:graphicFrameLocks noGrp="1"/>
          </p:cNvGraphicFramePr>
          <p:nvPr>
            <p:ph idx="1"/>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número de diapositiva 4">
            <a:extLst>
              <a:ext uri="{FF2B5EF4-FFF2-40B4-BE49-F238E27FC236}">
                <a16:creationId xmlns:a16="http://schemas.microsoft.com/office/drawing/2014/main" id="{C878772A-C907-481A-9C16-ED415F02EB98}"/>
              </a:ext>
            </a:extLst>
          </p:cNvPr>
          <p:cNvSpPr>
            <a:spLocks noGrp="1"/>
          </p:cNvSpPr>
          <p:nvPr>
            <p:ph type="sldNum" sz="quarter" idx="12"/>
          </p:nvPr>
        </p:nvSpPr>
        <p:spPr/>
        <p:txBody>
          <a:bodyPr/>
          <a:lstStyle/>
          <a:p>
            <a:pPr rtl="0"/>
            <a:fld id="{2A013F82-EE5E-44EE-A61D-E31C6657F26F}" type="slidenum">
              <a:rPr lang="es-ES" noProof="0" smtClean="0"/>
              <a:t>12</a:t>
            </a:fld>
            <a:endParaRPr lang="es-ES" noProof="0" dirty="0"/>
          </a:p>
        </p:txBody>
      </p:sp>
    </p:spTree>
    <p:extLst>
      <p:ext uri="{BB962C8B-B14F-4D97-AF65-F5344CB8AC3E}">
        <p14:creationId xmlns:p14="http://schemas.microsoft.com/office/powerpoint/2010/main" val="2487793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a:t>Funcionamiento del sistema</a:t>
            </a:r>
            <a:br>
              <a:rPr lang="es-ES" sz="4000" b="1" dirty="0"/>
            </a:br>
            <a:r>
              <a:rPr lang="es-ES" b="1" dirty="0" err="1"/>
              <a:t>Preprocesado</a:t>
            </a:r>
            <a:endParaRPr lang="es-ES" sz="4000" b="1" dirty="0"/>
          </a:p>
        </p:txBody>
      </p:sp>
      <p:graphicFrame>
        <p:nvGraphicFramePr>
          <p:cNvPr id="3" name="Marcador de posición de contenido 2" descr="Flujo alternativo" title="SmartArt"/>
          <p:cNvGraphicFramePr>
            <a:graphicFrameLocks noGrp="1"/>
          </p:cNvGraphicFramePr>
          <p:nvPr>
            <p:ph idx="1"/>
            <p:extLst>
              <p:ext uri="{D42A27DB-BD31-4B8C-83A1-F6EECF244321}">
                <p14:modId xmlns:p14="http://schemas.microsoft.com/office/powerpoint/2010/main" val="1717136746"/>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número de diapositiva 4">
            <a:extLst>
              <a:ext uri="{FF2B5EF4-FFF2-40B4-BE49-F238E27FC236}">
                <a16:creationId xmlns:a16="http://schemas.microsoft.com/office/drawing/2014/main" id="{0E02A7D7-8F1E-4420-AA27-4DA43A86F866}"/>
              </a:ext>
            </a:extLst>
          </p:cNvPr>
          <p:cNvSpPr>
            <a:spLocks noGrp="1"/>
          </p:cNvSpPr>
          <p:nvPr>
            <p:ph type="sldNum" sz="quarter" idx="12"/>
          </p:nvPr>
        </p:nvSpPr>
        <p:spPr/>
        <p:txBody>
          <a:bodyPr/>
          <a:lstStyle/>
          <a:p>
            <a:pPr rtl="0"/>
            <a:fld id="{2A013F82-EE5E-44EE-A61D-E31C6657F26F}" type="slidenum">
              <a:rPr lang="es-ES" noProof="0" smtClean="0"/>
              <a:t>13</a:t>
            </a:fld>
            <a:endParaRPr lang="es-ES" noProof="0" dirty="0"/>
          </a:p>
        </p:txBody>
      </p:sp>
    </p:spTree>
    <p:extLst>
      <p:ext uri="{BB962C8B-B14F-4D97-AF65-F5344CB8AC3E}">
        <p14:creationId xmlns:p14="http://schemas.microsoft.com/office/powerpoint/2010/main" val="293631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a:t>Funcionamiento del sistema</a:t>
            </a:r>
            <a:br>
              <a:rPr lang="es-ES" sz="4000" b="1" dirty="0"/>
            </a:br>
            <a:r>
              <a:rPr lang="es-ES" b="1" dirty="0"/>
              <a:t>Entrenamiento</a:t>
            </a:r>
            <a:endParaRPr lang="es-ES" sz="4000" b="1" dirty="0"/>
          </a:p>
        </p:txBody>
      </p:sp>
      <p:graphicFrame>
        <p:nvGraphicFramePr>
          <p:cNvPr id="3" name="Marcador de posición de contenido 2" descr="Flujo alternativo" title="SmartArt"/>
          <p:cNvGraphicFramePr>
            <a:graphicFrameLocks noGrp="1"/>
          </p:cNvGraphicFramePr>
          <p:nvPr>
            <p:ph idx="1"/>
            <p:extLst>
              <p:ext uri="{D42A27DB-BD31-4B8C-83A1-F6EECF244321}">
                <p14:modId xmlns:p14="http://schemas.microsoft.com/office/powerpoint/2010/main" val="2772179003"/>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número de diapositiva 4">
            <a:extLst>
              <a:ext uri="{FF2B5EF4-FFF2-40B4-BE49-F238E27FC236}">
                <a16:creationId xmlns:a16="http://schemas.microsoft.com/office/drawing/2014/main" id="{FDB0A2F5-A93A-43B0-B6E0-44B3B9E6AB12}"/>
              </a:ext>
            </a:extLst>
          </p:cNvPr>
          <p:cNvSpPr>
            <a:spLocks noGrp="1"/>
          </p:cNvSpPr>
          <p:nvPr>
            <p:ph type="sldNum" sz="quarter" idx="12"/>
          </p:nvPr>
        </p:nvSpPr>
        <p:spPr/>
        <p:txBody>
          <a:bodyPr/>
          <a:lstStyle/>
          <a:p>
            <a:pPr rtl="0"/>
            <a:fld id="{2A013F82-EE5E-44EE-A61D-E31C6657F26F}" type="slidenum">
              <a:rPr lang="es-ES" noProof="0" smtClean="0"/>
              <a:t>14</a:t>
            </a:fld>
            <a:endParaRPr lang="es-ES" noProof="0" dirty="0"/>
          </a:p>
        </p:txBody>
      </p:sp>
    </p:spTree>
    <p:extLst>
      <p:ext uri="{BB962C8B-B14F-4D97-AF65-F5344CB8AC3E}">
        <p14:creationId xmlns:p14="http://schemas.microsoft.com/office/powerpoint/2010/main" val="347756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ES" sz="4000" b="1" dirty="0"/>
              <a:t>Funcionamiento del sistema</a:t>
            </a:r>
            <a:br>
              <a:rPr lang="es-ES" sz="4000" b="1" dirty="0"/>
            </a:br>
            <a:r>
              <a:rPr lang="es-ES" b="1" dirty="0"/>
              <a:t>Evaluación: Medidas de evaluación</a:t>
            </a:r>
            <a:endParaRPr lang="es-ES" sz="4000" b="1" dirty="0"/>
          </a:p>
        </p:txBody>
      </p:sp>
      <p:graphicFrame>
        <p:nvGraphicFramePr>
          <p:cNvPr id="3" name="Marcador de posición de contenido 2" descr="Flujo alternativo" title="SmartArt"/>
          <p:cNvGraphicFramePr>
            <a:graphicFrameLocks noGrp="1"/>
          </p:cNvGraphicFramePr>
          <p:nvPr>
            <p:ph idx="1"/>
            <p:extLst>
              <p:ext uri="{D42A27DB-BD31-4B8C-83A1-F6EECF244321}">
                <p14:modId xmlns:p14="http://schemas.microsoft.com/office/powerpoint/2010/main" val="128573356"/>
              </p:ext>
            </p:extLst>
          </p:nvPr>
        </p:nvGraphicFramePr>
        <p:xfrm>
          <a:off x="1522413" y="1905000"/>
          <a:ext cx="5220071"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Captura de pantalla de un celular&#10;&#10;Descripción generada automáticamente">
            <a:extLst>
              <a:ext uri="{FF2B5EF4-FFF2-40B4-BE49-F238E27FC236}">
                <a16:creationId xmlns:a16="http://schemas.microsoft.com/office/drawing/2014/main" id="{2F277F48-4EA6-4FF8-82D4-9CF30834F378}"/>
              </a:ext>
            </a:extLst>
          </p:cNvPr>
          <p:cNvPicPr/>
          <p:nvPr/>
        </p:nvPicPr>
        <p:blipFill>
          <a:blip r:embed="rId8">
            <a:extLst>
              <a:ext uri="{28A0092B-C50C-407E-A947-70E740481C1C}">
                <a14:useLocalDpi xmlns:a14="http://schemas.microsoft.com/office/drawing/2010/main" val="0"/>
              </a:ext>
            </a:extLst>
          </a:blip>
          <a:stretch>
            <a:fillRect/>
          </a:stretch>
        </p:blipFill>
        <p:spPr>
          <a:xfrm>
            <a:off x="7822604" y="1841376"/>
            <a:ext cx="3356482" cy="1307976"/>
          </a:xfrm>
          <a:prstGeom prst="rect">
            <a:avLst/>
          </a:prstGeom>
        </p:spPr>
      </p:pic>
      <p:sp>
        <p:nvSpPr>
          <p:cNvPr id="6" name="Marcador de número de diapositiva 5">
            <a:extLst>
              <a:ext uri="{FF2B5EF4-FFF2-40B4-BE49-F238E27FC236}">
                <a16:creationId xmlns:a16="http://schemas.microsoft.com/office/drawing/2014/main" id="{829E8A08-4FAE-44C9-A903-D3C317C0A87E}"/>
              </a:ext>
            </a:extLst>
          </p:cNvPr>
          <p:cNvSpPr>
            <a:spLocks noGrp="1"/>
          </p:cNvSpPr>
          <p:nvPr>
            <p:ph type="sldNum" sz="quarter" idx="12"/>
          </p:nvPr>
        </p:nvSpPr>
        <p:spPr/>
        <p:txBody>
          <a:bodyPr/>
          <a:lstStyle/>
          <a:p>
            <a:pPr rtl="0"/>
            <a:fld id="{2A013F82-EE5E-44EE-A61D-E31C6657F26F}" type="slidenum">
              <a:rPr lang="es-ES" noProof="0" smtClean="0"/>
              <a:t>15</a:t>
            </a:fld>
            <a:endParaRPr lang="es-ES" noProof="0" dirty="0"/>
          </a:p>
        </p:txBody>
      </p:sp>
      <p:pic>
        <p:nvPicPr>
          <p:cNvPr id="10" name="Imagen 9">
            <a:extLst>
              <a:ext uri="{FF2B5EF4-FFF2-40B4-BE49-F238E27FC236}">
                <a16:creationId xmlns:a16="http://schemas.microsoft.com/office/drawing/2014/main" id="{4C2DF362-DBE9-4A22-B2DC-B0BDDF9D0C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22604" y="3394023"/>
            <a:ext cx="3356482" cy="2762105"/>
          </a:xfrm>
          <a:prstGeom prst="rect">
            <a:avLst/>
          </a:prstGeom>
        </p:spPr>
      </p:pic>
    </p:spTree>
    <p:extLst>
      <p:ext uri="{BB962C8B-B14F-4D97-AF65-F5344CB8AC3E}">
        <p14:creationId xmlns:p14="http://schemas.microsoft.com/office/powerpoint/2010/main" val="41502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ES" sz="4000" b="1" dirty="0"/>
              <a:t>Funcionamiento del sistema</a:t>
            </a:r>
            <a:br>
              <a:rPr lang="es-ES" sz="4000" b="1" dirty="0"/>
            </a:br>
            <a:r>
              <a:rPr lang="es-ES" b="1" dirty="0"/>
              <a:t>Evaluación: Resultados</a:t>
            </a:r>
            <a:endParaRPr lang="es-ES" sz="4000" b="1" dirty="0"/>
          </a:p>
        </p:txBody>
      </p:sp>
      <p:graphicFrame>
        <p:nvGraphicFramePr>
          <p:cNvPr id="3" name="Marcador de contenido 2">
            <a:extLst>
              <a:ext uri="{FF2B5EF4-FFF2-40B4-BE49-F238E27FC236}">
                <a16:creationId xmlns:a16="http://schemas.microsoft.com/office/drawing/2014/main" id="{DD4AE5FC-7CB5-47C5-B41C-CD7E582C2FD7}"/>
              </a:ext>
            </a:extLst>
          </p:cNvPr>
          <p:cNvGraphicFramePr>
            <a:graphicFrameLocks noGrp="1"/>
          </p:cNvGraphicFramePr>
          <p:nvPr>
            <p:ph idx="1"/>
            <p:extLst>
              <p:ext uri="{D42A27DB-BD31-4B8C-83A1-F6EECF244321}">
                <p14:modId xmlns:p14="http://schemas.microsoft.com/office/powerpoint/2010/main" val="1978716902"/>
              </p:ext>
            </p:extLst>
          </p:nvPr>
        </p:nvGraphicFramePr>
        <p:xfrm>
          <a:off x="1522413" y="1774974"/>
          <a:ext cx="8136904" cy="4742463"/>
        </p:xfrm>
        <a:graphic>
          <a:graphicData uri="http://schemas.openxmlformats.org/drawingml/2006/table">
            <a:tbl>
              <a:tblPr firstRow="1" firstCol="1" bandRow="1">
                <a:tableStyleId>{5C22544A-7EE6-4342-B048-85BDC9FD1C3A}</a:tableStyleId>
              </a:tblPr>
              <a:tblGrid>
                <a:gridCol w="144016">
                  <a:extLst>
                    <a:ext uri="{9D8B030D-6E8A-4147-A177-3AD203B41FA5}">
                      <a16:colId xmlns:a16="http://schemas.microsoft.com/office/drawing/2014/main" val="680671598"/>
                    </a:ext>
                  </a:extLst>
                </a:gridCol>
                <a:gridCol w="288032">
                  <a:extLst>
                    <a:ext uri="{9D8B030D-6E8A-4147-A177-3AD203B41FA5}">
                      <a16:colId xmlns:a16="http://schemas.microsoft.com/office/drawing/2014/main" val="979669621"/>
                    </a:ext>
                  </a:extLst>
                </a:gridCol>
                <a:gridCol w="251519">
                  <a:extLst>
                    <a:ext uri="{9D8B030D-6E8A-4147-A177-3AD203B41FA5}">
                      <a16:colId xmlns:a16="http://schemas.microsoft.com/office/drawing/2014/main" val="494198041"/>
                    </a:ext>
                  </a:extLst>
                </a:gridCol>
                <a:gridCol w="324545">
                  <a:extLst>
                    <a:ext uri="{9D8B030D-6E8A-4147-A177-3AD203B41FA5}">
                      <a16:colId xmlns:a16="http://schemas.microsoft.com/office/drawing/2014/main" val="1989203016"/>
                    </a:ext>
                  </a:extLst>
                </a:gridCol>
                <a:gridCol w="288032">
                  <a:extLst>
                    <a:ext uri="{9D8B030D-6E8A-4147-A177-3AD203B41FA5}">
                      <a16:colId xmlns:a16="http://schemas.microsoft.com/office/drawing/2014/main" val="1028614249"/>
                    </a:ext>
                  </a:extLst>
                </a:gridCol>
                <a:gridCol w="288032">
                  <a:extLst>
                    <a:ext uri="{9D8B030D-6E8A-4147-A177-3AD203B41FA5}">
                      <a16:colId xmlns:a16="http://schemas.microsoft.com/office/drawing/2014/main" val="1548575535"/>
                    </a:ext>
                  </a:extLst>
                </a:gridCol>
                <a:gridCol w="288032">
                  <a:extLst>
                    <a:ext uri="{9D8B030D-6E8A-4147-A177-3AD203B41FA5}">
                      <a16:colId xmlns:a16="http://schemas.microsoft.com/office/drawing/2014/main" val="3519846619"/>
                    </a:ext>
                  </a:extLst>
                </a:gridCol>
                <a:gridCol w="288032">
                  <a:extLst>
                    <a:ext uri="{9D8B030D-6E8A-4147-A177-3AD203B41FA5}">
                      <a16:colId xmlns:a16="http://schemas.microsoft.com/office/drawing/2014/main" val="1462918560"/>
                    </a:ext>
                  </a:extLst>
                </a:gridCol>
                <a:gridCol w="288032">
                  <a:extLst>
                    <a:ext uri="{9D8B030D-6E8A-4147-A177-3AD203B41FA5}">
                      <a16:colId xmlns:a16="http://schemas.microsoft.com/office/drawing/2014/main" val="2266968409"/>
                    </a:ext>
                  </a:extLst>
                </a:gridCol>
                <a:gridCol w="288032">
                  <a:extLst>
                    <a:ext uri="{9D8B030D-6E8A-4147-A177-3AD203B41FA5}">
                      <a16:colId xmlns:a16="http://schemas.microsoft.com/office/drawing/2014/main" val="2090196798"/>
                    </a:ext>
                  </a:extLst>
                </a:gridCol>
                <a:gridCol w="288032">
                  <a:extLst>
                    <a:ext uri="{9D8B030D-6E8A-4147-A177-3AD203B41FA5}">
                      <a16:colId xmlns:a16="http://schemas.microsoft.com/office/drawing/2014/main" val="4067282796"/>
                    </a:ext>
                  </a:extLst>
                </a:gridCol>
                <a:gridCol w="288032">
                  <a:extLst>
                    <a:ext uri="{9D8B030D-6E8A-4147-A177-3AD203B41FA5}">
                      <a16:colId xmlns:a16="http://schemas.microsoft.com/office/drawing/2014/main" val="4190327686"/>
                    </a:ext>
                  </a:extLst>
                </a:gridCol>
                <a:gridCol w="288032">
                  <a:extLst>
                    <a:ext uri="{9D8B030D-6E8A-4147-A177-3AD203B41FA5}">
                      <a16:colId xmlns:a16="http://schemas.microsoft.com/office/drawing/2014/main" val="2190357191"/>
                    </a:ext>
                  </a:extLst>
                </a:gridCol>
                <a:gridCol w="323527">
                  <a:extLst>
                    <a:ext uri="{9D8B030D-6E8A-4147-A177-3AD203B41FA5}">
                      <a16:colId xmlns:a16="http://schemas.microsoft.com/office/drawing/2014/main" val="3104986829"/>
                    </a:ext>
                  </a:extLst>
                </a:gridCol>
                <a:gridCol w="360040">
                  <a:extLst>
                    <a:ext uri="{9D8B030D-6E8A-4147-A177-3AD203B41FA5}">
                      <a16:colId xmlns:a16="http://schemas.microsoft.com/office/drawing/2014/main" val="1704719091"/>
                    </a:ext>
                  </a:extLst>
                </a:gridCol>
                <a:gridCol w="288032">
                  <a:extLst>
                    <a:ext uri="{9D8B030D-6E8A-4147-A177-3AD203B41FA5}">
                      <a16:colId xmlns:a16="http://schemas.microsoft.com/office/drawing/2014/main" val="198729877"/>
                    </a:ext>
                  </a:extLst>
                </a:gridCol>
                <a:gridCol w="288032">
                  <a:extLst>
                    <a:ext uri="{9D8B030D-6E8A-4147-A177-3AD203B41FA5}">
                      <a16:colId xmlns:a16="http://schemas.microsoft.com/office/drawing/2014/main" val="3549398398"/>
                    </a:ext>
                  </a:extLst>
                </a:gridCol>
                <a:gridCol w="288032">
                  <a:extLst>
                    <a:ext uri="{9D8B030D-6E8A-4147-A177-3AD203B41FA5}">
                      <a16:colId xmlns:a16="http://schemas.microsoft.com/office/drawing/2014/main" val="3907152295"/>
                    </a:ext>
                  </a:extLst>
                </a:gridCol>
                <a:gridCol w="288032">
                  <a:extLst>
                    <a:ext uri="{9D8B030D-6E8A-4147-A177-3AD203B41FA5}">
                      <a16:colId xmlns:a16="http://schemas.microsoft.com/office/drawing/2014/main" val="8596949"/>
                    </a:ext>
                  </a:extLst>
                </a:gridCol>
                <a:gridCol w="288032">
                  <a:extLst>
                    <a:ext uri="{9D8B030D-6E8A-4147-A177-3AD203B41FA5}">
                      <a16:colId xmlns:a16="http://schemas.microsoft.com/office/drawing/2014/main" val="2120467845"/>
                    </a:ext>
                  </a:extLst>
                </a:gridCol>
                <a:gridCol w="288032">
                  <a:extLst>
                    <a:ext uri="{9D8B030D-6E8A-4147-A177-3AD203B41FA5}">
                      <a16:colId xmlns:a16="http://schemas.microsoft.com/office/drawing/2014/main" val="4229665881"/>
                    </a:ext>
                  </a:extLst>
                </a:gridCol>
                <a:gridCol w="288032">
                  <a:extLst>
                    <a:ext uri="{9D8B030D-6E8A-4147-A177-3AD203B41FA5}">
                      <a16:colId xmlns:a16="http://schemas.microsoft.com/office/drawing/2014/main" val="2436756986"/>
                    </a:ext>
                  </a:extLst>
                </a:gridCol>
                <a:gridCol w="288032">
                  <a:extLst>
                    <a:ext uri="{9D8B030D-6E8A-4147-A177-3AD203B41FA5}">
                      <a16:colId xmlns:a16="http://schemas.microsoft.com/office/drawing/2014/main" val="1505634191"/>
                    </a:ext>
                  </a:extLst>
                </a:gridCol>
                <a:gridCol w="83326">
                  <a:extLst>
                    <a:ext uri="{9D8B030D-6E8A-4147-A177-3AD203B41FA5}">
                      <a16:colId xmlns:a16="http://schemas.microsoft.com/office/drawing/2014/main" val="2956088389"/>
                    </a:ext>
                  </a:extLst>
                </a:gridCol>
                <a:gridCol w="276714">
                  <a:extLst>
                    <a:ext uri="{9D8B030D-6E8A-4147-A177-3AD203B41FA5}">
                      <a16:colId xmlns:a16="http://schemas.microsoft.com/office/drawing/2014/main" val="4214570118"/>
                    </a:ext>
                  </a:extLst>
                </a:gridCol>
                <a:gridCol w="1188641">
                  <a:extLst>
                    <a:ext uri="{9D8B030D-6E8A-4147-A177-3AD203B41FA5}">
                      <a16:colId xmlns:a16="http://schemas.microsoft.com/office/drawing/2014/main" val="3842789938"/>
                    </a:ext>
                  </a:extLst>
                </a:gridCol>
              </a:tblGrid>
              <a:tr h="0">
                <a:tc>
                  <a:txBody>
                    <a:bodyPr/>
                    <a:lstStyle/>
                    <a:p>
                      <a:pPr algn="l" fontAlgn="b">
                        <a:spcBef>
                          <a:spcPts val="0"/>
                        </a:spcBef>
                        <a:spcAft>
                          <a:spcPts val="1400"/>
                        </a:spcAft>
                      </a:pPr>
                      <a:r>
                        <a:rPr lang="es-ES" sz="1200" b="1" u="none" strike="noStrike">
                          <a:solidFill>
                            <a:schemeClr val="bg1"/>
                          </a:solidFill>
                          <a:effectLst/>
                        </a:rPr>
                        <a:t>a</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b</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c</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d</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e</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f</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g</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dirty="0">
                          <a:solidFill>
                            <a:schemeClr val="bg1"/>
                          </a:solidFill>
                          <a:effectLst/>
                        </a:rPr>
                        <a:t>h</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i</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j</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k</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l</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m</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n</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o</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p</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q</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dirty="0">
                          <a:solidFill>
                            <a:schemeClr val="bg1"/>
                          </a:solidFill>
                          <a:effectLst/>
                        </a:rPr>
                        <a:t>r</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s</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t</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u</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v</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w</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a:solidFill>
                            <a:schemeClr val="bg1"/>
                          </a:solidFill>
                          <a:effectLst/>
                        </a:rPr>
                        <a:t> </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dirty="0">
                          <a:solidFill>
                            <a:schemeClr val="bg1"/>
                          </a:solidFill>
                          <a:effectLst/>
                        </a:rPr>
                        <a:t> </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tc>
                  <a:txBody>
                    <a:bodyPr/>
                    <a:lstStyle/>
                    <a:p>
                      <a:pPr algn="l" fontAlgn="b">
                        <a:spcBef>
                          <a:spcPts val="0"/>
                        </a:spcBef>
                        <a:spcAft>
                          <a:spcPts val="1400"/>
                        </a:spcAft>
                      </a:pPr>
                      <a:r>
                        <a:rPr lang="es-ES" sz="1200" b="1" u="none" strike="noStrike" dirty="0" err="1">
                          <a:solidFill>
                            <a:schemeClr val="bg1"/>
                          </a:solidFill>
                          <a:effectLst/>
                        </a:rPr>
                        <a:t>classified</a:t>
                      </a:r>
                      <a:r>
                        <a:rPr lang="es-ES" sz="1200" b="1" u="none" strike="noStrike" dirty="0">
                          <a:solidFill>
                            <a:schemeClr val="bg1"/>
                          </a:solidFill>
                          <a:effectLst/>
                        </a:rPr>
                        <a:t> as</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bg2">
                        <a:lumMod val="50000"/>
                        <a:lumOff val="50000"/>
                      </a:schemeClr>
                    </a:solidFill>
                  </a:tcPr>
                </a:tc>
                <a:extLst>
                  <a:ext uri="{0D108BD9-81ED-4DB2-BD59-A6C34878D82A}">
                    <a16:rowId xmlns:a16="http://schemas.microsoft.com/office/drawing/2014/main" val="2718478675"/>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a:solidFill>
                            <a:schemeClr val="bg1"/>
                          </a:solidFill>
                          <a:effectLst/>
                        </a:rPr>
                        <a:t>a</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androidsdk</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3387739989"/>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b</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buildconfig</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2394156803"/>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a:solidFill>
                            <a:schemeClr val="bg1"/>
                          </a:solidFill>
                          <a:effectLst/>
                        </a:rPr>
                        <a:t>c</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a:solidFill>
                            <a:schemeClr val="bg1"/>
                          </a:solidFill>
                          <a:effectLst/>
                        </a:rPr>
                        <a:t>buildconfig2</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1446867710"/>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d</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buildout</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1995807353"/>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FF000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FF000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e</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checkstyle</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1600563432"/>
                  </a:ext>
                </a:extLst>
              </a:tr>
              <a:tr h="130333">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f</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a:solidFill>
                            <a:schemeClr val="bg1"/>
                          </a:solidFill>
                          <a:effectLst/>
                        </a:rPr>
                        <a:t>compile</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2462450617"/>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g</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compile_clj</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3975071374"/>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FF000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h</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crash</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1821089405"/>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i</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dependency</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4272669908"/>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j</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findbugs</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4293085799"/>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k</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git</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1410409247"/>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l</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incompatibility</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1027674293"/>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m</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itestfailure</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1926929750"/>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n</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javadoc</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2500433612"/>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FF000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o</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license</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3507999548"/>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p</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lint</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2004599503"/>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FF000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FF000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q</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other</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4115963110"/>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r</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passed</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1123217154"/>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s</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pmd</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1455783070"/>
                  </a:ext>
                </a:extLst>
              </a:tr>
              <a:tr h="124127">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t</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rat</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697556748"/>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u</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sphinx</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2803966668"/>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a:solidFill>
                            <a:schemeClr val="bg1"/>
                          </a:solidFill>
                          <a:effectLst/>
                        </a:rPr>
                        <a:t>v</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90000"/>
                      </a:schemeClr>
                    </a:solidFill>
                  </a:tcPr>
                </a:tc>
                <a:tc>
                  <a:txBody>
                    <a:bodyPr/>
                    <a:lstStyle/>
                    <a:p>
                      <a:pPr algn="l" fontAlgn="b">
                        <a:spcBef>
                          <a:spcPts val="0"/>
                        </a:spcBef>
                        <a:spcAft>
                          <a:spcPts val="1400"/>
                        </a:spcAft>
                      </a:pPr>
                      <a:r>
                        <a:rPr lang="es-ES" sz="1200" b="1" u="none" strike="noStrike" dirty="0" err="1">
                          <a:solidFill>
                            <a:schemeClr val="bg1"/>
                          </a:solidFill>
                          <a:effectLst/>
                        </a:rPr>
                        <a:t>testfailure</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90000"/>
                      </a:schemeClr>
                    </a:solidFill>
                  </a:tcPr>
                </a:tc>
                <a:extLst>
                  <a:ext uri="{0D108BD9-81ED-4DB2-BD59-A6C34878D82A}">
                    <a16:rowId xmlns:a16="http://schemas.microsoft.com/office/drawing/2014/main" val="2994854485"/>
                  </a:ext>
                </a:extLst>
              </a:tr>
              <a:tr h="204809">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l" fontAlgn="b">
                        <a:spcBef>
                          <a:spcPts val="0"/>
                        </a:spcBef>
                        <a:spcAft>
                          <a:spcPts val="1400"/>
                        </a:spcAft>
                      </a:pPr>
                      <a:r>
                        <a:rPr lang="es-ES" sz="1200" b="0" u="none" strike="noStrike">
                          <a:solidFill>
                            <a:schemeClr val="bg1"/>
                          </a:solidFill>
                          <a:effectLst/>
                        </a:rPr>
                        <a:t> </a:t>
                      </a:r>
                      <a:endParaRPr lang="es-ES" sz="1200" b="0"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a:solidFill>
                            <a:schemeClr val="bg1"/>
                          </a:solidFill>
                          <a:effectLst/>
                        </a:rPr>
                        <a:t>w</a:t>
                      </a:r>
                      <a:endParaRPr lang="es-ES" sz="1200" b="1" i="0" u="none" strike="noStrike">
                        <a:solidFill>
                          <a:schemeClr val="bg1"/>
                        </a:solidFill>
                        <a:effectLst/>
                        <a:latin typeface="Arial" panose="020B0604020202020204" pitchFamily="34" charset="0"/>
                      </a:endParaRPr>
                    </a:p>
                  </a:txBody>
                  <a:tcPr marL="28963" marR="28963" marT="6206" marB="0" anchor="b">
                    <a:solidFill>
                      <a:schemeClr val="tx2">
                        <a:lumMod val="75000"/>
                      </a:schemeClr>
                    </a:solidFill>
                  </a:tcPr>
                </a:tc>
                <a:tc>
                  <a:txBody>
                    <a:bodyPr/>
                    <a:lstStyle/>
                    <a:p>
                      <a:pPr algn="l" fontAlgn="b">
                        <a:spcBef>
                          <a:spcPts val="0"/>
                        </a:spcBef>
                        <a:spcAft>
                          <a:spcPts val="1400"/>
                        </a:spcAft>
                      </a:pPr>
                      <a:r>
                        <a:rPr lang="es-ES" sz="1200" b="1" u="none" strike="noStrike" dirty="0" err="1">
                          <a:solidFill>
                            <a:schemeClr val="bg1"/>
                          </a:solidFill>
                          <a:effectLst/>
                        </a:rPr>
                        <a:t>testfailure_clj</a:t>
                      </a:r>
                      <a:endParaRPr lang="es-ES" sz="1200" b="1" i="0" u="none" strike="noStrike" dirty="0">
                        <a:solidFill>
                          <a:schemeClr val="bg1"/>
                        </a:solidFill>
                        <a:effectLst/>
                        <a:latin typeface="Arial" panose="020B0604020202020204" pitchFamily="34" charset="0"/>
                      </a:endParaRPr>
                    </a:p>
                  </a:txBody>
                  <a:tcPr marL="28963" marR="28963" marT="6206" marB="0" anchor="b">
                    <a:solidFill>
                      <a:schemeClr val="tx2">
                        <a:lumMod val="75000"/>
                      </a:schemeClr>
                    </a:solidFill>
                  </a:tcPr>
                </a:tc>
                <a:extLst>
                  <a:ext uri="{0D108BD9-81ED-4DB2-BD59-A6C34878D82A}">
                    <a16:rowId xmlns:a16="http://schemas.microsoft.com/office/drawing/2014/main" val="2800419805"/>
                  </a:ext>
                </a:extLst>
              </a:tr>
            </a:tbl>
          </a:graphicData>
        </a:graphic>
      </p:graphicFrame>
      <p:sp>
        <p:nvSpPr>
          <p:cNvPr id="5" name="Marcador de número de diapositiva 4">
            <a:extLst>
              <a:ext uri="{FF2B5EF4-FFF2-40B4-BE49-F238E27FC236}">
                <a16:creationId xmlns:a16="http://schemas.microsoft.com/office/drawing/2014/main" id="{A5525953-CDFE-49C7-A87F-4B1BC0ABC79D}"/>
              </a:ext>
            </a:extLst>
          </p:cNvPr>
          <p:cNvSpPr>
            <a:spLocks noGrp="1"/>
          </p:cNvSpPr>
          <p:nvPr>
            <p:ph type="sldNum" sz="quarter" idx="12"/>
          </p:nvPr>
        </p:nvSpPr>
        <p:spPr/>
        <p:txBody>
          <a:bodyPr/>
          <a:lstStyle/>
          <a:p>
            <a:pPr rtl="0"/>
            <a:fld id="{2A013F82-EE5E-44EE-A61D-E31C6657F26F}" type="slidenum">
              <a:rPr lang="es-ES" noProof="0" smtClean="0"/>
              <a:t>16</a:t>
            </a:fld>
            <a:endParaRPr lang="es-ES" noProof="0" dirty="0"/>
          </a:p>
        </p:txBody>
      </p:sp>
    </p:spTree>
    <p:extLst>
      <p:ext uri="{BB962C8B-B14F-4D97-AF65-F5344CB8AC3E}">
        <p14:creationId xmlns:p14="http://schemas.microsoft.com/office/powerpoint/2010/main" val="195492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ES" sz="4000" b="1" dirty="0"/>
              <a:t>Funcionamiento del sistema</a:t>
            </a:r>
            <a:br>
              <a:rPr lang="es-ES" sz="4000" b="1" dirty="0"/>
            </a:br>
            <a:r>
              <a:rPr lang="es-ES" b="1" dirty="0"/>
              <a:t>Evaluación: Resultados</a:t>
            </a:r>
            <a:endParaRPr lang="es-ES" sz="4000" b="1" dirty="0"/>
          </a:p>
        </p:txBody>
      </p:sp>
      <p:graphicFrame>
        <p:nvGraphicFramePr>
          <p:cNvPr id="3" name="Marcador de contenido 2">
            <a:extLst>
              <a:ext uri="{FF2B5EF4-FFF2-40B4-BE49-F238E27FC236}">
                <a16:creationId xmlns:a16="http://schemas.microsoft.com/office/drawing/2014/main" id="{DD4AE5FC-7CB5-47C5-B41C-CD7E582C2FD7}"/>
              </a:ext>
            </a:extLst>
          </p:cNvPr>
          <p:cNvGraphicFramePr>
            <a:graphicFrameLocks noGrp="1"/>
          </p:cNvGraphicFramePr>
          <p:nvPr>
            <p:ph idx="1"/>
            <p:extLst>
              <p:ext uri="{D42A27DB-BD31-4B8C-83A1-F6EECF244321}">
                <p14:modId xmlns:p14="http://schemas.microsoft.com/office/powerpoint/2010/main" val="3005615308"/>
              </p:ext>
            </p:extLst>
          </p:nvPr>
        </p:nvGraphicFramePr>
        <p:xfrm>
          <a:off x="1522413" y="1988840"/>
          <a:ext cx="6048672" cy="4346537"/>
        </p:xfrm>
        <a:graphic>
          <a:graphicData uri="http://schemas.openxmlformats.org/drawingml/2006/table">
            <a:tbl>
              <a:tblPr firstRow="1" firstCol="1" bandRow="1">
                <a:tableStyleId>{5C22544A-7EE6-4342-B048-85BDC9FD1C3A}</a:tableStyleId>
              </a:tblPr>
              <a:tblGrid>
                <a:gridCol w="648072">
                  <a:extLst>
                    <a:ext uri="{9D8B030D-6E8A-4147-A177-3AD203B41FA5}">
                      <a16:colId xmlns:a16="http://schemas.microsoft.com/office/drawing/2014/main" val="680671598"/>
                    </a:ext>
                  </a:extLst>
                </a:gridCol>
                <a:gridCol w="576064">
                  <a:extLst>
                    <a:ext uri="{9D8B030D-6E8A-4147-A177-3AD203B41FA5}">
                      <a16:colId xmlns:a16="http://schemas.microsoft.com/office/drawing/2014/main" val="979669621"/>
                    </a:ext>
                  </a:extLst>
                </a:gridCol>
                <a:gridCol w="678681">
                  <a:extLst>
                    <a:ext uri="{9D8B030D-6E8A-4147-A177-3AD203B41FA5}">
                      <a16:colId xmlns:a16="http://schemas.microsoft.com/office/drawing/2014/main" val="494198041"/>
                    </a:ext>
                  </a:extLst>
                </a:gridCol>
                <a:gridCol w="504056">
                  <a:extLst>
                    <a:ext uri="{9D8B030D-6E8A-4147-A177-3AD203B41FA5}">
                      <a16:colId xmlns:a16="http://schemas.microsoft.com/office/drawing/2014/main" val="1989203016"/>
                    </a:ext>
                  </a:extLst>
                </a:gridCol>
                <a:gridCol w="792088">
                  <a:extLst>
                    <a:ext uri="{9D8B030D-6E8A-4147-A177-3AD203B41FA5}">
                      <a16:colId xmlns:a16="http://schemas.microsoft.com/office/drawing/2014/main" val="1028614249"/>
                    </a:ext>
                  </a:extLst>
                </a:gridCol>
                <a:gridCol w="432048">
                  <a:extLst>
                    <a:ext uri="{9D8B030D-6E8A-4147-A177-3AD203B41FA5}">
                      <a16:colId xmlns:a16="http://schemas.microsoft.com/office/drawing/2014/main" val="1548575535"/>
                    </a:ext>
                  </a:extLst>
                </a:gridCol>
                <a:gridCol w="720080">
                  <a:extLst>
                    <a:ext uri="{9D8B030D-6E8A-4147-A177-3AD203B41FA5}">
                      <a16:colId xmlns:a16="http://schemas.microsoft.com/office/drawing/2014/main" val="1462918560"/>
                    </a:ext>
                  </a:extLst>
                </a:gridCol>
                <a:gridCol w="720080">
                  <a:extLst>
                    <a:ext uri="{9D8B030D-6E8A-4147-A177-3AD203B41FA5}">
                      <a16:colId xmlns:a16="http://schemas.microsoft.com/office/drawing/2014/main" val="2266968409"/>
                    </a:ext>
                  </a:extLst>
                </a:gridCol>
                <a:gridCol w="977503">
                  <a:extLst>
                    <a:ext uri="{9D8B030D-6E8A-4147-A177-3AD203B41FA5}">
                      <a16:colId xmlns:a16="http://schemas.microsoft.com/office/drawing/2014/main" val="2090196798"/>
                    </a:ext>
                  </a:extLst>
                </a:gridCol>
              </a:tblGrid>
              <a:tr h="0">
                <a:tc>
                  <a:txBody>
                    <a:bodyPr/>
                    <a:lstStyle/>
                    <a:p>
                      <a:pPr algn="ctr">
                        <a:spcAft>
                          <a:spcPts val="1400"/>
                        </a:spcAft>
                      </a:pPr>
                      <a:r>
                        <a:rPr lang="es-ES" sz="105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TP </a:t>
                      </a:r>
                      <a:r>
                        <a:rPr lang="es-ES" sz="105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Rate</a:t>
                      </a:r>
                      <a:endParaRPr lang="es-E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ctr">
                        <a:spcAft>
                          <a:spcPts val="1400"/>
                        </a:spcAft>
                      </a:pPr>
                      <a:r>
                        <a:rPr lang="es-ES" sz="105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FP Rate</a:t>
                      </a:r>
                      <a:endParaRPr lang="es-ES" sz="105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ctr">
                        <a:spcAft>
                          <a:spcPts val="1400"/>
                        </a:spcAft>
                      </a:pPr>
                      <a:r>
                        <a:rPr lang="es-ES" sz="105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s-ES" sz="105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ctr">
                        <a:spcAft>
                          <a:spcPts val="1400"/>
                        </a:spcAft>
                      </a:pPr>
                      <a:r>
                        <a:rPr lang="es-ES" sz="105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s-ES" sz="105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ctr">
                        <a:spcAft>
                          <a:spcPts val="1400"/>
                        </a:spcAft>
                      </a:pPr>
                      <a:r>
                        <a:rPr lang="es-ES" sz="105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s-ES" sz="105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endParaRPr lang="es-E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ctr">
                        <a:spcAft>
                          <a:spcPts val="1400"/>
                        </a:spcAft>
                      </a:pPr>
                      <a:r>
                        <a:rPr lang="es-ES" sz="105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MCC</a:t>
                      </a:r>
                      <a:endParaRPr lang="es-ES" sz="105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r>
                        <a:rPr lang="es-ES" sz="105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ROC </a:t>
                      </a:r>
                      <a:r>
                        <a:rPr lang="es-ES" sz="105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Area</a:t>
                      </a:r>
                      <a:endParaRPr lang="es-ES" sz="1050" b="1" dirty="0"/>
                    </a:p>
                  </a:txBody>
                  <a:tcPr marL="44450" marR="44450" marT="0" marB="0" anchor="b">
                    <a:solidFill>
                      <a:schemeClr val="bg2">
                        <a:lumMod val="50000"/>
                        <a:lumOff val="50000"/>
                      </a:schemeClr>
                    </a:solidFill>
                  </a:tcPr>
                </a:tc>
                <a:tc>
                  <a:txBody>
                    <a:bodyPr/>
                    <a:lstStyle/>
                    <a:p>
                      <a:pPr algn="ctr">
                        <a:spcAft>
                          <a:spcPts val="1400"/>
                        </a:spcAft>
                      </a:pPr>
                      <a:r>
                        <a:rPr lang="es-ES" sz="105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PRC Area</a:t>
                      </a:r>
                      <a:endParaRPr lang="es-ES" sz="105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ctr">
                        <a:spcAft>
                          <a:spcPts val="1400"/>
                        </a:spcAft>
                      </a:pPr>
                      <a:r>
                        <a:rPr lang="es-ES" sz="105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es-ES"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extLst>
                  <a:ext uri="{0D108BD9-81ED-4DB2-BD59-A6C34878D82A}">
                    <a16:rowId xmlns:a16="http://schemas.microsoft.com/office/drawing/2014/main" val="2718478675"/>
                  </a:ext>
                </a:extLst>
              </a:tr>
              <a:tr h="204809">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androidsdk</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3387739989"/>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0,004</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0,923</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0,960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0,959</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buildconfig</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394156803"/>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buildconfig2</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446867710"/>
                  </a:ext>
                </a:extLst>
              </a:tr>
              <a:tr h="124127">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buildout</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1995807353"/>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0,833</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0,002</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0,833</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0,889</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0,886</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0,966</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0,922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checkstyle</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600563432"/>
                  </a:ext>
                </a:extLst>
              </a:tr>
              <a:tr h="130333">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0,004</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0,920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0,958</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0,957</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0,989</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compile</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462450617"/>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compile_clj</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3975071374"/>
                  </a:ext>
                </a:extLst>
              </a:tr>
              <a:tr h="124127">
                <a:tc>
                  <a:txBody>
                    <a:bodyPr/>
                    <a:lstStyle/>
                    <a:p>
                      <a:pPr algn="l">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0,875</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0,875</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0,933</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0,997</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0,945</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crash</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1821089405"/>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dependency</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4272669908"/>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findbugs</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4293085799"/>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0,902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0,901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410409247"/>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incompatibility</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1027674293"/>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itestfailure</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926929750"/>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javadoc</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500433612"/>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0,933</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0,933</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0,966</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0,965</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license</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3507999548"/>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lint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004599503"/>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0,875</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0,875</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0,933</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0,953</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4115963110"/>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passed</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1123217154"/>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pmd</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455783070"/>
                  </a:ext>
                </a:extLst>
              </a:tr>
              <a:tr h="124127">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697556748"/>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0,002</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0,957</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0,978</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0,977</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sphinx</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2803966668"/>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testfailure</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994854485"/>
                  </a:ext>
                </a:extLst>
              </a:tr>
              <a:tr h="204809">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0,958</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0,979</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rgbClr val="92D050"/>
                    </a:solidFill>
                  </a:tcPr>
                </a:tc>
                <a:tc>
                  <a:txBody>
                    <a:bodyPr/>
                    <a:lstStyle/>
                    <a:p>
                      <a:pPr algn="ctr">
                        <a:spcAft>
                          <a:spcPts val="1400"/>
                        </a:spcAft>
                      </a:pPr>
                      <a:r>
                        <a:rPr lang="es-ES" sz="1000" b="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1000" b="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ctr">
                        <a:spcAft>
                          <a:spcPts val="1400"/>
                        </a:spcAft>
                      </a:pPr>
                      <a:r>
                        <a:rPr lang="es-ES" sz="1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testfailure_clj</a:t>
                      </a:r>
                      <a:endParaRPr lang="es-ES"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2800419805"/>
                  </a:ext>
                </a:extLst>
              </a:tr>
            </a:tbl>
          </a:graphicData>
        </a:graphic>
      </p:graphicFrame>
      <p:graphicFrame>
        <p:nvGraphicFramePr>
          <p:cNvPr id="4" name="Marcador de contenido 2">
            <a:extLst>
              <a:ext uri="{FF2B5EF4-FFF2-40B4-BE49-F238E27FC236}">
                <a16:creationId xmlns:a16="http://schemas.microsoft.com/office/drawing/2014/main" id="{3C933CB6-CFB5-41C1-B489-F55FF21113E6}"/>
              </a:ext>
            </a:extLst>
          </p:cNvPr>
          <p:cNvGraphicFramePr>
            <a:graphicFrameLocks/>
          </p:cNvGraphicFramePr>
          <p:nvPr>
            <p:extLst>
              <p:ext uri="{D42A27DB-BD31-4B8C-83A1-F6EECF244321}">
                <p14:modId xmlns:p14="http://schemas.microsoft.com/office/powerpoint/2010/main" val="4166015137"/>
              </p:ext>
            </p:extLst>
          </p:nvPr>
        </p:nvGraphicFramePr>
        <p:xfrm>
          <a:off x="7750596" y="3375765"/>
          <a:ext cx="3816424" cy="1572685"/>
        </p:xfrm>
        <a:graphic>
          <a:graphicData uri="http://schemas.openxmlformats.org/drawingml/2006/table">
            <a:tbl>
              <a:tblPr firstRow="1" firstCol="1" bandRow="1">
                <a:tableStyleId>{5C22544A-7EE6-4342-B048-85BDC9FD1C3A}</a:tableStyleId>
              </a:tblPr>
              <a:tblGrid>
                <a:gridCol w="2376264">
                  <a:extLst>
                    <a:ext uri="{9D8B030D-6E8A-4147-A177-3AD203B41FA5}">
                      <a16:colId xmlns:a16="http://schemas.microsoft.com/office/drawing/2014/main" val="680671598"/>
                    </a:ext>
                  </a:extLst>
                </a:gridCol>
                <a:gridCol w="504056">
                  <a:extLst>
                    <a:ext uri="{9D8B030D-6E8A-4147-A177-3AD203B41FA5}">
                      <a16:colId xmlns:a16="http://schemas.microsoft.com/office/drawing/2014/main" val="979669621"/>
                    </a:ext>
                  </a:extLst>
                </a:gridCol>
                <a:gridCol w="936104">
                  <a:extLst>
                    <a:ext uri="{9D8B030D-6E8A-4147-A177-3AD203B41FA5}">
                      <a16:colId xmlns:a16="http://schemas.microsoft.com/office/drawing/2014/main" val="494198041"/>
                    </a:ext>
                  </a:extLst>
                </a:gridCol>
              </a:tblGrid>
              <a:tr h="0">
                <a:tc>
                  <a:txBody>
                    <a:bodyPr/>
                    <a:lstStyle/>
                    <a:p>
                      <a:pPr>
                        <a:spcAft>
                          <a:spcPts val="1400"/>
                        </a:spcAft>
                      </a:pP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Correctly</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Classified</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Instances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r">
                        <a:spcAft>
                          <a:spcPts val="1400"/>
                        </a:spcAft>
                      </a:pPr>
                      <a:r>
                        <a:rPr lang="es-ES"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469</a:t>
                      </a:r>
                      <a:endParaRPr lang="es-E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97,7083%</a:t>
                      </a:r>
                      <a:endParaRPr lang="es-E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90839633"/>
                  </a:ext>
                </a:extLst>
              </a:tr>
              <a:tr h="204809">
                <a:tc>
                  <a:txBody>
                    <a:bodyPr/>
                    <a:lstStyle/>
                    <a:p>
                      <a:pP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Incorrectly Classified Instances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2,2917%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3387739989"/>
                  </a:ext>
                </a:extLst>
              </a:tr>
              <a:tr h="204809">
                <a:tc>
                  <a:txBody>
                    <a:bodyPr/>
                    <a:lstStyle/>
                    <a:p>
                      <a:pP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Kappa statistic</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endParaRPr lang="es-ES" sz="1000">
                        <a:effectLst/>
                        <a:latin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0,9759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394156803"/>
                  </a:ext>
                </a:extLst>
              </a:tr>
              <a:tr h="204809">
                <a:tc>
                  <a:txBody>
                    <a:bodyPr/>
                    <a:lstStyle/>
                    <a:p>
                      <a:pP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 absolute error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endParaRPr lang="es-ES" sz="1000">
                        <a:effectLst/>
                        <a:latin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0,0077</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446867710"/>
                  </a:ext>
                </a:extLst>
              </a:tr>
              <a:tr h="124127">
                <a:tc>
                  <a:txBody>
                    <a:bodyPr/>
                    <a:lstStyle/>
                    <a:p>
                      <a:pP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Root mean squared error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endParaRPr lang="es-ES" sz="1000">
                        <a:effectLst/>
                        <a:latin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0,0508</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1995807353"/>
                  </a:ext>
                </a:extLst>
              </a:tr>
              <a:tr h="204809">
                <a:tc>
                  <a:txBody>
                    <a:bodyPr/>
                    <a:lstStyle/>
                    <a:p>
                      <a:pP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Relative absolute error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endParaRPr lang="es-ES" sz="1000">
                        <a:effectLst/>
                        <a:latin typeface="Times New Roman" panose="02020603050405020304" pitchFamily="18" charset="0"/>
                      </a:endParaRPr>
                    </a:p>
                  </a:txBody>
                  <a:tcPr marL="44450" marR="44450" marT="0" marB="0" anchor="b">
                    <a:solidFill>
                      <a:schemeClr val="tx2">
                        <a:lumMod val="75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9,3123%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1600563432"/>
                  </a:ext>
                </a:extLst>
              </a:tr>
              <a:tr h="130333">
                <a:tc>
                  <a:txBody>
                    <a:bodyPr/>
                    <a:lstStyle/>
                    <a:p>
                      <a:pPr>
                        <a:spcAft>
                          <a:spcPts val="1400"/>
                        </a:spcAft>
                      </a:pP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Root</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relative</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squared</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error</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endParaRPr lang="es-ES" sz="1000">
                        <a:effectLst/>
                        <a:latin typeface="Times New Roman" panose="02020603050405020304" pitchFamily="18" charset="0"/>
                      </a:endParaRPr>
                    </a:p>
                  </a:txBody>
                  <a:tcPr marL="44450" marR="44450" marT="0" marB="0" anchor="b">
                    <a:solidFill>
                      <a:schemeClr val="tx2">
                        <a:lumMod val="9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24,9458%</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90000"/>
                      </a:schemeClr>
                    </a:solidFill>
                  </a:tcPr>
                </a:tc>
                <a:extLst>
                  <a:ext uri="{0D108BD9-81ED-4DB2-BD59-A6C34878D82A}">
                    <a16:rowId xmlns:a16="http://schemas.microsoft.com/office/drawing/2014/main" val="2462450617"/>
                  </a:ext>
                </a:extLst>
              </a:tr>
              <a:tr h="204809">
                <a:tc>
                  <a:txBody>
                    <a:bodyPr/>
                    <a:lstStyle/>
                    <a:p>
                      <a:pPr>
                        <a:spcAft>
                          <a:spcPts val="1400"/>
                        </a:spcAft>
                      </a:pP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s-E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Instances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bg2">
                        <a:lumMod val="50000"/>
                        <a:lumOff val="50000"/>
                      </a:schemeClr>
                    </a:solidFill>
                  </a:tcPr>
                </a:tc>
                <a:tc>
                  <a:txBody>
                    <a:bodyPr/>
                    <a:lstStyle/>
                    <a:p>
                      <a:pPr algn="r">
                        <a:spcAft>
                          <a:spcPts val="1400"/>
                        </a:spcAft>
                      </a:pPr>
                      <a:r>
                        <a:rPr lang="es-E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solidFill>
                      <a:schemeClr val="tx2">
                        <a:lumMod val="75000"/>
                      </a:schemeClr>
                    </a:solidFill>
                  </a:tcPr>
                </a:tc>
                <a:tc>
                  <a:txBody>
                    <a:bodyPr/>
                    <a:lstStyle/>
                    <a:p>
                      <a:endParaRPr lang="es-ES" sz="1000" dirty="0">
                        <a:effectLst/>
                        <a:latin typeface="Times New Roman" panose="02020603050405020304" pitchFamily="18" charset="0"/>
                      </a:endParaRPr>
                    </a:p>
                  </a:txBody>
                  <a:tcPr marL="44450" marR="44450" marT="0" marB="0" anchor="b">
                    <a:solidFill>
                      <a:schemeClr val="tx2">
                        <a:lumMod val="75000"/>
                      </a:schemeClr>
                    </a:solidFill>
                  </a:tcPr>
                </a:tc>
                <a:extLst>
                  <a:ext uri="{0D108BD9-81ED-4DB2-BD59-A6C34878D82A}">
                    <a16:rowId xmlns:a16="http://schemas.microsoft.com/office/drawing/2014/main" val="3975071374"/>
                  </a:ext>
                </a:extLst>
              </a:tr>
            </a:tbl>
          </a:graphicData>
        </a:graphic>
      </p:graphicFrame>
      <p:sp>
        <p:nvSpPr>
          <p:cNvPr id="6" name="Marcador de número de diapositiva 5">
            <a:extLst>
              <a:ext uri="{FF2B5EF4-FFF2-40B4-BE49-F238E27FC236}">
                <a16:creationId xmlns:a16="http://schemas.microsoft.com/office/drawing/2014/main" id="{6E0C7B7E-E59B-482D-BD7E-F8040B96E516}"/>
              </a:ext>
            </a:extLst>
          </p:cNvPr>
          <p:cNvSpPr>
            <a:spLocks noGrp="1"/>
          </p:cNvSpPr>
          <p:nvPr>
            <p:ph type="sldNum" sz="quarter" idx="12"/>
          </p:nvPr>
        </p:nvSpPr>
        <p:spPr/>
        <p:txBody>
          <a:bodyPr/>
          <a:lstStyle/>
          <a:p>
            <a:pPr rtl="0"/>
            <a:fld id="{2A013F82-EE5E-44EE-A61D-E31C6657F26F}" type="slidenum">
              <a:rPr lang="es-ES" noProof="0" smtClean="0"/>
              <a:t>17</a:t>
            </a:fld>
            <a:endParaRPr lang="es-ES" noProof="0" dirty="0"/>
          </a:p>
        </p:txBody>
      </p:sp>
    </p:spTree>
    <p:extLst>
      <p:ext uri="{BB962C8B-B14F-4D97-AF65-F5344CB8AC3E}">
        <p14:creationId xmlns:p14="http://schemas.microsoft.com/office/powerpoint/2010/main" val="235433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ES" sz="4000" b="1" dirty="0"/>
              <a:t>Conclusiones y trabajo futuro</a:t>
            </a:r>
            <a:br>
              <a:rPr lang="es-ES" sz="4000" b="1" dirty="0"/>
            </a:br>
            <a:endParaRPr lang="es-ES" sz="4000" b="1" dirty="0"/>
          </a:p>
        </p:txBody>
      </p:sp>
      <p:sp>
        <p:nvSpPr>
          <p:cNvPr id="6" name="Marcador de número de diapositiva 5">
            <a:extLst>
              <a:ext uri="{FF2B5EF4-FFF2-40B4-BE49-F238E27FC236}">
                <a16:creationId xmlns:a16="http://schemas.microsoft.com/office/drawing/2014/main" id="{829E8A08-4FAE-44C9-A903-D3C317C0A87E}"/>
              </a:ext>
            </a:extLst>
          </p:cNvPr>
          <p:cNvSpPr>
            <a:spLocks noGrp="1"/>
          </p:cNvSpPr>
          <p:nvPr>
            <p:ph type="sldNum" sz="quarter" idx="12"/>
          </p:nvPr>
        </p:nvSpPr>
        <p:spPr/>
        <p:txBody>
          <a:bodyPr/>
          <a:lstStyle/>
          <a:p>
            <a:pPr rtl="0"/>
            <a:fld id="{2A013F82-EE5E-44EE-A61D-E31C6657F26F}" type="slidenum">
              <a:rPr lang="es-ES" noProof="0" smtClean="0"/>
              <a:t>18</a:t>
            </a:fld>
            <a:endParaRPr lang="es-ES" noProof="0" dirty="0"/>
          </a:p>
        </p:txBody>
      </p:sp>
      <p:sp>
        <p:nvSpPr>
          <p:cNvPr id="5" name="Marcador de contenido 4">
            <a:extLst>
              <a:ext uri="{FF2B5EF4-FFF2-40B4-BE49-F238E27FC236}">
                <a16:creationId xmlns:a16="http://schemas.microsoft.com/office/drawing/2014/main" id="{3A24AEF5-8C79-4A3C-B161-7429C8CEF5D1}"/>
              </a:ext>
            </a:extLst>
          </p:cNvPr>
          <p:cNvSpPr>
            <a:spLocks noGrp="1"/>
          </p:cNvSpPr>
          <p:nvPr>
            <p:ph idx="1"/>
          </p:nvPr>
        </p:nvSpPr>
        <p:spPr>
          <a:xfrm>
            <a:off x="1522413" y="1904999"/>
            <a:ext cx="6228183" cy="4114801"/>
          </a:xfrm>
        </p:spPr>
        <p:txBody>
          <a:bodyPr/>
          <a:lstStyle/>
          <a:p>
            <a:endParaRPr lang="es-ES" dirty="0"/>
          </a:p>
          <a:p>
            <a:r>
              <a:rPr lang="es-ES" dirty="0" err="1"/>
              <a:t>Dataset</a:t>
            </a:r>
            <a:r>
              <a:rPr lang="es-ES" dirty="0"/>
              <a:t> mejorado</a:t>
            </a:r>
          </a:p>
          <a:p>
            <a:r>
              <a:rPr lang="es-ES" dirty="0" err="1"/>
              <a:t>Weka</a:t>
            </a:r>
            <a:r>
              <a:rPr lang="es-ES" dirty="0"/>
              <a:t> </a:t>
            </a:r>
            <a:r>
              <a:rPr lang="es-ES" dirty="0" err="1"/>
              <a:t>distribudio</a:t>
            </a:r>
            <a:endParaRPr lang="es-ES" dirty="0"/>
          </a:p>
        </p:txBody>
      </p:sp>
      <p:pic>
        <p:nvPicPr>
          <p:cNvPr id="10" name="Imagen 9" descr="Imagen que contiene dibujo&#10;&#10;Descripción generada automáticamente">
            <a:extLst>
              <a:ext uri="{FF2B5EF4-FFF2-40B4-BE49-F238E27FC236}">
                <a16:creationId xmlns:a16="http://schemas.microsoft.com/office/drawing/2014/main" id="{7FCABCD8-5C89-40A0-82A9-3D51FBEBE8E7}"/>
              </a:ext>
            </a:extLst>
          </p:cNvPr>
          <p:cNvPicPr>
            <a:picLocks noChangeAspect="1"/>
          </p:cNvPicPr>
          <p:nvPr/>
        </p:nvPicPr>
        <p:blipFill rotWithShape="1">
          <a:blip r:embed="rId3">
            <a:extLst>
              <a:ext uri="{28A0092B-C50C-407E-A947-70E740481C1C}">
                <a14:useLocalDpi xmlns:a14="http://schemas.microsoft.com/office/drawing/2010/main" val="0"/>
              </a:ext>
            </a:extLst>
          </a:blip>
          <a:srcRect l="11483" t="13643" r="11242" b="10758"/>
          <a:stretch/>
        </p:blipFill>
        <p:spPr>
          <a:xfrm>
            <a:off x="6886500" y="1579168"/>
            <a:ext cx="4137639" cy="2024008"/>
          </a:xfrm>
          <a:prstGeom prst="rect">
            <a:avLst/>
          </a:prstGeom>
        </p:spPr>
      </p:pic>
      <p:pic>
        <p:nvPicPr>
          <p:cNvPr id="12" name="Imagen 11" descr="Imagen que contiene dibujo&#10;&#10;Descripción generada automáticamente">
            <a:extLst>
              <a:ext uri="{FF2B5EF4-FFF2-40B4-BE49-F238E27FC236}">
                <a16:creationId xmlns:a16="http://schemas.microsoft.com/office/drawing/2014/main" id="{34A5E095-029F-46D1-A511-49995CA89F92}"/>
              </a:ext>
            </a:extLst>
          </p:cNvPr>
          <p:cNvPicPr>
            <a:picLocks noChangeAspect="1"/>
          </p:cNvPicPr>
          <p:nvPr/>
        </p:nvPicPr>
        <p:blipFill rotWithShape="1">
          <a:blip r:embed="rId4">
            <a:extLst>
              <a:ext uri="{28A0092B-C50C-407E-A947-70E740481C1C}">
                <a14:useLocalDpi xmlns:a14="http://schemas.microsoft.com/office/drawing/2010/main" val="0"/>
              </a:ext>
            </a:extLst>
          </a:blip>
          <a:srcRect t="16345" b="18518"/>
          <a:stretch/>
        </p:blipFill>
        <p:spPr>
          <a:xfrm>
            <a:off x="6886500" y="3861048"/>
            <a:ext cx="4137639" cy="2024008"/>
          </a:xfrm>
          <a:prstGeom prst="rect">
            <a:avLst/>
          </a:prstGeom>
        </p:spPr>
      </p:pic>
    </p:spTree>
    <p:extLst>
      <p:ext uri="{BB962C8B-B14F-4D97-AF65-F5344CB8AC3E}">
        <p14:creationId xmlns:p14="http://schemas.microsoft.com/office/powerpoint/2010/main" val="2807355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luz&#10;&#10;Descripción generada automáticamente">
            <a:extLst>
              <a:ext uri="{FF2B5EF4-FFF2-40B4-BE49-F238E27FC236}">
                <a16:creationId xmlns:a16="http://schemas.microsoft.com/office/drawing/2014/main" id="{5BC6E789-E746-4B3A-B625-7AA16528D3A7}"/>
              </a:ext>
            </a:extLst>
          </p:cNvPr>
          <p:cNvPicPr>
            <a:picLocks noChangeAspect="1"/>
          </p:cNvPicPr>
          <p:nvPr/>
        </p:nvPicPr>
        <p:blipFill rotWithShape="1">
          <a:blip r:embed="rId3">
            <a:extLst>
              <a:ext uri="{28A0092B-C50C-407E-A947-70E740481C1C}">
                <a14:useLocalDpi xmlns:a14="http://schemas.microsoft.com/office/drawing/2010/main" val="0"/>
              </a:ext>
            </a:extLst>
          </a:blip>
          <a:srcRect t="3711" b="11934"/>
          <a:stretch/>
        </p:blipFill>
        <p:spPr>
          <a:xfrm>
            <a:off x="0" y="0"/>
            <a:ext cx="12188825" cy="6858000"/>
          </a:xfrm>
          <a:prstGeom prst="rect">
            <a:avLst/>
          </a:prstGeom>
        </p:spPr>
      </p:pic>
      <p:sp>
        <p:nvSpPr>
          <p:cNvPr id="3" name="Título 2"/>
          <p:cNvSpPr>
            <a:spLocks noGrp="1"/>
          </p:cNvSpPr>
          <p:nvPr>
            <p:ph type="ctrTitle"/>
          </p:nvPr>
        </p:nvSpPr>
        <p:spPr/>
        <p:txBody>
          <a:bodyPr rtlCol="0">
            <a:normAutofit/>
          </a:bodyPr>
          <a:lstStyle/>
          <a:p>
            <a:pPr rtl="0"/>
            <a:r>
              <a:rPr lang="es-ES" dirty="0"/>
              <a:t>¿Preguntas?</a:t>
            </a:r>
            <a:br>
              <a:rPr lang="es-ES" dirty="0"/>
            </a:br>
            <a:br>
              <a:rPr lang="es-ES" dirty="0"/>
            </a:br>
            <a:endParaRPr lang="es-ES" dirty="0"/>
          </a:p>
        </p:txBody>
      </p:sp>
    </p:spTree>
    <p:extLst>
      <p:ext uri="{BB962C8B-B14F-4D97-AF65-F5344CB8AC3E}">
        <p14:creationId xmlns:p14="http://schemas.microsoft.com/office/powerpoint/2010/main" val="73065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400" b="1" dirty="0"/>
              <a:t>Índice</a:t>
            </a:r>
          </a:p>
        </p:txBody>
      </p:sp>
      <p:sp>
        <p:nvSpPr>
          <p:cNvPr id="14" name="Marcador de posición de contenido 13"/>
          <p:cNvSpPr>
            <a:spLocks noGrp="1"/>
          </p:cNvSpPr>
          <p:nvPr>
            <p:ph idx="1"/>
          </p:nvPr>
        </p:nvSpPr>
        <p:spPr/>
        <p:txBody>
          <a:bodyPr rtlCol="0"/>
          <a:lstStyle/>
          <a:p>
            <a:pPr rtl="0"/>
            <a:r>
              <a:rPr lang="es-ES" dirty="0"/>
              <a:t>Introducción</a:t>
            </a:r>
          </a:p>
          <a:p>
            <a:pPr rtl="0"/>
            <a:r>
              <a:rPr lang="es-ES" dirty="0"/>
              <a:t>Objetivos</a:t>
            </a:r>
          </a:p>
          <a:p>
            <a:pPr rtl="0"/>
            <a:r>
              <a:rPr lang="es-ES" dirty="0" err="1"/>
              <a:t>Dataset</a:t>
            </a:r>
            <a:endParaRPr lang="es-ES" dirty="0"/>
          </a:p>
          <a:p>
            <a:pPr rtl="0"/>
            <a:r>
              <a:rPr lang="es-ES" dirty="0"/>
              <a:t>Funcionamiento del sistema</a:t>
            </a:r>
          </a:p>
          <a:p>
            <a:pPr rtl="0"/>
            <a:r>
              <a:rPr lang="es-ES" dirty="0"/>
              <a:t>Conclusiones y trabajos futuros</a:t>
            </a:r>
          </a:p>
        </p:txBody>
      </p:sp>
      <p:sp>
        <p:nvSpPr>
          <p:cNvPr id="4" name="Marcador de número de diapositiva 3">
            <a:extLst>
              <a:ext uri="{FF2B5EF4-FFF2-40B4-BE49-F238E27FC236}">
                <a16:creationId xmlns:a16="http://schemas.microsoft.com/office/drawing/2014/main" id="{41075396-9817-4BB7-B7B4-2577132D2D87}"/>
              </a:ext>
            </a:extLst>
          </p:cNvPr>
          <p:cNvSpPr>
            <a:spLocks noGrp="1"/>
          </p:cNvSpPr>
          <p:nvPr>
            <p:ph type="sldNum" sz="quarter" idx="12"/>
          </p:nvPr>
        </p:nvSpPr>
        <p:spPr/>
        <p:txBody>
          <a:bodyPr/>
          <a:lstStyle/>
          <a:p>
            <a:pPr rtl="0"/>
            <a:fld id="{2A013F82-EE5E-44EE-A61D-E31C6657F26F}" type="slidenum">
              <a:rPr lang="es-ES" noProof="0" smtClean="0"/>
              <a:t>2</a:t>
            </a:fld>
            <a:endParaRPr lang="es-ES" noProof="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a:t>Introducción</a:t>
            </a:r>
            <a:br>
              <a:rPr lang="es-ES" sz="4000" b="1" dirty="0"/>
            </a:br>
            <a:r>
              <a:rPr lang="es-ES" b="1" dirty="0"/>
              <a:t>¿Qué son los logs de </a:t>
            </a:r>
            <a:r>
              <a:rPr lang="es-ES" b="1" dirty="0" err="1"/>
              <a:t>testing</a:t>
            </a:r>
            <a:r>
              <a:rPr lang="es-ES" b="1" dirty="0"/>
              <a:t>?</a:t>
            </a:r>
          </a:p>
        </p:txBody>
      </p:sp>
      <p:sp>
        <p:nvSpPr>
          <p:cNvPr id="14" name="Marcador de posición de contenido 13"/>
          <p:cNvSpPr>
            <a:spLocks noGrp="1"/>
          </p:cNvSpPr>
          <p:nvPr>
            <p:ph sz="half" idx="1"/>
          </p:nvPr>
        </p:nvSpPr>
        <p:spPr>
          <a:xfrm>
            <a:off x="1504781" y="1905001"/>
            <a:ext cx="9161633" cy="2748135"/>
          </a:xfrm>
        </p:spPr>
        <p:txBody>
          <a:bodyPr rtlCol="0"/>
          <a:lstStyle/>
          <a:p>
            <a:r>
              <a:rPr lang="es-ES" dirty="0"/>
              <a:t>Artefactos que contienen información de una ejecución de un test</a:t>
            </a:r>
          </a:p>
          <a:p>
            <a:r>
              <a:rPr lang="es-ES" dirty="0"/>
              <a:t>Información de los fallos del programa</a:t>
            </a:r>
          </a:p>
          <a:p>
            <a:r>
              <a:rPr lang="es-ES" dirty="0"/>
              <a:t>Detallan información adicional</a:t>
            </a:r>
          </a:p>
        </p:txBody>
      </p:sp>
      <p:sp>
        <p:nvSpPr>
          <p:cNvPr id="3" name="Marcador de contenido 2">
            <a:extLst>
              <a:ext uri="{FF2B5EF4-FFF2-40B4-BE49-F238E27FC236}">
                <a16:creationId xmlns:a16="http://schemas.microsoft.com/office/drawing/2014/main" id="{BB1A8979-71D5-497F-8974-1BDCB2DFB1BC}"/>
              </a:ext>
            </a:extLst>
          </p:cNvPr>
          <p:cNvSpPr>
            <a:spLocks noGrp="1"/>
          </p:cNvSpPr>
          <p:nvPr>
            <p:ph sz="half" idx="2"/>
          </p:nvPr>
        </p:nvSpPr>
        <p:spPr>
          <a:xfrm>
            <a:off x="1504781" y="4795663"/>
            <a:ext cx="9144002" cy="1224137"/>
          </a:xfrm>
        </p:spPr>
        <p:txBody>
          <a:bodyPr/>
          <a:lstStyle/>
          <a:p>
            <a:endParaRPr lang="es-ES" dirty="0"/>
          </a:p>
          <a:p>
            <a:pPr marL="0" indent="0" algn="r">
              <a:buNone/>
            </a:pPr>
            <a:r>
              <a:rPr lang="es-ES" dirty="0"/>
              <a:t>Programa que prueba las funcionalidades de otro</a:t>
            </a:r>
          </a:p>
        </p:txBody>
      </p:sp>
      <p:sp>
        <p:nvSpPr>
          <p:cNvPr id="2" name="Flecha: hacia abajo 1">
            <a:extLst>
              <a:ext uri="{FF2B5EF4-FFF2-40B4-BE49-F238E27FC236}">
                <a16:creationId xmlns:a16="http://schemas.microsoft.com/office/drawing/2014/main" id="{4CD6D135-D5DB-4B13-B889-4A57AA37E1F9}"/>
              </a:ext>
            </a:extLst>
          </p:cNvPr>
          <p:cNvSpPr/>
          <p:nvPr/>
        </p:nvSpPr>
        <p:spPr>
          <a:xfrm>
            <a:off x="9419724" y="3429000"/>
            <a:ext cx="720080"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número de diapositiva 5">
            <a:extLst>
              <a:ext uri="{FF2B5EF4-FFF2-40B4-BE49-F238E27FC236}">
                <a16:creationId xmlns:a16="http://schemas.microsoft.com/office/drawing/2014/main" id="{CC90D3CE-9485-4EE6-9C8C-90882F263300}"/>
              </a:ext>
            </a:extLst>
          </p:cNvPr>
          <p:cNvSpPr>
            <a:spLocks noGrp="1"/>
          </p:cNvSpPr>
          <p:nvPr>
            <p:ph type="sldNum" sz="quarter" idx="12"/>
          </p:nvPr>
        </p:nvSpPr>
        <p:spPr/>
        <p:txBody>
          <a:bodyPr/>
          <a:lstStyle/>
          <a:p>
            <a:pPr rtl="0"/>
            <a:fld id="{2A013F82-EE5E-44EE-A61D-E31C6657F26F}" type="slidenum">
              <a:rPr lang="es-ES" noProof="0" smtClean="0"/>
              <a:t>3</a:t>
            </a:fld>
            <a:endParaRPr lang="es-ES" noProof="0" dirty="0"/>
          </a:p>
        </p:txBody>
      </p:sp>
    </p:spTree>
    <p:extLst>
      <p:ext uri="{BB962C8B-B14F-4D97-AF65-F5344CB8AC3E}">
        <p14:creationId xmlns:p14="http://schemas.microsoft.com/office/powerpoint/2010/main" val="286875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1164699-E3BC-4D43-9E3A-D06D44259DF6}"/>
              </a:ext>
            </a:extLst>
          </p:cNvPr>
          <p:cNvSpPr>
            <a:spLocks noGrp="1"/>
          </p:cNvSpPr>
          <p:nvPr>
            <p:ph type="title"/>
          </p:nvPr>
        </p:nvSpPr>
        <p:spPr/>
        <p:txBody>
          <a:bodyPr>
            <a:normAutofit/>
          </a:bodyPr>
          <a:lstStyle/>
          <a:p>
            <a:r>
              <a:rPr lang="es-ES" sz="4000" b="1" dirty="0"/>
              <a:t>Introducción</a:t>
            </a:r>
            <a:br>
              <a:rPr lang="es-ES" sz="4000" b="1" dirty="0"/>
            </a:br>
            <a:r>
              <a:rPr lang="es-ES" b="1" dirty="0"/>
              <a:t>¿Qué son los logs de </a:t>
            </a:r>
            <a:r>
              <a:rPr lang="es-ES" b="1" dirty="0" err="1"/>
              <a:t>testing</a:t>
            </a:r>
            <a:r>
              <a:rPr lang="es-ES" b="1" dirty="0"/>
              <a:t>?</a:t>
            </a:r>
            <a:endParaRPr lang="es-ES" sz="4000" b="1" dirty="0"/>
          </a:p>
        </p:txBody>
      </p:sp>
      <p:sp>
        <p:nvSpPr>
          <p:cNvPr id="15" name="CuadroTexto 14">
            <a:extLst>
              <a:ext uri="{FF2B5EF4-FFF2-40B4-BE49-F238E27FC236}">
                <a16:creationId xmlns:a16="http://schemas.microsoft.com/office/drawing/2014/main" id="{9ED0B1F5-96A8-450F-BD1F-3D8BBE13E681}"/>
              </a:ext>
            </a:extLst>
          </p:cNvPr>
          <p:cNvSpPr txBox="1"/>
          <p:nvPr/>
        </p:nvSpPr>
        <p:spPr>
          <a:xfrm>
            <a:off x="1413892" y="5503421"/>
            <a:ext cx="4419600" cy="369332"/>
          </a:xfrm>
          <a:prstGeom prst="rect">
            <a:avLst/>
          </a:prstGeom>
          <a:noFill/>
        </p:spPr>
        <p:txBody>
          <a:bodyPr wrap="square" rtlCol="0">
            <a:spAutoFit/>
          </a:bodyPr>
          <a:lstStyle/>
          <a:p>
            <a:r>
              <a:rPr lang="es-ES" dirty="0"/>
              <a:t>Log de un test exitoso (</a:t>
            </a:r>
            <a:r>
              <a:rPr lang="es-ES" dirty="0" err="1"/>
              <a:t>passed</a:t>
            </a:r>
            <a:r>
              <a:rPr lang="es-ES" dirty="0"/>
              <a:t>)</a:t>
            </a:r>
          </a:p>
        </p:txBody>
      </p:sp>
      <p:sp>
        <p:nvSpPr>
          <p:cNvPr id="16" name="CuadroTexto 15">
            <a:extLst>
              <a:ext uri="{FF2B5EF4-FFF2-40B4-BE49-F238E27FC236}">
                <a16:creationId xmlns:a16="http://schemas.microsoft.com/office/drawing/2014/main" id="{4BC6EDC0-7C02-411B-8F9A-FBEFC07059C6}"/>
              </a:ext>
            </a:extLst>
          </p:cNvPr>
          <p:cNvSpPr txBox="1"/>
          <p:nvPr/>
        </p:nvSpPr>
        <p:spPr>
          <a:xfrm>
            <a:off x="6094412" y="5503421"/>
            <a:ext cx="4419599" cy="369332"/>
          </a:xfrm>
          <a:prstGeom prst="rect">
            <a:avLst/>
          </a:prstGeom>
          <a:noFill/>
        </p:spPr>
        <p:txBody>
          <a:bodyPr wrap="square" rtlCol="0">
            <a:spAutoFit/>
          </a:bodyPr>
          <a:lstStyle/>
          <a:p>
            <a:r>
              <a:rPr lang="es-ES" dirty="0"/>
              <a:t>Log de un test fallido (</a:t>
            </a:r>
            <a:r>
              <a:rPr lang="es-ES" dirty="0" err="1"/>
              <a:t>dependency</a:t>
            </a:r>
            <a:r>
              <a:rPr lang="es-ES" dirty="0"/>
              <a:t>)</a:t>
            </a:r>
          </a:p>
        </p:txBody>
      </p:sp>
      <p:pic>
        <p:nvPicPr>
          <p:cNvPr id="30" name="Marcador de contenido 29">
            <a:extLst>
              <a:ext uri="{FF2B5EF4-FFF2-40B4-BE49-F238E27FC236}">
                <a16:creationId xmlns:a16="http://schemas.microsoft.com/office/drawing/2014/main" id="{0FC04E70-28B0-4DCE-871E-93D4AA7A6B52}"/>
              </a:ext>
            </a:extLst>
          </p:cNvPr>
          <p:cNvPicPr>
            <a:picLocks noGrp="1" noChangeAspect="1"/>
          </p:cNvPicPr>
          <p:nvPr>
            <p:ph sz="half" idx="2"/>
          </p:nvPr>
        </p:nvPicPr>
        <p:blipFill rotWithShape="1">
          <a:blip r:embed="rId3"/>
          <a:srcRect l="18441" t="872" r="346" b="6663"/>
          <a:stretch/>
        </p:blipFill>
        <p:spPr>
          <a:xfrm>
            <a:off x="5942013" y="2319318"/>
            <a:ext cx="5291809" cy="2802051"/>
          </a:xfrm>
        </p:spPr>
      </p:pic>
      <p:pic>
        <p:nvPicPr>
          <p:cNvPr id="24" name="Marcador de contenido 23">
            <a:extLst>
              <a:ext uri="{FF2B5EF4-FFF2-40B4-BE49-F238E27FC236}">
                <a16:creationId xmlns:a16="http://schemas.microsoft.com/office/drawing/2014/main" id="{6868C7BC-6A67-455F-A5B6-43CF336D9602}"/>
              </a:ext>
            </a:extLst>
          </p:cNvPr>
          <p:cNvPicPr>
            <a:picLocks noGrp="1" noChangeAspect="1"/>
          </p:cNvPicPr>
          <p:nvPr>
            <p:ph sz="half" idx="1"/>
          </p:nvPr>
        </p:nvPicPr>
        <p:blipFill rotWithShape="1">
          <a:blip r:embed="rId4"/>
          <a:srcRect t="5116" r="7561"/>
          <a:stretch/>
        </p:blipFill>
        <p:spPr>
          <a:xfrm>
            <a:off x="1269876" y="2319318"/>
            <a:ext cx="4085406" cy="2786083"/>
          </a:xfrm>
        </p:spPr>
      </p:pic>
      <p:sp>
        <p:nvSpPr>
          <p:cNvPr id="4" name="Marcador de número de diapositiva 3">
            <a:extLst>
              <a:ext uri="{FF2B5EF4-FFF2-40B4-BE49-F238E27FC236}">
                <a16:creationId xmlns:a16="http://schemas.microsoft.com/office/drawing/2014/main" id="{0B392BA7-654F-4BCD-B9AE-7E515362A471}"/>
              </a:ext>
            </a:extLst>
          </p:cNvPr>
          <p:cNvSpPr>
            <a:spLocks noGrp="1"/>
          </p:cNvSpPr>
          <p:nvPr>
            <p:ph type="sldNum" sz="quarter" idx="12"/>
          </p:nvPr>
        </p:nvSpPr>
        <p:spPr/>
        <p:txBody>
          <a:bodyPr/>
          <a:lstStyle/>
          <a:p>
            <a:pPr rtl="0"/>
            <a:fld id="{2A013F82-EE5E-44EE-A61D-E31C6657F26F}" type="slidenum">
              <a:rPr lang="es-ES" noProof="0" smtClean="0"/>
              <a:t>4</a:t>
            </a:fld>
            <a:endParaRPr lang="es-ES" noProof="0" dirty="0"/>
          </a:p>
        </p:txBody>
      </p:sp>
    </p:spTree>
    <p:extLst>
      <p:ext uri="{BB962C8B-B14F-4D97-AF65-F5344CB8AC3E}">
        <p14:creationId xmlns:p14="http://schemas.microsoft.com/office/powerpoint/2010/main" val="305212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a:t>Introducción</a:t>
            </a:r>
            <a:br>
              <a:rPr lang="es-ES" sz="4000" b="1" dirty="0"/>
            </a:br>
            <a:r>
              <a:rPr lang="es-ES" b="1" dirty="0"/>
              <a:t>¿Para que sirven los logs de </a:t>
            </a:r>
            <a:r>
              <a:rPr lang="es-ES" b="1" dirty="0" err="1"/>
              <a:t>testing</a:t>
            </a:r>
            <a:r>
              <a:rPr lang="es-ES" b="1" dirty="0"/>
              <a:t>?</a:t>
            </a:r>
          </a:p>
        </p:txBody>
      </p:sp>
      <p:sp>
        <p:nvSpPr>
          <p:cNvPr id="14" name="Marcador de posición de contenido 13"/>
          <p:cNvSpPr>
            <a:spLocks noGrp="1"/>
          </p:cNvSpPr>
          <p:nvPr>
            <p:ph sz="half" idx="1"/>
          </p:nvPr>
        </p:nvSpPr>
        <p:spPr>
          <a:xfrm>
            <a:off x="1504780" y="2060848"/>
            <a:ext cx="9161633" cy="1019943"/>
          </a:xfrm>
        </p:spPr>
        <p:txBody>
          <a:bodyPr rtlCol="0"/>
          <a:lstStyle/>
          <a:p>
            <a:r>
              <a:rPr lang="es-ES" dirty="0"/>
              <a:t>Detallan la ejecución de test</a:t>
            </a:r>
          </a:p>
        </p:txBody>
      </p:sp>
      <p:sp>
        <p:nvSpPr>
          <p:cNvPr id="4" name="Marcador de posición de contenido 13">
            <a:extLst>
              <a:ext uri="{FF2B5EF4-FFF2-40B4-BE49-F238E27FC236}">
                <a16:creationId xmlns:a16="http://schemas.microsoft.com/office/drawing/2014/main" id="{1E1C35FF-1C25-4BFC-AFCC-5AB8EE90E308}"/>
              </a:ext>
            </a:extLst>
          </p:cNvPr>
          <p:cNvSpPr txBox="1">
            <a:spLocks/>
          </p:cNvSpPr>
          <p:nvPr/>
        </p:nvSpPr>
        <p:spPr>
          <a:xfrm>
            <a:off x="1531664" y="3989775"/>
            <a:ext cx="9161633" cy="1728192"/>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s-ES" dirty="0"/>
              <a:t>Logs largos</a:t>
            </a:r>
          </a:p>
          <a:p>
            <a:r>
              <a:rPr lang="es-ES" dirty="0"/>
              <a:t>Mayor contexto</a:t>
            </a:r>
          </a:p>
          <a:p>
            <a:r>
              <a:rPr lang="es-ES" dirty="0"/>
              <a:t>Coste efectivo</a:t>
            </a:r>
          </a:p>
        </p:txBody>
      </p:sp>
      <p:sp>
        <p:nvSpPr>
          <p:cNvPr id="5" name="Título 12">
            <a:extLst>
              <a:ext uri="{FF2B5EF4-FFF2-40B4-BE49-F238E27FC236}">
                <a16:creationId xmlns:a16="http://schemas.microsoft.com/office/drawing/2014/main" id="{F4256E79-D72C-458C-93A1-509E3E661283}"/>
              </a:ext>
            </a:extLst>
          </p:cNvPr>
          <p:cNvSpPr txBox="1">
            <a:spLocks/>
          </p:cNvSpPr>
          <p:nvPr/>
        </p:nvSpPr>
        <p:spPr>
          <a:xfrm>
            <a:off x="1504780" y="2805574"/>
            <a:ext cx="9144001" cy="958050"/>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br>
              <a:rPr lang="es-ES" dirty="0"/>
            </a:br>
            <a:r>
              <a:rPr lang="es-ES" sz="3900" b="1" dirty="0"/>
              <a:t>¿Por qué clasificarlos?</a:t>
            </a:r>
          </a:p>
        </p:txBody>
      </p:sp>
      <p:sp>
        <p:nvSpPr>
          <p:cNvPr id="6" name="Marcador de número de diapositiva 5">
            <a:extLst>
              <a:ext uri="{FF2B5EF4-FFF2-40B4-BE49-F238E27FC236}">
                <a16:creationId xmlns:a16="http://schemas.microsoft.com/office/drawing/2014/main" id="{C470410A-85BC-4462-BDD5-44561B68F5A1}"/>
              </a:ext>
            </a:extLst>
          </p:cNvPr>
          <p:cNvSpPr>
            <a:spLocks noGrp="1"/>
          </p:cNvSpPr>
          <p:nvPr>
            <p:ph type="sldNum" sz="quarter" idx="12"/>
          </p:nvPr>
        </p:nvSpPr>
        <p:spPr/>
        <p:txBody>
          <a:bodyPr/>
          <a:lstStyle/>
          <a:p>
            <a:pPr rtl="0"/>
            <a:fld id="{2A013F82-EE5E-44EE-A61D-E31C6657F26F}" type="slidenum">
              <a:rPr lang="es-ES" noProof="0" smtClean="0"/>
              <a:t>5</a:t>
            </a:fld>
            <a:endParaRPr lang="es-ES" noProof="0" dirty="0"/>
          </a:p>
        </p:txBody>
      </p:sp>
    </p:spTree>
    <p:extLst>
      <p:ext uri="{BB962C8B-B14F-4D97-AF65-F5344CB8AC3E}">
        <p14:creationId xmlns:p14="http://schemas.microsoft.com/office/powerpoint/2010/main" val="321378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4000" b="1" dirty="0"/>
              <a:t>Objetivos</a:t>
            </a:r>
            <a:br>
              <a:rPr lang="es-ES" dirty="0"/>
            </a:br>
            <a:endParaRPr lang="es-ES" dirty="0"/>
          </a:p>
        </p:txBody>
      </p:sp>
      <p:sp>
        <p:nvSpPr>
          <p:cNvPr id="14" name="Marcador de posición de contenido 13"/>
          <p:cNvSpPr>
            <a:spLocks noGrp="1"/>
          </p:cNvSpPr>
          <p:nvPr>
            <p:ph sz="half" idx="1"/>
          </p:nvPr>
        </p:nvSpPr>
        <p:spPr>
          <a:xfrm>
            <a:off x="1504782" y="1905001"/>
            <a:ext cx="6691864" cy="1523999"/>
          </a:xfrm>
        </p:spPr>
        <p:txBody>
          <a:bodyPr rtlCol="0"/>
          <a:lstStyle/>
          <a:p>
            <a:pPr marL="0" indent="0">
              <a:buNone/>
            </a:pPr>
            <a:r>
              <a:rPr lang="es-ES" sz="2800" b="1" dirty="0"/>
              <a:t>Objetivo principal</a:t>
            </a:r>
          </a:p>
          <a:p>
            <a:r>
              <a:rPr lang="es-ES" dirty="0"/>
              <a:t>Modelo predictivo que clasifique por errores</a:t>
            </a:r>
          </a:p>
        </p:txBody>
      </p:sp>
      <p:sp>
        <p:nvSpPr>
          <p:cNvPr id="5" name="Marcador de posición de contenido 13">
            <a:extLst>
              <a:ext uri="{FF2B5EF4-FFF2-40B4-BE49-F238E27FC236}">
                <a16:creationId xmlns:a16="http://schemas.microsoft.com/office/drawing/2014/main" id="{306B3F3E-E4F4-4C1C-9D16-C6FCAEC71D05}"/>
              </a:ext>
            </a:extLst>
          </p:cNvPr>
          <p:cNvSpPr txBox="1">
            <a:spLocks/>
          </p:cNvSpPr>
          <p:nvPr/>
        </p:nvSpPr>
        <p:spPr>
          <a:xfrm>
            <a:off x="1503042" y="3444869"/>
            <a:ext cx="6691864" cy="309634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s-ES" sz="2800" b="1" dirty="0"/>
              <a:t>Otros objetivos</a:t>
            </a:r>
          </a:p>
          <a:p>
            <a:r>
              <a:rPr lang="es-ES" dirty="0"/>
              <a:t>Exitoso vs. Fallido</a:t>
            </a:r>
          </a:p>
          <a:p>
            <a:r>
              <a:rPr lang="es-ES" dirty="0"/>
              <a:t>Independiente del lenguaje de los logs</a:t>
            </a:r>
          </a:p>
        </p:txBody>
      </p:sp>
      <p:sp>
        <p:nvSpPr>
          <p:cNvPr id="6" name="Marcador de número de diapositiva 5">
            <a:extLst>
              <a:ext uri="{FF2B5EF4-FFF2-40B4-BE49-F238E27FC236}">
                <a16:creationId xmlns:a16="http://schemas.microsoft.com/office/drawing/2014/main" id="{790C44E4-8CDE-4993-A13A-22C59E25F3B1}"/>
              </a:ext>
            </a:extLst>
          </p:cNvPr>
          <p:cNvSpPr>
            <a:spLocks noGrp="1"/>
          </p:cNvSpPr>
          <p:nvPr>
            <p:ph type="sldNum" sz="quarter" idx="12"/>
          </p:nvPr>
        </p:nvSpPr>
        <p:spPr/>
        <p:txBody>
          <a:bodyPr/>
          <a:lstStyle/>
          <a:p>
            <a:pPr rtl="0"/>
            <a:fld id="{2A013F82-EE5E-44EE-A61D-E31C6657F26F}" type="slidenum">
              <a:rPr lang="es-ES" noProof="0" smtClean="0"/>
              <a:t>6</a:t>
            </a:fld>
            <a:endParaRPr lang="es-ES" noProof="0" dirty="0"/>
          </a:p>
        </p:txBody>
      </p:sp>
    </p:spTree>
    <p:extLst>
      <p:ext uri="{BB962C8B-B14F-4D97-AF65-F5344CB8AC3E}">
        <p14:creationId xmlns:p14="http://schemas.microsoft.com/office/powerpoint/2010/main" val="230022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4000" b="1" dirty="0" err="1"/>
              <a:t>Dataset</a:t>
            </a:r>
            <a:br>
              <a:rPr lang="es-ES" dirty="0"/>
            </a:br>
            <a:r>
              <a:rPr lang="es-ES" b="1" dirty="0"/>
              <a:t>Requisitos</a:t>
            </a:r>
          </a:p>
        </p:txBody>
      </p:sp>
      <p:sp>
        <p:nvSpPr>
          <p:cNvPr id="14" name="Marcador de posición de contenido 13"/>
          <p:cNvSpPr>
            <a:spLocks noGrp="1"/>
          </p:cNvSpPr>
          <p:nvPr>
            <p:ph sz="half" idx="1"/>
          </p:nvPr>
        </p:nvSpPr>
        <p:spPr>
          <a:xfrm>
            <a:off x="1504781" y="1905001"/>
            <a:ext cx="9161633" cy="3612231"/>
          </a:xfrm>
        </p:spPr>
        <p:txBody>
          <a:bodyPr rtlCol="0"/>
          <a:lstStyle/>
          <a:p>
            <a:r>
              <a:rPr lang="es-ES" dirty="0"/>
              <a:t>Gran número de logs</a:t>
            </a:r>
          </a:p>
          <a:p>
            <a:r>
              <a:rPr lang="es-ES" dirty="0" err="1"/>
              <a:t>Dataset</a:t>
            </a:r>
            <a:r>
              <a:rPr lang="es-ES" dirty="0"/>
              <a:t> equilibrado</a:t>
            </a:r>
          </a:p>
          <a:p>
            <a:r>
              <a:rPr lang="es-ES" dirty="0"/>
              <a:t>Lenguajes de logs variados</a:t>
            </a:r>
          </a:p>
        </p:txBody>
      </p:sp>
      <p:sp>
        <p:nvSpPr>
          <p:cNvPr id="4" name="Marcador de número de diapositiva 3">
            <a:extLst>
              <a:ext uri="{FF2B5EF4-FFF2-40B4-BE49-F238E27FC236}">
                <a16:creationId xmlns:a16="http://schemas.microsoft.com/office/drawing/2014/main" id="{F69F6078-6497-4686-9916-045ECCB26019}"/>
              </a:ext>
            </a:extLst>
          </p:cNvPr>
          <p:cNvSpPr>
            <a:spLocks noGrp="1"/>
          </p:cNvSpPr>
          <p:nvPr>
            <p:ph type="sldNum" sz="quarter" idx="12"/>
          </p:nvPr>
        </p:nvSpPr>
        <p:spPr/>
        <p:txBody>
          <a:bodyPr/>
          <a:lstStyle/>
          <a:p>
            <a:pPr rtl="0"/>
            <a:fld id="{2A013F82-EE5E-44EE-A61D-E31C6657F26F}" type="slidenum">
              <a:rPr lang="es-ES" noProof="0" smtClean="0"/>
              <a:t>7</a:t>
            </a:fld>
            <a:endParaRPr lang="es-ES" noProof="0" dirty="0"/>
          </a:p>
        </p:txBody>
      </p:sp>
    </p:spTree>
    <p:extLst>
      <p:ext uri="{BB962C8B-B14F-4D97-AF65-F5344CB8AC3E}">
        <p14:creationId xmlns:p14="http://schemas.microsoft.com/office/powerpoint/2010/main" val="29568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err="1"/>
              <a:t>Dataset</a:t>
            </a:r>
            <a:br>
              <a:rPr lang="es-ES" sz="4000" b="1" dirty="0"/>
            </a:br>
            <a:r>
              <a:rPr lang="es-ES" b="1" dirty="0"/>
              <a:t>Adaptación</a:t>
            </a:r>
            <a:endParaRPr lang="es-ES" sz="4000" b="1" dirty="0"/>
          </a:p>
        </p:txBody>
      </p:sp>
      <p:graphicFrame>
        <p:nvGraphicFramePr>
          <p:cNvPr id="3" name="Marcador de contenido 2">
            <a:extLst>
              <a:ext uri="{FF2B5EF4-FFF2-40B4-BE49-F238E27FC236}">
                <a16:creationId xmlns:a16="http://schemas.microsoft.com/office/drawing/2014/main" id="{068391C1-87E7-4483-B4D9-D614696BED1B}"/>
              </a:ext>
            </a:extLst>
          </p:cNvPr>
          <p:cNvGraphicFramePr>
            <a:graphicFrameLocks noGrp="1"/>
          </p:cNvGraphicFramePr>
          <p:nvPr>
            <p:ph sz="half" idx="1"/>
            <p:extLst>
              <p:ext uri="{D42A27DB-BD31-4B8C-83A1-F6EECF244321}">
                <p14:modId xmlns:p14="http://schemas.microsoft.com/office/powerpoint/2010/main" val="1413637982"/>
              </p:ext>
            </p:extLst>
          </p:nvPr>
        </p:nvGraphicFramePr>
        <p:xfrm>
          <a:off x="6670476" y="243829"/>
          <a:ext cx="4896544" cy="6461782"/>
        </p:xfrm>
        <a:graphic>
          <a:graphicData uri="http://schemas.openxmlformats.org/drawingml/2006/table">
            <a:tbl>
              <a:tblPr firstRow="1" firstCol="1" bandRow="1">
                <a:tableStyleId>{5C22544A-7EE6-4342-B048-85BDC9FD1C3A}</a:tableStyleId>
              </a:tblPr>
              <a:tblGrid>
                <a:gridCol w="2596652">
                  <a:extLst>
                    <a:ext uri="{9D8B030D-6E8A-4147-A177-3AD203B41FA5}">
                      <a16:colId xmlns:a16="http://schemas.microsoft.com/office/drawing/2014/main" val="1250566989"/>
                    </a:ext>
                  </a:extLst>
                </a:gridCol>
                <a:gridCol w="2299892">
                  <a:extLst>
                    <a:ext uri="{9D8B030D-6E8A-4147-A177-3AD203B41FA5}">
                      <a16:colId xmlns:a16="http://schemas.microsoft.com/office/drawing/2014/main" val="391540318"/>
                    </a:ext>
                  </a:extLst>
                </a:gridCol>
              </a:tblGrid>
              <a:tr h="267187">
                <a:tc>
                  <a:txBody>
                    <a:bodyPr/>
                    <a:lstStyle/>
                    <a:p>
                      <a:pPr marL="457200" algn="ctr" fontAlgn="t">
                        <a:lnSpc>
                          <a:spcPct val="150000"/>
                        </a:lnSpc>
                        <a:spcBef>
                          <a:spcPts val="0"/>
                        </a:spcBef>
                        <a:spcAft>
                          <a:spcPts val="0"/>
                        </a:spcAft>
                      </a:pPr>
                      <a:r>
                        <a:rPr lang="es-ES" sz="2000" u="none" strike="noStrike" dirty="0">
                          <a:solidFill>
                            <a:schemeClr val="bg1"/>
                          </a:solidFill>
                          <a:effectLst/>
                        </a:rPr>
                        <a:t>Colección original</a:t>
                      </a:r>
                      <a:endParaRPr lang="es-ES" sz="2000" b="0" i="0" u="none" strike="noStrike" dirty="0">
                        <a:solidFill>
                          <a:schemeClr val="bg1"/>
                        </a:solidFill>
                        <a:effectLst/>
                        <a:latin typeface="Arial" panose="020B0604020202020204" pitchFamily="34" charset="0"/>
                      </a:endParaRPr>
                    </a:p>
                  </a:txBody>
                  <a:tcPr marL="64555" marR="64555" marT="8966" marB="0">
                    <a:solidFill>
                      <a:schemeClr val="bg2">
                        <a:lumMod val="50000"/>
                        <a:lumOff val="50000"/>
                      </a:schemeClr>
                    </a:solidFill>
                  </a:tcPr>
                </a:tc>
                <a:tc>
                  <a:txBody>
                    <a:bodyPr/>
                    <a:lstStyle/>
                    <a:p>
                      <a:pPr marL="457200" algn="ctr" fontAlgn="t">
                        <a:lnSpc>
                          <a:spcPct val="150000"/>
                        </a:lnSpc>
                        <a:spcBef>
                          <a:spcPts val="0"/>
                        </a:spcBef>
                        <a:spcAft>
                          <a:spcPts val="800"/>
                        </a:spcAft>
                      </a:pPr>
                      <a:r>
                        <a:rPr lang="es-ES" sz="2000" u="none" strike="noStrike" dirty="0">
                          <a:solidFill>
                            <a:schemeClr val="bg1"/>
                          </a:solidFill>
                          <a:effectLst/>
                        </a:rPr>
                        <a:t>Colección final</a:t>
                      </a:r>
                      <a:endParaRPr lang="es-ES" sz="2000" b="0" i="0" u="none" strike="noStrike" dirty="0">
                        <a:solidFill>
                          <a:schemeClr val="bg1"/>
                        </a:solidFill>
                        <a:effectLst/>
                        <a:latin typeface="Arial" panose="020B0604020202020204" pitchFamily="34" charset="0"/>
                      </a:endParaRPr>
                    </a:p>
                  </a:txBody>
                  <a:tcPr marL="64555" marR="64555" marT="8966" marB="0">
                    <a:solidFill>
                      <a:schemeClr val="bg2">
                        <a:lumMod val="50000"/>
                        <a:lumOff val="50000"/>
                      </a:schemeClr>
                    </a:solidFill>
                  </a:tcPr>
                </a:tc>
                <a:extLst>
                  <a:ext uri="{0D108BD9-81ED-4DB2-BD59-A6C34878D82A}">
                    <a16:rowId xmlns:a16="http://schemas.microsoft.com/office/drawing/2014/main" val="2547236670"/>
                  </a:ext>
                </a:extLst>
              </a:tr>
              <a:tr h="228334">
                <a:tc>
                  <a:txBody>
                    <a:bodyPr/>
                    <a:lstStyle/>
                    <a:p>
                      <a:pPr marL="457200" algn="ctr" fontAlgn="t">
                        <a:lnSpc>
                          <a:spcPct val="150000"/>
                        </a:lnSpc>
                        <a:spcBef>
                          <a:spcPts val="0"/>
                        </a:spcBef>
                        <a:spcAft>
                          <a:spcPts val="0"/>
                        </a:spcAft>
                      </a:pPr>
                      <a:r>
                        <a:rPr lang="es-ES" sz="1600" b="1" i="0" u="none" strike="noStrike" dirty="0">
                          <a:solidFill>
                            <a:schemeClr val="bg1"/>
                          </a:solidFill>
                          <a:effectLst/>
                        </a:rPr>
                        <a:t>1129565</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1129565</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3505617084"/>
                  </a:ext>
                </a:extLst>
              </a:tr>
              <a:tr h="228334">
                <a:tc>
                  <a:txBody>
                    <a:bodyPr/>
                    <a:lstStyle/>
                    <a:p>
                      <a:pPr marL="457200" algn="ctr" fontAlgn="t">
                        <a:lnSpc>
                          <a:spcPct val="150000"/>
                        </a:lnSpc>
                        <a:spcBef>
                          <a:spcPts val="0"/>
                        </a:spcBef>
                        <a:spcAft>
                          <a:spcPts val="0"/>
                        </a:spcAft>
                      </a:pPr>
                      <a:r>
                        <a:rPr lang="es-ES" sz="1600" b="1" i="0" u="none" strike="noStrike" dirty="0">
                          <a:solidFill>
                            <a:schemeClr val="bg1"/>
                          </a:solidFill>
                          <a:effectLst/>
                        </a:rPr>
                        <a:t>132351</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132351</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4025059921"/>
                  </a:ext>
                </a:extLst>
              </a:tr>
              <a:tr h="228334">
                <a:tc>
                  <a:txBody>
                    <a:bodyPr/>
                    <a:lstStyle/>
                    <a:p>
                      <a:pPr marL="457200" algn="ctr" fontAlgn="t">
                        <a:lnSpc>
                          <a:spcPct val="150000"/>
                        </a:lnSpc>
                        <a:spcBef>
                          <a:spcPts val="0"/>
                        </a:spcBef>
                        <a:spcAft>
                          <a:spcPts val="0"/>
                        </a:spcAft>
                      </a:pPr>
                      <a:r>
                        <a:rPr lang="es-ES" sz="1600" b="1" i="0" u="none" strike="noStrike" dirty="0">
                          <a:solidFill>
                            <a:schemeClr val="bg1"/>
                          </a:solidFill>
                          <a:effectLst/>
                        </a:rPr>
                        <a:t>1501298</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1501298</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2137707638"/>
                  </a:ext>
                </a:extLst>
              </a:tr>
              <a:tr h="228334">
                <a:tc>
                  <a:txBody>
                    <a:bodyPr/>
                    <a:lstStyle/>
                    <a:p>
                      <a:pPr marL="457200" algn="ctr" fontAlgn="t">
                        <a:lnSpc>
                          <a:spcPct val="150000"/>
                        </a:lnSpc>
                        <a:spcBef>
                          <a:spcPts val="0"/>
                        </a:spcBef>
                        <a:spcAft>
                          <a:spcPts val="0"/>
                        </a:spcAft>
                      </a:pPr>
                      <a:r>
                        <a:rPr lang="es-ES" sz="1600" b="1" i="0" u="none" strike="noStrike" dirty="0">
                          <a:solidFill>
                            <a:schemeClr val="bg1"/>
                          </a:solidFill>
                          <a:effectLst/>
                        </a:rPr>
                        <a:t>1504827</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1504827</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2840553460"/>
                  </a:ext>
                </a:extLst>
              </a:tr>
              <a:tr h="228334">
                <a:tc>
                  <a:txBody>
                    <a:bodyPr/>
                    <a:lstStyle/>
                    <a:p>
                      <a:pPr marL="457200" algn="ctr" fontAlgn="t">
                        <a:lnSpc>
                          <a:spcPct val="150000"/>
                        </a:lnSpc>
                        <a:spcBef>
                          <a:spcPts val="0"/>
                        </a:spcBef>
                        <a:spcAft>
                          <a:spcPts val="0"/>
                        </a:spcAft>
                      </a:pPr>
                      <a:r>
                        <a:rPr lang="es-ES" sz="1600" b="1" i="0" u="none" strike="noStrike" dirty="0">
                          <a:solidFill>
                            <a:schemeClr val="bg1"/>
                          </a:solidFill>
                          <a:effectLst/>
                        </a:rPr>
                        <a:t>1512319</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1512319</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451452443"/>
                  </a:ext>
                </a:extLst>
              </a:tr>
              <a:tr h="267187">
                <a:tc>
                  <a:txBody>
                    <a:bodyPr/>
                    <a:lstStyle/>
                    <a:p>
                      <a:pPr marL="457200" algn="ctr" fontAlgn="t">
                        <a:lnSpc>
                          <a:spcPct val="150000"/>
                        </a:lnSpc>
                        <a:spcBef>
                          <a:spcPts val="0"/>
                        </a:spcBef>
                        <a:spcAft>
                          <a:spcPts val="0"/>
                        </a:spcAft>
                      </a:pPr>
                      <a:r>
                        <a:rPr lang="es-ES" sz="1600" b="1" i="0" u="none" strike="noStrike">
                          <a:solidFill>
                            <a:schemeClr val="bg1"/>
                          </a:solidFill>
                          <a:effectLst/>
                        </a:rPr>
                        <a:t>1889385</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 </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1963413631"/>
                  </a:ext>
                </a:extLst>
              </a:tr>
              <a:tr h="228334">
                <a:tc>
                  <a:txBody>
                    <a:bodyPr/>
                    <a:lstStyle/>
                    <a:p>
                      <a:pPr marL="457200" algn="ctr" fontAlgn="t">
                        <a:lnSpc>
                          <a:spcPct val="150000"/>
                        </a:lnSpc>
                        <a:spcBef>
                          <a:spcPts val="0"/>
                        </a:spcBef>
                        <a:spcAft>
                          <a:spcPts val="0"/>
                        </a:spcAft>
                      </a:pPr>
                      <a:r>
                        <a:rPr lang="es-ES" sz="1600" b="1" i="0" u="none" strike="noStrike">
                          <a:solidFill>
                            <a:schemeClr val="bg1"/>
                          </a:solidFill>
                          <a:effectLst/>
                        </a:rPr>
                        <a:t>2026694</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2026694</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437865416"/>
                  </a:ext>
                </a:extLst>
              </a:tr>
              <a:tr h="228334">
                <a:tc>
                  <a:txBody>
                    <a:bodyPr/>
                    <a:lstStyle/>
                    <a:p>
                      <a:pPr marL="457200" algn="ctr" fontAlgn="t">
                        <a:lnSpc>
                          <a:spcPct val="150000"/>
                        </a:lnSpc>
                        <a:spcBef>
                          <a:spcPts val="0"/>
                        </a:spcBef>
                        <a:spcAft>
                          <a:spcPts val="0"/>
                        </a:spcAft>
                      </a:pPr>
                      <a:r>
                        <a:rPr lang="es-ES" sz="1600" b="1" i="0" u="none" strike="noStrike">
                          <a:solidFill>
                            <a:schemeClr val="bg1"/>
                          </a:solidFill>
                          <a:effectLst/>
                        </a:rPr>
                        <a:t>2036767</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2036767</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3225813108"/>
                  </a:ext>
                </a:extLst>
              </a:tr>
              <a:tr h="267187">
                <a:tc>
                  <a:txBody>
                    <a:bodyPr/>
                    <a:lstStyle/>
                    <a:p>
                      <a:pPr marL="457200" algn="ctr" fontAlgn="t">
                        <a:lnSpc>
                          <a:spcPct val="150000"/>
                        </a:lnSpc>
                        <a:spcBef>
                          <a:spcPts val="0"/>
                        </a:spcBef>
                        <a:spcAft>
                          <a:spcPts val="0"/>
                        </a:spcAft>
                      </a:pPr>
                      <a:r>
                        <a:rPr lang="es-ES" sz="1600" b="1" i="0" u="none" strike="noStrike">
                          <a:solidFill>
                            <a:schemeClr val="bg1"/>
                          </a:solidFill>
                          <a:effectLst/>
                        </a:rPr>
                        <a:t>2136677</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 </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2765802156"/>
                  </a:ext>
                </a:extLst>
              </a:tr>
              <a:tr h="228334">
                <a:tc>
                  <a:txBody>
                    <a:bodyPr/>
                    <a:lstStyle/>
                    <a:p>
                      <a:pPr marL="457200" algn="ctr" fontAlgn="t">
                        <a:lnSpc>
                          <a:spcPct val="150000"/>
                        </a:lnSpc>
                        <a:spcBef>
                          <a:spcPts val="0"/>
                        </a:spcBef>
                        <a:spcAft>
                          <a:spcPts val="0"/>
                        </a:spcAft>
                      </a:pPr>
                      <a:r>
                        <a:rPr lang="es-ES" sz="1600" b="1" i="0" u="none" strike="noStrike">
                          <a:solidFill>
                            <a:schemeClr val="bg1"/>
                          </a:solidFill>
                          <a:effectLst/>
                        </a:rPr>
                        <a:t>2853863</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2853863</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876890729"/>
                  </a:ext>
                </a:extLst>
              </a:tr>
              <a:tr h="228334">
                <a:tc>
                  <a:txBody>
                    <a:bodyPr/>
                    <a:lstStyle/>
                    <a:p>
                      <a:pPr marL="457200" algn="ctr" fontAlgn="t">
                        <a:lnSpc>
                          <a:spcPct val="150000"/>
                        </a:lnSpc>
                        <a:spcBef>
                          <a:spcPts val="0"/>
                        </a:spcBef>
                        <a:spcAft>
                          <a:spcPts val="0"/>
                        </a:spcAft>
                      </a:pPr>
                      <a:r>
                        <a:rPr lang="es-ES" sz="1600" b="1" i="0" u="none" strike="noStrike">
                          <a:solidFill>
                            <a:schemeClr val="bg1"/>
                          </a:solidFill>
                          <a:effectLst/>
                        </a:rPr>
                        <a:t>2964082</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2964082</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1642315313"/>
                  </a:ext>
                </a:extLst>
              </a:tr>
              <a:tr h="267187">
                <a:tc>
                  <a:txBody>
                    <a:bodyPr/>
                    <a:lstStyle/>
                    <a:p>
                      <a:pPr marL="457200" algn="ctr" fontAlgn="t">
                        <a:lnSpc>
                          <a:spcPct val="150000"/>
                        </a:lnSpc>
                        <a:spcBef>
                          <a:spcPts val="0"/>
                        </a:spcBef>
                        <a:spcAft>
                          <a:spcPts val="0"/>
                        </a:spcAft>
                      </a:pPr>
                      <a:r>
                        <a:rPr lang="es-ES" sz="1600" b="1" i="0" u="none" strike="noStrike">
                          <a:solidFill>
                            <a:schemeClr val="bg1"/>
                          </a:solidFill>
                          <a:effectLst/>
                        </a:rPr>
                        <a:t>297539</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 </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748008962"/>
                  </a:ext>
                </a:extLst>
              </a:tr>
              <a:tr h="267187">
                <a:tc>
                  <a:txBody>
                    <a:bodyPr/>
                    <a:lstStyle/>
                    <a:p>
                      <a:pPr marL="457200" algn="ctr" fontAlgn="t">
                        <a:lnSpc>
                          <a:spcPct val="150000"/>
                        </a:lnSpc>
                        <a:spcBef>
                          <a:spcPts val="0"/>
                        </a:spcBef>
                        <a:spcAft>
                          <a:spcPts val="0"/>
                        </a:spcAft>
                      </a:pPr>
                      <a:r>
                        <a:rPr lang="es-ES" sz="1600" b="1" i="0" u="none" strike="noStrike">
                          <a:solidFill>
                            <a:schemeClr val="bg1"/>
                          </a:solidFill>
                          <a:effectLst/>
                        </a:rPr>
                        <a:t>380237</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 </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362443473"/>
                  </a:ext>
                </a:extLst>
              </a:tr>
              <a:tr h="228334">
                <a:tc>
                  <a:txBody>
                    <a:bodyPr/>
                    <a:lstStyle/>
                    <a:p>
                      <a:pPr marL="457200" algn="ctr" fontAlgn="t">
                        <a:lnSpc>
                          <a:spcPct val="150000"/>
                        </a:lnSpc>
                        <a:spcBef>
                          <a:spcPts val="0"/>
                        </a:spcBef>
                        <a:spcAft>
                          <a:spcPts val="0"/>
                        </a:spcAft>
                      </a:pPr>
                      <a:r>
                        <a:rPr lang="es-ES" sz="1600" b="1" i="0" u="none" strike="noStrike">
                          <a:solidFill>
                            <a:schemeClr val="bg1"/>
                          </a:solidFill>
                          <a:effectLst/>
                        </a:rPr>
                        <a:t>407298</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407298</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2573942307"/>
                  </a:ext>
                </a:extLst>
              </a:tr>
              <a:tr h="267187">
                <a:tc>
                  <a:txBody>
                    <a:bodyPr/>
                    <a:lstStyle/>
                    <a:p>
                      <a:pPr marL="457200" algn="ctr" fontAlgn="t">
                        <a:lnSpc>
                          <a:spcPct val="150000"/>
                        </a:lnSpc>
                        <a:spcBef>
                          <a:spcPts val="0"/>
                        </a:spcBef>
                        <a:spcAft>
                          <a:spcPts val="0"/>
                        </a:spcAft>
                      </a:pPr>
                      <a:r>
                        <a:rPr lang="es-ES" sz="1600" b="1" i="0" u="none" strike="noStrike">
                          <a:solidFill>
                            <a:schemeClr val="bg1"/>
                          </a:solidFill>
                          <a:effectLst/>
                        </a:rPr>
                        <a:t>487759</a:t>
                      </a:r>
                      <a:endParaRPr lang="es-ES" sz="1600" b="1" i="0" u="none" strike="noStrike">
                        <a:solidFill>
                          <a:schemeClr val="bg1"/>
                        </a:solidFill>
                        <a:effectLst/>
                        <a:latin typeface="Arial" panose="020B0604020202020204" pitchFamily="34" charset="0"/>
                      </a:endParaRPr>
                    </a:p>
                  </a:txBody>
                  <a:tcPr marL="64555" marR="64555" marT="8966" marB="0">
                    <a:solidFill>
                      <a:schemeClr val="tx2">
                        <a:lumMod val="90000"/>
                      </a:schemeClr>
                    </a:solidFill>
                  </a:tcPr>
                </a:tc>
                <a:tc>
                  <a:txBody>
                    <a:bodyPr/>
                    <a:lstStyle/>
                    <a:p>
                      <a:pPr marL="457200" algn="ctr" fontAlgn="t">
                        <a:lnSpc>
                          <a:spcPct val="150000"/>
                        </a:lnSpc>
                        <a:spcBef>
                          <a:spcPts val="0"/>
                        </a:spcBef>
                        <a:spcAft>
                          <a:spcPts val="800"/>
                        </a:spcAft>
                      </a:pP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90000"/>
                      </a:schemeClr>
                    </a:solidFill>
                  </a:tcPr>
                </a:tc>
                <a:extLst>
                  <a:ext uri="{0D108BD9-81ED-4DB2-BD59-A6C34878D82A}">
                    <a16:rowId xmlns:a16="http://schemas.microsoft.com/office/drawing/2014/main" val="3280181041"/>
                  </a:ext>
                </a:extLst>
              </a:tr>
              <a:tr h="120075">
                <a:tc>
                  <a:txBody>
                    <a:bodyPr/>
                    <a:lstStyle/>
                    <a:p>
                      <a:pPr marL="457200" algn="ctr" fontAlgn="t">
                        <a:lnSpc>
                          <a:spcPct val="150000"/>
                        </a:lnSpc>
                        <a:spcBef>
                          <a:spcPts val="0"/>
                        </a:spcBef>
                        <a:spcAft>
                          <a:spcPts val="0"/>
                        </a:spcAft>
                      </a:pPr>
                      <a:r>
                        <a:rPr lang="es-ES" sz="1600" b="1" i="0" u="none" strike="noStrike" dirty="0">
                          <a:solidFill>
                            <a:schemeClr val="bg1"/>
                          </a:solidFill>
                          <a:effectLst/>
                        </a:rPr>
                        <a:t>78264</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tc>
                  <a:txBody>
                    <a:bodyPr/>
                    <a:lstStyle/>
                    <a:p>
                      <a:pPr marL="457200" algn="ctr" fontAlgn="t">
                        <a:lnSpc>
                          <a:spcPct val="150000"/>
                        </a:lnSpc>
                        <a:spcBef>
                          <a:spcPts val="0"/>
                        </a:spcBef>
                        <a:spcAft>
                          <a:spcPts val="800"/>
                        </a:spcAft>
                      </a:pPr>
                      <a:r>
                        <a:rPr lang="es-ES" sz="1600" b="1" i="0" u="none" strike="noStrike" dirty="0">
                          <a:solidFill>
                            <a:schemeClr val="bg1"/>
                          </a:solidFill>
                          <a:effectLst/>
                        </a:rPr>
                        <a:t>78264</a:t>
                      </a:r>
                      <a:endParaRPr lang="es-ES" sz="1600" b="1" i="0" u="none" strike="noStrike" dirty="0">
                        <a:solidFill>
                          <a:schemeClr val="bg1"/>
                        </a:solidFill>
                        <a:effectLst/>
                        <a:latin typeface="Arial" panose="020B0604020202020204" pitchFamily="34" charset="0"/>
                      </a:endParaRPr>
                    </a:p>
                  </a:txBody>
                  <a:tcPr marL="64555" marR="64555" marT="8966" marB="0">
                    <a:solidFill>
                      <a:schemeClr val="tx2">
                        <a:lumMod val="75000"/>
                      </a:schemeClr>
                    </a:solidFill>
                  </a:tcPr>
                </a:tc>
                <a:extLst>
                  <a:ext uri="{0D108BD9-81ED-4DB2-BD59-A6C34878D82A}">
                    <a16:rowId xmlns:a16="http://schemas.microsoft.com/office/drawing/2014/main" val="1085059856"/>
                  </a:ext>
                </a:extLst>
              </a:tr>
            </a:tbl>
          </a:graphicData>
        </a:graphic>
      </p:graphicFrame>
      <p:sp>
        <p:nvSpPr>
          <p:cNvPr id="2" name="CuadroTexto 1">
            <a:extLst>
              <a:ext uri="{FF2B5EF4-FFF2-40B4-BE49-F238E27FC236}">
                <a16:creationId xmlns:a16="http://schemas.microsoft.com/office/drawing/2014/main" id="{8FEBA590-907A-4C8D-ACBC-B382CACDE2F8}"/>
              </a:ext>
            </a:extLst>
          </p:cNvPr>
          <p:cNvSpPr txBox="1"/>
          <p:nvPr/>
        </p:nvSpPr>
        <p:spPr>
          <a:xfrm>
            <a:off x="1522413" y="2321004"/>
            <a:ext cx="3779912" cy="1107996"/>
          </a:xfrm>
          <a:prstGeom prst="rect">
            <a:avLst/>
          </a:prstGeom>
          <a:noFill/>
        </p:spPr>
        <p:txBody>
          <a:bodyPr wrap="square" rtlCol="0">
            <a:spAutoFit/>
          </a:bodyPr>
          <a:lstStyle/>
          <a:p>
            <a:r>
              <a:rPr lang="es-ES" sz="2400" dirty="0"/>
              <a:t>Selección de una parte del </a:t>
            </a:r>
            <a:r>
              <a:rPr lang="es-ES" sz="2400" dirty="0" err="1"/>
              <a:t>dataset</a:t>
            </a:r>
            <a:r>
              <a:rPr lang="es-ES" sz="2400" dirty="0"/>
              <a:t> entero</a:t>
            </a:r>
          </a:p>
          <a:p>
            <a:pPr marL="285750" indent="-285750">
              <a:buFont typeface="Arial" panose="020B0604020202020204" pitchFamily="34" charset="0"/>
              <a:buChar char="•"/>
            </a:pPr>
            <a:endParaRPr lang="es-ES" dirty="0"/>
          </a:p>
        </p:txBody>
      </p:sp>
      <p:sp>
        <p:nvSpPr>
          <p:cNvPr id="6" name="Marcador de número de diapositiva 5">
            <a:extLst>
              <a:ext uri="{FF2B5EF4-FFF2-40B4-BE49-F238E27FC236}">
                <a16:creationId xmlns:a16="http://schemas.microsoft.com/office/drawing/2014/main" id="{6F538D73-7558-4114-B2ED-DDF6515754DD}"/>
              </a:ext>
            </a:extLst>
          </p:cNvPr>
          <p:cNvSpPr>
            <a:spLocks noGrp="1"/>
          </p:cNvSpPr>
          <p:nvPr>
            <p:ph type="sldNum" sz="quarter" idx="12"/>
          </p:nvPr>
        </p:nvSpPr>
        <p:spPr/>
        <p:txBody>
          <a:bodyPr/>
          <a:lstStyle/>
          <a:p>
            <a:pPr rtl="0"/>
            <a:fld id="{2A013F82-EE5E-44EE-A61D-E31C6657F26F}" type="slidenum">
              <a:rPr lang="es-ES" noProof="0" smtClean="0"/>
              <a:t>8</a:t>
            </a:fld>
            <a:endParaRPr lang="es-ES" noProof="0" dirty="0"/>
          </a:p>
        </p:txBody>
      </p:sp>
    </p:spTree>
    <p:extLst>
      <p:ext uri="{BB962C8B-B14F-4D97-AF65-F5344CB8AC3E}">
        <p14:creationId xmlns:p14="http://schemas.microsoft.com/office/powerpoint/2010/main" val="174041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es-ES" sz="4000" b="1" dirty="0" err="1"/>
              <a:t>Dataset</a:t>
            </a:r>
            <a:br>
              <a:rPr lang="es-ES" sz="4000" b="1" dirty="0"/>
            </a:br>
            <a:r>
              <a:rPr lang="es-ES" b="1" dirty="0"/>
              <a:t>Adaptación</a:t>
            </a:r>
            <a:endParaRPr lang="es-ES" sz="4000" b="1" dirty="0"/>
          </a:p>
        </p:txBody>
      </p:sp>
      <p:sp>
        <p:nvSpPr>
          <p:cNvPr id="2" name="CuadroTexto 1">
            <a:extLst>
              <a:ext uri="{FF2B5EF4-FFF2-40B4-BE49-F238E27FC236}">
                <a16:creationId xmlns:a16="http://schemas.microsoft.com/office/drawing/2014/main" id="{8FEBA590-907A-4C8D-ACBC-B382CACDE2F8}"/>
              </a:ext>
            </a:extLst>
          </p:cNvPr>
          <p:cNvSpPr txBox="1"/>
          <p:nvPr/>
        </p:nvSpPr>
        <p:spPr>
          <a:xfrm>
            <a:off x="1522413" y="2321004"/>
            <a:ext cx="3779912" cy="1107996"/>
          </a:xfrm>
          <a:prstGeom prst="rect">
            <a:avLst/>
          </a:prstGeom>
          <a:noFill/>
        </p:spPr>
        <p:txBody>
          <a:bodyPr wrap="square" rtlCol="0">
            <a:spAutoFit/>
          </a:bodyPr>
          <a:lstStyle/>
          <a:p>
            <a:r>
              <a:rPr lang="es-ES" sz="2400" dirty="0"/>
              <a:t>Correcciones de las categorías</a:t>
            </a:r>
          </a:p>
          <a:p>
            <a:pPr marL="285750" indent="-285750">
              <a:buFont typeface="Arial" panose="020B0604020202020204" pitchFamily="34" charset="0"/>
              <a:buChar char="•"/>
            </a:pPr>
            <a:endParaRPr lang="es-ES" dirty="0"/>
          </a:p>
        </p:txBody>
      </p:sp>
      <p:pic>
        <p:nvPicPr>
          <p:cNvPr id="5" name="Imagen 4">
            <a:extLst>
              <a:ext uri="{FF2B5EF4-FFF2-40B4-BE49-F238E27FC236}">
                <a16:creationId xmlns:a16="http://schemas.microsoft.com/office/drawing/2014/main" id="{A25FDEF2-9EB3-4DD9-8197-D55CA81DAED1}"/>
              </a:ext>
            </a:extLst>
          </p:cNvPr>
          <p:cNvPicPr>
            <a:picLocks noChangeAspect="1"/>
          </p:cNvPicPr>
          <p:nvPr/>
        </p:nvPicPr>
        <p:blipFill rotWithShape="1">
          <a:blip r:embed="rId3">
            <a:extLst>
              <a:ext uri="{28A0092B-C50C-407E-A947-70E740481C1C}">
                <a14:useLocalDpi xmlns:a14="http://schemas.microsoft.com/office/drawing/2010/main" val="0"/>
              </a:ext>
            </a:extLst>
          </a:blip>
          <a:srcRect r="6758"/>
          <a:stretch/>
        </p:blipFill>
        <p:spPr>
          <a:xfrm>
            <a:off x="6670476" y="1196752"/>
            <a:ext cx="3707839" cy="1371599"/>
          </a:xfrm>
          <a:prstGeom prst="rect">
            <a:avLst/>
          </a:prstGeom>
        </p:spPr>
      </p:pic>
      <p:pic>
        <p:nvPicPr>
          <p:cNvPr id="7" name="Imagen 6">
            <a:extLst>
              <a:ext uri="{FF2B5EF4-FFF2-40B4-BE49-F238E27FC236}">
                <a16:creationId xmlns:a16="http://schemas.microsoft.com/office/drawing/2014/main" id="{C0153180-3FF6-4312-9BB8-B1B789A17695}"/>
              </a:ext>
            </a:extLst>
          </p:cNvPr>
          <p:cNvPicPr>
            <a:picLocks noChangeAspect="1"/>
          </p:cNvPicPr>
          <p:nvPr/>
        </p:nvPicPr>
        <p:blipFill rotWithShape="1">
          <a:blip r:embed="rId4">
            <a:extLst>
              <a:ext uri="{28A0092B-C50C-407E-A947-70E740481C1C}">
                <a14:useLocalDpi xmlns:a14="http://schemas.microsoft.com/office/drawing/2010/main" val="0"/>
              </a:ext>
            </a:extLst>
          </a:blip>
          <a:srcRect r="69805" b="4556"/>
          <a:stretch/>
        </p:blipFill>
        <p:spPr>
          <a:xfrm>
            <a:off x="6670476" y="2907000"/>
            <a:ext cx="3707839" cy="3139920"/>
          </a:xfrm>
          <a:prstGeom prst="rect">
            <a:avLst/>
          </a:prstGeom>
        </p:spPr>
      </p:pic>
      <p:sp>
        <p:nvSpPr>
          <p:cNvPr id="6" name="Marcador de número de diapositiva 5">
            <a:extLst>
              <a:ext uri="{FF2B5EF4-FFF2-40B4-BE49-F238E27FC236}">
                <a16:creationId xmlns:a16="http://schemas.microsoft.com/office/drawing/2014/main" id="{FA0DE213-08B8-4A7A-AE7E-4FE5B39F7501}"/>
              </a:ext>
            </a:extLst>
          </p:cNvPr>
          <p:cNvSpPr>
            <a:spLocks noGrp="1"/>
          </p:cNvSpPr>
          <p:nvPr>
            <p:ph type="sldNum" sz="quarter" idx="12"/>
          </p:nvPr>
        </p:nvSpPr>
        <p:spPr/>
        <p:txBody>
          <a:bodyPr/>
          <a:lstStyle/>
          <a:p>
            <a:pPr rtl="0"/>
            <a:fld id="{2A013F82-EE5E-44EE-A61D-E31C6657F26F}" type="slidenum">
              <a:rPr lang="es-ES" noProof="0" smtClean="0"/>
              <a:t>9</a:t>
            </a:fld>
            <a:endParaRPr lang="es-ES" noProof="0" dirty="0"/>
          </a:p>
        </p:txBody>
      </p:sp>
    </p:spTree>
    <p:extLst>
      <p:ext uri="{BB962C8B-B14F-4D97-AF65-F5344CB8AC3E}">
        <p14:creationId xmlns:p14="http://schemas.microsoft.com/office/powerpoint/2010/main" val="22528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1236</TotalTime>
  <Words>3063</Words>
  <Application>Microsoft Office PowerPoint</Application>
  <PresentationFormat>Personalizado</PresentationFormat>
  <Paragraphs>1118</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Corbel</vt:lpstr>
      <vt:lpstr>Symbol</vt:lpstr>
      <vt:lpstr>Times New Roman</vt:lpstr>
      <vt:lpstr>Túnel azul digital 16 × 9</vt:lpstr>
      <vt:lpstr>Clasificación Automática de Logs de Testing de Software</vt:lpstr>
      <vt:lpstr>Índice</vt:lpstr>
      <vt:lpstr>Introducción ¿Qué son los logs de testing?</vt:lpstr>
      <vt:lpstr>Introducción ¿Qué son los logs de testing?</vt:lpstr>
      <vt:lpstr>Introducción ¿Para que sirven los logs de testing?</vt:lpstr>
      <vt:lpstr>Objetivos </vt:lpstr>
      <vt:lpstr>Dataset Requisitos</vt:lpstr>
      <vt:lpstr>Dataset Adaptación</vt:lpstr>
      <vt:lpstr>Dataset Adaptación</vt:lpstr>
      <vt:lpstr>Dataset Adaptación</vt:lpstr>
      <vt:lpstr>Funcionamiento del sistema Software elegido</vt:lpstr>
      <vt:lpstr>Funcionamiento del sistema Esquema</vt:lpstr>
      <vt:lpstr>Funcionamiento del sistema Preprocesado</vt:lpstr>
      <vt:lpstr>Funcionamiento del sistema Entrenamiento</vt:lpstr>
      <vt:lpstr>Funcionamiento del sistema Evaluación: Medidas de evaluación</vt:lpstr>
      <vt:lpstr>Funcionamiento del sistema Evaluación: Resultados</vt:lpstr>
      <vt:lpstr>Funcionamiento del sistema Evaluación: Resultados</vt:lpstr>
      <vt:lpstr>Conclusiones y trabajo futuro </vt:lpstr>
      <vt:lpstr>¿Preguntas?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Automática de Logs de Testing de Software</dc:title>
  <dc:creator>Dani Diz</dc:creator>
  <cp:lastModifiedBy>Dani Diz</cp:lastModifiedBy>
  <cp:revision>6</cp:revision>
  <dcterms:created xsi:type="dcterms:W3CDTF">2020-09-20T11:02:18Z</dcterms:created>
  <dcterms:modified xsi:type="dcterms:W3CDTF">2020-09-22T15:48:37Z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