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Epilogue"/>
      <p:regular r:id="rId33"/>
      <p:bold r:id="rId34"/>
      <p:italic r:id="rId35"/>
      <p:boldItalic r:id="rId36"/>
    </p:embeddedFont>
    <p:embeddedFont>
      <p:font typeface="PT Sans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Raleway-bold.fntdata"/><Relationship Id="rId44" Type="http://schemas.openxmlformats.org/officeDocument/2006/relationships/font" Target="fonts/OpenSans-boldItalic.fntdata"/><Relationship Id="rId21" Type="http://schemas.openxmlformats.org/officeDocument/2006/relationships/font" Target="fonts/Raleway-regular.fntdata"/><Relationship Id="rId43" Type="http://schemas.openxmlformats.org/officeDocument/2006/relationships/font" Target="fonts/OpenSans-italic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33" Type="http://schemas.openxmlformats.org/officeDocument/2006/relationships/font" Target="fonts/Epilogue-regular.fntdata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35" Type="http://schemas.openxmlformats.org/officeDocument/2006/relationships/font" Target="fonts/Epilogue-italic.fntdata"/><Relationship Id="rId12" Type="http://schemas.openxmlformats.org/officeDocument/2006/relationships/slide" Target="slides/slide8.xml"/><Relationship Id="rId34" Type="http://schemas.openxmlformats.org/officeDocument/2006/relationships/font" Target="fonts/Epilogue-bold.fntdata"/><Relationship Id="rId15" Type="http://schemas.openxmlformats.org/officeDocument/2006/relationships/slide" Target="slides/slide11.xml"/><Relationship Id="rId37" Type="http://schemas.openxmlformats.org/officeDocument/2006/relationships/font" Target="fonts/PTSans-regular.fntdata"/><Relationship Id="rId14" Type="http://schemas.openxmlformats.org/officeDocument/2006/relationships/slide" Target="slides/slide10.xml"/><Relationship Id="rId36" Type="http://schemas.openxmlformats.org/officeDocument/2006/relationships/font" Target="fonts/Epilogue-boldItalic.fntdata"/><Relationship Id="rId17" Type="http://schemas.openxmlformats.org/officeDocument/2006/relationships/slide" Target="slides/slide13.xml"/><Relationship Id="rId39" Type="http://schemas.openxmlformats.org/officeDocument/2006/relationships/font" Target="fonts/PTSans-italic.fntdata"/><Relationship Id="rId16" Type="http://schemas.openxmlformats.org/officeDocument/2006/relationships/slide" Target="slides/slide12.xml"/><Relationship Id="rId38" Type="http://schemas.openxmlformats.org/officeDocument/2006/relationships/font" Target="fonts/PT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ee6d39c0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ee6d39c0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ee6d39c0c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ee6d39c0c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ee6d39c0cc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ee6d39c0cc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16241d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16241d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ee6d39c0cc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ee6d39c0cc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ee6d39c0c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ee6d39c0c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ee6d39c0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ee6d39c0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ee6d39c0c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ee6d39c0c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9899992">
            <a:off x="-1515196" y="4121356"/>
            <a:ext cx="3953580" cy="192177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hasCustomPrompt="1" type="title"/>
          </p:nvPr>
        </p:nvSpPr>
        <p:spPr>
          <a:xfrm>
            <a:off x="713225" y="1477363"/>
            <a:ext cx="65760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/>
          <p:nvPr>
            <p:ph idx="1" type="subTitle"/>
          </p:nvPr>
        </p:nvSpPr>
        <p:spPr>
          <a:xfrm>
            <a:off x="713225" y="316903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hasCustomPrompt="1" idx="2" type="title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3" type="title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hasCustomPrompt="1" idx="4" type="title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5" type="title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6" type="title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7" type="title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" type="subTitle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8" type="subTitle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9" type="subTitle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13" type="subTitle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idx="14" type="subTitle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15" type="subTitle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3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2" type="subTitle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3" type="subTitle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4" type="subTitle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14"/>
          <p:cNvSpPr txBox="1"/>
          <p:nvPr>
            <p:ph idx="5" type="subTitle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14"/>
          <p:cNvSpPr txBox="1"/>
          <p:nvPr>
            <p:ph idx="6" type="subTitle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 rot="8800738">
            <a:off x="7902412" y="4181666"/>
            <a:ext cx="1680262" cy="1358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 flipH="1" rot="-8942362">
            <a:off x="-983149" y="4040244"/>
            <a:ext cx="2474148" cy="2000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 flipH="1" rot="1554271">
            <a:off x="7563507" y="-664049"/>
            <a:ext cx="2112334" cy="200257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9" name="Google Shape;449;p15"/>
          <p:cNvSpPr txBox="1"/>
          <p:nvPr>
            <p:ph idx="1" type="subTitle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15"/>
          <p:cNvSpPr txBox="1"/>
          <p:nvPr>
            <p:ph idx="2" type="subTitle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5"/>
          <p:cNvSpPr txBox="1"/>
          <p:nvPr>
            <p:ph idx="3" type="subTitle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idx="4" type="subTitle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idx="5" type="subTitle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6" type="subTitle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5" name="Google Shape;455;p15"/>
          <p:cNvSpPr txBox="1"/>
          <p:nvPr>
            <p:ph idx="7" type="subTitle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6" name="Google Shape;456;p15"/>
          <p:cNvSpPr txBox="1"/>
          <p:nvPr>
            <p:ph idx="8" type="subTitle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7" name="Google Shape;457;p15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16"/>
          <p:cNvSpPr txBox="1"/>
          <p:nvPr>
            <p:ph idx="2" type="subTitle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3" type="subTitle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16"/>
          <p:cNvSpPr txBox="1"/>
          <p:nvPr>
            <p:ph idx="4" type="subTitle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0" name="Google Shape;490;p16"/>
          <p:cNvSpPr txBox="1"/>
          <p:nvPr>
            <p:ph idx="5" type="subTitle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16"/>
          <p:cNvSpPr txBox="1"/>
          <p:nvPr>
            <p:ph idx="6" type="subTitle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16"/>
          <p:cNvSpPr txBox="1"/>
          <p:nvPr>
            <p:ph idx="7" type="subTitle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3" name="Google Shape;493;p16"/>
          <p:cNvSpPr txBox="1"/>
          <p:nvPr>
            <p:ph idx="8" type="subTitle"/>
          </p:nvPr>
        </p:nvSpPr>
        <p:spPr>
          <a:xfrm>
            <a:off x="3582994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9" type="subTitle"/>
          </p:nvPr>
        </p:nvSpPr>
        <p:spPr>
          <a:xfrm>
            <a:off x="6434288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13" type="subTitle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14" type="subTitle"/>
          </p:nvPr>
        </p:nvSpPr>
        <p:spPr>
          <a:xfrm>
            <a:off x="3582995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15" type="subTitle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8" name="Google Shape;498;p16"/>
          <p:cNvSpPr/>
          <p:nvPr/>
        </p:nvSpPr>
        <p:spPr>
          <a:xfrm flipH="1" rot="-3263452">
            <a:off x="7372110" y="40383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 flipH="1" rot="531647">
            <a:off x="-1621232" y="4095570"/>
            <a:ext cx="2581069" cy="208704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 flipH="1" rot="460658">
            <a:off x="7344116" y="-1448948"/>
            <a:ext cx="3053845" cy="246933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6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16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06" name="Google Shape;506;p16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0" name="Google Shape;510;p16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11" name="Google Shape;511;p16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12" name="Google Shape;512;p16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4" name="Google Shape;514;p16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6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19" name="Google Shape;519;p16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21" name="Google Shape;521;p16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22" name="Google Shape;522;p16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4" name="Google Shape;524;p16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hasCustomPrompt="1" type="title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/>
          <p:nvPr>
            <p:ph idx="3" type="subTitle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hasCustomPrompt="1" idx="4" type="title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/>
          <p:nvPr>
            <p:ph idx="5" type="subTitle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6" name="Google Shape;536;p18"/>
          <p:cNvSpPr/>
          <p:nvPr/>
        </p:nvSpPr>
        <p:spPr>
          <a:xfrm flipH="1" rot="337739">
            <a:off x="8212271" y="3187242"/>
            <a:ext cx="3158465" cy="3518480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18"/>
          <p:cNvGrpSpPr/>
          <p:nvPr/>
        </p:nvGrpSpPr>
        <p:grpSpPr>
          <a:xfrm>
            <a:off x="90200" y="4214393"/>
            <a:ext cx="516117" cy="779220"/>
            <a:chOff x="10572463" y="3528536"/>
            <a:chExt cx="580168" cy="875823"/>
          </a:xfrm>
        </p:grpSpPr>
        <p:grpSp>
          <p:nvGrpSpPr>
            <p:cNvPr id="538" name="Google Shape;538;p18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" name="Google Shape;540;p18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41" name="Google Shape;541;p18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18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18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18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18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18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7" name="Google Shape;547;p18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548" name="Google Shape;548;p18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18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18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18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2" name="Google Shape;552;p18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18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5" name="Google Shape;555;p18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556" name="Google Shape;556;p18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18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18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2" name="Google Shape;562;p18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563" name="Google Shape;563;p18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18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67" name="Google Shape;567;p18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Google Shape;568;p18"/>
          <p:cNvSpPr/>
          <p:nvPr/>
        </p:nvSpPr>
        <p:spPr>
          <a:xfrm flipH="1" rot="-3657034">
            <a:off x="-1404232" y="-737971"/>
            <a:ext cx="2746020" cy="16278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8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570" name="Google Shape;570;p18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2" name="Google Shape;572;p18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73" name="Google Shape;573;p18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18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6" name="Google Shape;576;p18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77" name="Google Shape;577;p18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8" name="Google Shape;578;p18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79" name="Google Shape;579;p18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80" name="Google Shape;580;p18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2" name="Google Shape;582;p18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83" name="Google Shape;583;p18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18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5" name="Google Shape;585;p18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86" name="Google Shape;586;p18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18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"/>
          <p:cNvSpPr/>
          <p:nvPr/>
        </p:nvSpPr>
        <p:spPr>
          <a:xfrm flipH="1" rot="9076707">
            <a:off x="7972821" y="-586852"/>
            <a:ext cx="1683799" cy="167281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1" name="Google Shape;591;p19"/>
          <p:cNvGrpSpPr/>
          <p:nvPr/>
        </p:nvGrpSpPr>
        <p:grpSpPr>
          <a:xfrm flipH="1">
            <a:off x="683048" y="4696520"/>
            <a:ext cx="325927" cy="404808"/>
            <a:chOff x="7385113" y="1535430"/>
            <a:chExt cx="435673" cy="541115"/>
          </a:xfrm>
        </p:grpSpPr>
        <p:sp>
          <p:nvSpPr>
            <p:cNvPr id="592" name="Google Shape;592;p19"/>
            <p:cNvSpPr/>
            <p:nvPr/>
          </p:nvSpPr>
          <p:spPr>
            <a:xfrm>
              <a:off x="7385113" y="1535430"/>
              <a:ext cx="435673" cy="541115"/>
            </a:xfrm>
            <a:custGeom>
              <a:rect b="b" l="l" r="r" t="t"/>
              <a:pathLst>
                <a:path extrusionOk="0" h="541115" w="435673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19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594" name="Google Shape;594;p19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rect b="b" l="l" r="r" t="t"/>
                <a:pathLst>
                  <a:path extrusionOk="0" h="41529" w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7" name="Google Shape;597;p19"/>
          <p:cNvGrpSpPr/>
          <p:nvPr/>
        </p:nvGrpSpPr>
        <p:grpSpPr>
          <a:xfrm flipH="1">
            <a:off x="713902" y="4774546"/>
            <a:ext cx="268636" cy="280965"/>
            <a:chOff x="7420451" y="1639728"/>
            <a:chExt cx="359091" cy="375571"/>
          </a:xfrm>
        </p:grpSpPr>
        <p:sp>
          <p:nvSpPr>
            <p:cNvPr id="598" name="Google Shape;598;p19"/>
            <p:cNvSpPr/>
            <p:nvPr/>
          </p:nvSpPr>
          <p:spPr>
            <a:xfrm>
              <a:off x="7420451" y="1852041"/>
              <a:ext cx="357473" cy="163258"/>
            </a:xfrm>
            <a:custGeom>
              <a:rect b="b" l="l" r="r" t="t"/>
              <a:pathLst>
                <a:path extrusionOk="0" h="163258" w="357473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425594" y="1639728"/>
              <a:ext cx="353948" cy="180117"/>
            </a:xfrm>
            <a:custGeom>
              <a:rect b="b" l="l" r="r" t="t"/>
              <a:pathLst>
                <a:path extrusionOk="0" h="180117" w="353948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96200" y="4469347"/>
            <a:ext cx="355444" cy="644072"/>
            <a:chOff x="1945386" y="5582316"/>
            <a:chExt cx="470725" cy="852963"/>
          </a:xfrm>
        </p:grpSpPr>
        <p:grpSp>
          <p:nvGrpSpPr>
            <p:cNvPr id="601" name="Google Shape;601;p19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02" name="Google Shape;602;p19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4" name="Google Shape;604;p19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7975988" y="116167"/>
            <a:ext cx="1061979" cy="558999"/>
            <a:chOff x="3859815" y="2867310"/>
            <a:chExt cx="1262157" cy="664368"/>
          </a:xfrm>
        </p:grpSpPr>
        <p:sp>
          <p:nvSpPr>
            <p:cNvPr id="606" name="Google Shape;606;p19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7" name="Google Shape;607;p19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08" name="Google Shape;608;p19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09" name="Google Shape;609;p19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10" name="Google Shape;610;p19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19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2" name="Google Shape;612;p19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13" name="Google Shape;613;p19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19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5" name="Google Shape;615;p19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16" name="Google Shape;616;p19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19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18" name="Google Shape;618;p19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19"/>
          <p:cNvGrpSpPr/>
          <p:nvPr/>
        </p:nvGrpSpPr>
        <p:grpSpPr>
          <a:xfrm flipH="1" rot="5400000">
            <a:off x="557972" y="4696603"/>
            <a:ext cx="16329" cy="218290"/>
            <a:chOff x="10809827" y="4402455"/>
            <a:chExt cx="24764" cy="330993"/>
          </a:xfrm>
        </p:grpSpPr>
        <p:sp>
          <p:nvSpPr>
            <p:cNvPr id="622" name="Google Shape;622;p19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19"/>
          <p:cNvSpPr/>
          <p:nvPr/>
        </p:nvSpPr>
        <p:spPr>
          <a:xfrm rot="-532595">
            <a:off x="7984139" y="4422751"/>
            <a:ext cx="1661199" cy="134324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9"/>
          <p:cNvSpPr/>
          <p:nvPr/>
        </p:nvSpPr>
        <p:spPr>
          <a:xfrm flipH="1" rot="-5145822">
            <a:off x="-1235221" y="72085"/>
            <a:ext cx="2404292" cy="131859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9" name="Google Shape;629;p2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20"/>
          <p:cNvSpPr/>
          <p:nvPr/>
        </p:nvSpPr>
        <p:spPr>
          <a:xfrm flipH="1" rot="-2493044">
            <a:off x="-1086706" y="-570280"/>
            <a:ext cx="2902912" cy="23472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 flipH="1" rot="-5051288">
            <a:off x="7227752" y="3451481"/>
            <a:ext cx="2997828" cy="2576307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0"/>
          <p:cNvSpPr/>
          <p:nvPr/>
        </p:nvSpPr>
        <p:spPr>
          <a:xfrm flipH="1" rot="460638">
            <a:off x="178423" y="3742788"/>
            <a:ext cx="1359611" cy="122255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 flipH="1" rot="460623">
            <a:off x="6683138" y="-2074210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48462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 rot="-4014673">
            <a:off x="-1798429" y="-1029372"/>
            <a:ext cx="3158476" cy="250963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flipH="1" rot="8662747">
            <a:off x="7370974" y="4168319"/>
            <a:ext cx="2746019" cy="19216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2" type="subTitle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3" type="subTitle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4" type="subTitle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rect b="b" l="l" r="r" t="t"/>
              <a:pathLst>
                <a:path extrusionOk="0" h="230504" w="1633727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rect b="b" l="l" r="r" t="t"/>
              <a:pathLst>
                <a:path extrusionOk="0" h="165854" w="166485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rect b="b" l="l" r="r" t="t"/>
              <a:pathLst>
                <a:path extrusionOk="0" h="174307" w="762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flipH="1" rot="532502">
            <a:off x="-514115" y="4385276"/>
            <a:ext cx="1514959" cy="122499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rect b="b" l="l" r="r" t="t"/>
                <a:pathLst>
                  <a:path extrusionOk="0" h="299465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rect b="b" l="l" r="r" t="t"/>
              <a:pathLst>
                <a:path extrusionOk="0" h="101917" w="22298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566897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8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/>
          <p:nvPr/>
        </p:nvSpPr>
        <p:spPr>
          <a:xfrm rot="1053742">
            <a:off x="4909608" y="421118"/>
            <a:ext cx="4314987" cy="4418593"/>
          </a:xfrm>
          <a:custGeom>
            <a:rect b="b" l="l" r="r" t="t"/>
            <a:pathLst>
              <a:path extrusionOk="0" h="44028" w="45721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3"/>
          <p:cNvSpPr txBox="1"/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Adventures</a:t>
            </a:r>
            <a:endParaRPr/>
          </a:p>
        </p:txBody>
      </p:sp>
      <p:sp>
        <p:nvSpPr>
          <p:cNvPr id="698" name="Google Shape;698;p23"/>
          <p:cNvSpPr txBox="1"/>
          <p:nvPr>
            <p:ph idx="1" type="subTitle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Enoch Olusanya, Daniel Esemezie</a:t>
            </a:r>
            <a:endParaRPr/>
          </a:p>
        </p:txBody>
      </p:sp>
      <p:grpSp>
        <p:nvGrpSpPr>
          <p:cNvPr id="699" name="Google Shape;699;p23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0" name="Google Shape;700;p23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1" name="Google Shape;701;p23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rect b="b" l="l" r="r" t="t"/>
                <a:pathLst>
                  <a:path extrusionOk="0" h="291274" w="396621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rect b="b" l="l" r="r" t="t"/>
                <a:pathLst>
                  <a:path extrusionOk="0" h="59054" w="140303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rect b="b" l="l" r="r" t="t"/>
                <a:pathLst>
                  <a:path extrusionOk="0" h="88391" w="140207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rect b="b" l="l" r="r" t="t"/>
                <a:pathLst>
                  <a:path extrusionOk="0" h="39528" w="94888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5" name="Google Shape;705;p23"/>
            <p:cNvSpPr/>
            <p:nvPr/>
          </p:nvSpPr>
          <p:spPr>
            <a:xfrm>
              <a:off x="5311140" y="3874579"/>
              <a:ext cx="2693384" cy="1517428"/>
            </a:xfrm>
            <a:custGeom>
              <a:rect b="b" l="l" r="r" t="t"/>
              <a:pathLst>
                <a:path extrusionOk="0" h="1517428" w="2693384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5311140" y="4009739"/>
              <a:ext cx="2693384" cy="1223295"/>
            </a:xfrm>
            <a:custGeom>
              <a:rect b="b" l="l" r="r" t="t"/>
              <a:pathLst>
                <a:path extrusionOk="0" h="1223295" w="2693384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6619875" y="5273611"/>
              <a:ext cx="76009" cy="76009"/>
            </a:xfrm>
            <a:custGeom>
              <a:rect b="b" l="l" r="r" t="t"/>
              <a:pathLst>
                <a:path extrusionOk="0" h="76009" w="76009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23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09" name="Google Shape;709;p23"/>
            <p:cNvSpPr/>
            <p:nvPr/>
          </p:nvSpPr>
          <p:spPr>
            <a:xfrm>
              <a:off x="5905690" y="2867310"/>
              <a:ext cx="1504568" cy="760190"/>
            </a:xfrm>
            <a:custGeom>
              <a:rect b="b" l="l" r="r" t="t"/>
              <a:pathLst>
                <a:path extrusionOk="0" h="760190" w="1504568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5905690" y="2918364"/>
              <a:ext cx="922591" cy="709136"/>
            </a:xfrm>
            <a:custGeom>
              <a:rect b="b" l="l" r="r" t="t"/>
              <a:pathLst>
                <a:path extrusionOk="0" h="709136" w="922591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23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2" name="Google Shape;712;p23"/>
            <p:cNvSpPr/>
            <p:nvPr/>
          </p:nvSpPr>
          <p:spPr>
            <a:xfrm>
              <a:off x="7716678" y="3270218"/>
              <a:ext cx="352805" cy="248507"/>
            </a:xfrm>
            <a:custGeom>
              <a:rect b="b" l="l" r="r" t="t"/>
              <a:pathLst>
                <a:path extrusionOk="0" h="248507" w="352805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7783353" y="3331749"/>
              <a:ext cx="219455" cy="59054"/>
            </a:xfrm>
            <a:custGeom>
              <a:rect b="b" l="l" r="r" t="t"/>
              <a:pathLst>
                <a:path extrusionOk="0" h="59054" w="219455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4" name="Google Shape;714;p23"/>
          <p:cNvSpPr/>
          <p:nvPr/>
        </p:nvSpPr>
        <p:spPr>
          <a:xfrm>
            <a:off x="7148815" y="1542896"/>
            <a:ext cx="10501" cy="432759"/>
          </a:xfrm>
          <a:custGeom>
            <a:rect b="b" l="l" r="r" t="t"/>
            <a:pathLst>
              <a:path extrusionOk="0" h="392525" w="9525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cap="rnd" cmpd="sng" w="29900">
            <a:solidFill>
              <a:schemeClr val="accent4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23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16" name="Google Shape;716;p23"/>
            <p:cNvSpPr/>
            <p:nvPr/>
          </p:nvSpPr>
          <p:spPr>
            <a:xfrm>
              <a:off x="3547300" y="4478845"/>
              <a:ext cx="9525" cy="460724"/>
            </a:xfrm>
            <a:custGeom>
              <a:rect b="b" l="l" r="r" t="t"/>
              <a:pathLst>
                <a:path extrusionOk="0" h="460724" w="9525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3534917" y="4926520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3534917" y="4467129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23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0" name="Google Shape;720;p23"/>
            <p:cNvSpPr/>
            <p:nvPr/>
          </p:nvSpPr>
          <p:spPr>
            <a:xfrm>
              <a:off x="3692461" y="4353401"/>
              <a:ext cx="657796" cy="251936"/>
            </a:xfrm>
            <a:custGeom>
              <a:rect b="b" l="l" r="r" t="t"/>
              <a:pathLst>
                <a:path extrusionOk="0" h="251936" w="657796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3680531" y="4341375"/>
              <a:ext cx="24812" cy="24812"/>
            </a:xfrm>
            <a:custGeom>
              <a:rect b="b" l="l" r="r" t="t"/>
              <a:pathLst>
                <a:path extrusionOk="0" h="24812" w="24812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4337303" y="4592955"/>
              <a:ext cx="24765" cy="24764"/>
            </a:xfrm>
            <a:custGeom>
              <a:rect b="b" l="l" r="r" t="t"/>
              <a:pathLst>
                <a:path extrusionOk="0" h="24764" w="24765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23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24" name="Google Shape;724;p23"/>
            <p:cNvSpPr/>
            <p:nvPr/>
          </p:nvSpPr>
          <p:spPr>
            <a:xfrm>
              <a:off x="7613332" y="5933598"/>
              <a:ext cx="183832" cy="323468"/>
            </a:xfrm>
            <a:custGeom>
              <a:rect b="b" l="l" r="r" t="t"/>
              <a:pathLst>
                <a:path extrusionOk="0" h="323468" w="183832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7699533" y="5961602"/>
              <a:ext cx="11430" cy="54101"/>
            </a:xfrm>
            <a:custGeom>
              <a:rect b="b" l="l" r="r" t="t"/>
              <a:pathLst>
                <a:path extrusionOk="0" h="54101" w="1143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23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27" name="Google Shape;727;p23"/>
            <p:cNvSpPr/>
            <p:nvPr/>
          </p:nvSpPr>
          <p:spPr>
            <a:xfrm>
              <a:off x="6546554" y="3679108"/>
              <a:ext cx="1256642" cy="462143"/>
            </a:xfrm>
            <a:custGeom>
              <a:rect b="b" l="l" r="r" t="t"/>
              <a:pathLst>
                <a:path extrusionOk="0" h="513492" w="1396269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6661108" y="3712144"/>
              <a:ext cx="69522" cy="69522"/>
            </a:xfrm>
            <a:custGeom>
              <a:rect b="b" l="l" r="r" t="t"/>
              <a:pathLst>
                <a:path extrusionOk="0" h="77247" w="77247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9" name="Google Shape;729;p23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0" name="Google Shape;730;p23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23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36" name="Google Shape;736;p23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3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2" name="Google Shape;742;p23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5" name="Google Shape;755;p23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56" name="Google Shape;756;p23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rect b="b" l="l" r="r" t="t"/>
                <a:pathLst>
                  <a:path extrusionOk="0" h="78581" w="49730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23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66" name="Google Shape;766;p23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8" name="Google Shape;778;p23"/>
            <p:cNvSpPr/>
            <p:nvPr/>
          </p:nvSpPr>
          <p:spPr>
            <a:xfrm>
              <a:off x="7740658" y="3711543"/>
              <a:ext cx="33604" cy="33604"/>
            </a:xfrm>
            <a:custGeom>
              <a:rect b="b" l="l" r="r" t="t"/>
              <a:pathLst>
                <a:path extrusionOk="0" h="37338" w="37338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Google Shape;779;p23"/>
          <p:cNvGrpSpPr/>
          <p:nvPr/>
        </p:nvGrpSpPr>
        <p:grpSpPr>
          <a:xfrm>
            <a:off x="5165167" y="2950875"/>
            <a:ext cx="645598" cy="1166771"/>
            <a:chOff x="1024660" y="3708890"/>
            <a:chExt cx="489423" cy="884520"/>
          </a:xfrm>
        </p:grpSpPr>
        <p:grpSp>
          <p:nvGrpSpPr>
            <p:cNvPr id="780" name="Google Shape;780;p23"/>
            <p:cNvGrpSpPr/>
            <p:nvPr/>
          </p:nvGrpSpPr>
          <p:grpSpPr>
            <a:xfrm>
              <a:off x="1024660" y="3708890"/>
              <a:ext cx="489423" cy="884520"/>
              <a:chOff x="2124551" y="4954047"/>
              <a:chExt cx="587120" cy="1061085"/>
            </a:xfrm>
          </p:grpSpPr>
          <p:sp>
            <p:nvSpPr>
              <p:cNvPr id="781" name="Google Shape;781;p23"/>
              <p:cNvSpPr/>
              <p:nvPr/>
            </p:nvSpPr>
            <p:spPr>
              <a:xfrm>
                <a:off x="2124551" y="4954047"/>
                <a:ext cx="587120" cy="1061085"/>
              </a:xfrm>
              <a:custGeom>
                <a:rect b="b" l="l" r="r" t="t"/>
                <a:pathLst>
                  <a:path extrusionOk="0" h="1061085" w="587120">
                    <a:moveTo>
                      <a:pt x="91440" y="0"/>
                    </a:moveTo>
                    <a:lnTo>
                      <a:pt x="495681" y="0"/>
                    </a:lnTo>
                    <a:cubicBezTo>
                      <a:pt x="546163" y="0"/>
                      <a:pt x="587121" y="40958"/>
                      <a:pt x="587121" y="91440"/>
                    </a:cubicBezTo>
                    <a:lnTo>
                      <a:pt x="587121" y="969645"/>
                    </a:lnTo>
                    <a:cubicBezTo>
                      <a:pt x="587121" y="1020128"/>
                      <a:pt x="546163" y="1061085"/>
                      <a:pt x="495681" y="1061085"/>
                    </a:cubicBezTo>
                    <a:lnTo>
                      <a:pt x="91440" y="1061085"/>
                    </a:lnTo>
                    <a:cubicBezTo>
                      <a:pt x="40958" y="1061085"/>
                      <a:pt x="0" y="1020128"/>
                      <a:pt x="0" y="969645"/>
                    </a:cubicBezTo>
                    <a:lnTo>
                      <a:pt x="0" y="91440"/>
                    </a:lnTo>
                    <a:cubicBezTo>
                      <a:pt x="0" y="40958"/>
                      <a:pt x="40958" y="0"/>
                      <a:pt x="914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2339530" y="4987099"/>
                <a:ext cx="157162" cy="25527"/>
              </a:xfrm>
              <a:custGeom>
                <a:rect b="b" l="l" r="r" t="t"/>
                <a:pathLst>
                  <a:path extrusionOk="0" h="25527" w="157162">
                    <a:moveTo>
                      <a:pt x="144399" y="25527"/>
                    </a:moveTo>
                    <a:lnTo>
                      <a:pt x="12764" y="25527"/>
                    </a:lnTo>
                    <a:cubicBezTo>
                      <a:pt x="5715" y="25527"/>
                      <a:pt x="0" y="19812"/>
                      <a:pt x="0" y="12764"/>
                    </a:cubicBezTo>
                    <a:lnTo>
                      <a:pt x="0" y="12764"/>
                    </a:lnTo>
                    <a:cubicBezTo>
                      <a:pt x="0" y="5715"/>
                      <a:pt x="5715" y="0"/>
                      <a:pt x="12764" y="0"/>
                    </a:cubicBezTo>
                    <a:lnTo>
                      <a:pt x="144399" y="0"/>
                    </a:lnTo>
                    <a:cubicBezTo>
                      <a:pt x="151448" y="0"/>
                      <a:pt x="157163" y="5715"/>
                      <a:pt x="157163" y="12764"/>
                    </a:cubicBezTo>
                    <a:lnTo>
                      <a:pt x="157163" y="12764"/>
                    </a:lnTo>
                    <a:cubicBezTo>
                      <a:pt x="157163" y="19812"/>
                      <a:pt x="151448" y="25527"/>
                      <a:pt x="144399" y="25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2390298" y="5930074"/>
                <a:ext cx="55625" cy="55625"/>
              </a:xfrm>
              <a:custGeom>
                <a:rect b="b" l="l" r="r" t="t"/>
                <a:pathLst>
                  <a:path extrusionOk="0" h="55625" w="55625">
                    <a:moveTo>
                      <a:pt x="55626" y="27813"/>
                    </a:moveTo>
                    <a:cubicBezTo>
                      <a:pt x="55626" y="43148"/>
                      <a:pt x="43148" y="55626"/>
                      <a:pt x="27813" y="55626"/>
                    </a:cubicBezTo>
                    <a:cubicBezTo>
                      <a:pt x="12478" y="55626"/>
                      <a:pt x="0" y="43148"/>
                      <a:pt x="0" y="27813"/>
                    </a:cubicBezTo>
                    <a:cubicBezTo>
                      <a:pt x="0" y="12478"/>
                      <a:pt x="12478" y="0"/>
                      <a:pt x="27813" y="0"/>
                    </a:cubicBezTo>
                    <a:cubicBezTo>
                      <a:pt x="43148" y="0"/>
                      <a:pt x="55626" y="12478"/>
                      <a:pt x="55626" y="27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3"/>
            <p:cNvSpPr/>
            <p:nvPr/>
          </p:nvSpPr>
          <p:spPr>
            <a:xfrm>
              <a:off x="1059199" y="3818860"/>
              <a:ext cx="419712" cy="647607"/>
            </a:xfrm>
            <a:custGeom>
              <a:rect b="b" l="l" r="r" t="t"/>
              <a:pathLst>
                <a:path extrusionOk="0" h="777906" w="504158">
                  <a:moveTo>
                    <a:pt x="0" y="0"/>
                  </a:moveTo>
                  <a:lnTo>
                    <a:pt x="504158" y="0"/>
                  </a:lnTo>
                  <a:lnTo>
                    <a:pt x="504158" y="777907"/>
                  </a:lnTo>
                  <a:lnTo>
                    <a:pt x="0" y="7779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5" name="Google Shape;785;p23"/>
            <p:cNvGrpSpPr/>
            <p:nvPr/>
          </p:nvGrpSpPr>
          <p:grpSpPr>
            <a:xfrm>
              <a:off x="1108189" y="4182116"/>
              <a:ext cx="322524" cy="131011"/>
              <a:chOff x="2224754" y="5521737"/>
              <a:chExt cx="386905" cy="157163"/>
            </a:xfrm>
          </p:grpSpPr>
          <p:grpSp>
            <p:nvGrpSpPr>
              <p:cNvPr id="786" name="Google Shape;786;p23"/>
              <p:cNvGrpSpPr/>
              <p:nvPr/>
            </p:nvGrpSpPr>
            <p:grpSpPr>
              <a:xfrm>
                <a:off x="2224754" y="5521737"/>
                <a:ext cx="386905" cy="157163"/>
                <a:chOff x="2224754" y="5521737"/>
                <a:chExt cx="386905" cy="157163"/>
              </a:xfrm>
            </p:grpSpPr>
            <p:grpSp>
              <p:nvGrpSpPr>
                <p:cNvPr id="787" name="Google Shape;787;p23"/>
                <p:cNvGrpSpPr/>
                <p:nvPr/>
              </p:nvGrpSpPr>
              <p:grpSpPr>
                <a:xfrm>
                  <a:off x="2224754" y="5521737"/>
                  <a:ext cx="386905" cy="65532"/>
                  <a:chOff x="2224754" y="5521737"/>
                  <a:chExt cx="386905" cy="65532"/>
                </a:xfrm>
              </p:grpSpPr>
              <p:sp>
                <p:nvSpPr>
                  <p:cNvPr id="788" name="Google Shape;788;p23"/>
                  <p:cNvSpPr/>
                  <p:nvPr/>
                </p:nvSpPr>
                <p:spPr>
                  <a:xfrm>
                    <a:off x="2224754" y="5521737"/>
                    <a:ext cx="386905" cy="65532"/>
                  </a:xfrm>
                  <a:custGeom>
                    <a:rect b="b" l="l" r="r" t="t"/>
                    <a:pathLst>
                      <a:path extrusionOk="0" h="65532" w="386905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9" name="Google Shape;789;p23"/>
                  <p:cNvSpPr/>
                  <p:nvPr/>
                </p:nvSpPr>
                <p:spPr>
                  <a:xfrm>
                    <a:off x="2237422" y="5534405"/>
                    <a:ext cx="374141" cy="52864"/>
                  </a:xfrm>
                  <a:custGeom>
                    <a:rect b="b" l="l" r="r" t="t"/>
                    <a:pathLst>
                      <a:path extrusionOk="0" h="52864" w="374141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0" name="Google Shape;790;p23"/>
                <p:cNvGrpSpPr/>
                <p:nvPr/>
              </p:nvGrpSpPr>
              <p:grpSpPr>
                <a:xfrm>
                  <a:off x="2224754" y="5613368"/>
                  <a:ext cx="386905" cy="65532"/>
                  <a:chOff x="2224754" y="5613368"/>
                  <a:chExt cx="386905" cy="65532"/>
                </a:xfrm>
              </p:grpSpPr>
              <p:sp>
                <p:nvSpPr>
                  <p:cNvPr id="791" name="Google Shape;791;p23"/>
                  <p:cNvSpPr/>
                  <p:nvPr/>
                </p:nvSpPr>
                <p:spPr>
                  <a:xfrm>
                    <a:off x="2224754" y="5613368"/>
                    <a:ext cx="386905" cy="65532"/>
                  </a:xfrm>
                  <a:custGeom>
                    <a:rect b="b" l="l" r="r" t="t"/>
                    <a:pathLst>
                      <a:path extrusionOk="0" h="65532" w="386905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23"/>
                  <p:cNvSpPr/>
                  <p:nvPr/>
                </p:nvSpPr>
                <p:spPr>
                  <a:xfrm>
                    <a:off x="2237422" y="5626036"/>
                    <a:ext cx="374141" cy="52864"/>
                  </a:xfrm>
                  <a:custGeom>
                    <a:rect b="b" l="l" r="r" t="t"/>
                    <a:pathLst>
                      <a:path extrusionOk="0" h="52864" w="374141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93" name="Google Shape;793;p23"/>
              <p:cNvGrpSpPr/>
              <p:nvPr/>
            </p:nvGrpSpPr>
            <p:grpSpPr>
              <a:xfrm>
                <a:off x="2336863" y="5554217"/>
                <a:ext cx="177355" cy="15050"/>
                <a:chOff x="2336863" y="5554217"/>
                <a:chExt cx="177355" cy="15050"/>
              </a:xfrm>
            </p:grpSpPr>
            <p:sp>
              <p:nvSpPr>
                <p:cNvPr id="794" name="Google Shape;794;p23"/>
                <p:cNvSpPr/>
                <p:nvPr/>
              </p:nvSpPr>
              <p:spPr>
                <a:xfrm>
                  <a:off x="2336863" y="555421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49" y="7524"/>
                      </a:moveTo>
                      <a:cubicBezTo>
                        <a:pt x="15049" y="11680"/>
                        <a:pt x="11681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3"/>
                <p:cNvSpPr/>
                <p:nvPr/>
              </p:nvSpPr>
              <p:spPr>
                <a:xfrm>
                  <a:off x="2377440" y="5554217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3"/>
                <p:cNvSpPr/>
                <p:nvPr/>
              </p:nvSpPr>
              <p:spPr>
                <a:xfrm>
                  <a:off x="2418016" y="5554217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3"/>
                <p:cNvSpPr/>
                <p:nvPr/>
              </p:nvSpPr>
              <p:spPr>
                <a:xfrm>
                  <a:off x="2458593" y="555421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49" y="7524"/>
                      </a:moveTo>
                      <a:cubicBezTo>
                        <a:pt x="15049" y="11680"/>
                        <a:pt x="11680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3"/>
                <p:cNvSpPr/>
                <p:nvPr/>
              </p:nvSpPr>
              <p:spPr>
                <a:xfrm>
                  <a:off x="2499169" y="5554217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9" name="Google Shape;799;p23"/>
              <p:cNvGrpSpPr/>
              <p:nvPr/>
            </p:nvGrpSpPr>
            <p:grpSpPr>
              <a:xfrm>
                <a:off x="2336863" y="5641848"/>
                <a:ext cx="177355" cy="15049"/>
                <a:chOff x="2336863" y="5641848"/>
                <a:chExt cx="177355" cy="15049"/>
              </a:xfrm>
            </p:grpSpPr>
            <p:sp>
              <p:nvSpPr>
                <p:cNvPr id="800" name="Google Shape;800;p23"/>
                <p:cNvSpPr/>
                <p:nvPr/>
              </p:nvSpPr>
              <p:spPr>
                <a:xfrm>
                  <a:off x="2336863" y="564184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3"/>
                <p:cNvSpPr/>
                <p:nvPr/>
              </p:nvSpPr>
              <p:spPr>
                <a:xfrm>
                  <a:off x="2377440" y="564184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>
                  <a:off x="2418016" y="564184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>
                  <a:off x="2458592" y="564184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>
                  <a:off x="2499169" y="564184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05" name="Google Shape;805;p23"/>
            <p:cNvGrpSpPr/>
            <p:nvPr/>
          </p:nvGrpSpPr>
          <p:grpSpPr>
            <a:xfrm>
              <a:off x="1161625" y="3903897"/>
              <a:ext cx="215413" cy="215333"/>
              <a:chOff x="2288857" y="5187981"/>
              <a:chExt cx="258413" cy="258317"/>
            </a:xfrm>
          </p:grpSpPr>
          <p:sp>
            <p:nvSpPr>
              <p:cNvPr id="806" name="Google Shape;806;p23"/>
              <p:cNvSpPr/>
              <p:nvPr/>
            </p:nvSpPr>
            <p:spPr>
              <a:xfrm>
                <a:off x="2288857" y="5187981"/>
                <a:ext cx="258413" cy="258317"/>
              </a:xfrm>
              <a:custGeom>
                <a:rect b="b" l="l" r="r" t="t"/>
                <a:pathLst>
                  <a:path extrusionOk="0" h="258317" w="258413">
                    <a:moveTo>
                      <a:pt x="258413" y="129159"/>
                    </a:moveTo>
                    <a:cubicBezTo>
                      <a:pt x="258413" y="159544"/>
                      <a:pt x="247936" y="187452"/>
                      <a:pt x="230410" y="209454"/>
                    </a:cubicBezTo>
                    <a:cubicBezTo>
                      <a:pt x="206692" y="239268"/>
                      <a:pt x="170212" y="258318"/>
                      <a:pt x="129159" y="258318"/>
                    </a:cubicBezTo>
                    <a:cubicBezTo>
                      <a:pt x="88106" y="258318"/>
                      <a:pt x="51625" y="239268"/>
                      <a:pt x="28004" y="209454"/>
                    </a:cubicBezTo>
                    <a:cubicBezTo>
                      <a:pt x="27337" y="208597"/>
                      <a:pt x="26670" y="207740"/>
                      <a:pt x="26003" y="206788"/>
                    </a:cubicBezTo>
                    <a:cubicBezTo>
                      <a:pt x="9716" y="185166"/>
                      <a:pt x="0" y="158305"/>
                      <a:pt x="0" y="129159"/>
                    </a:cubicBezTo>
                    <a:cubicBezTo>
                      <a:pt x="0" y="57817"/>
                      <a:pt x="57817" y="0"/>
                      <a:pt x="129159" y="0"/>
                    </a:cubicBezTo>
                    <a:cubicBezTo>
                      <a:pt x="176784" y="0"/>
                      <a:pt x="218313" y="25717"/>
                      <a:pt x="240697" y="64008"/>
                    </a:cubicBezTo>
                    <a:cubicBezTo>
                      <a:pt x="251936" y="83153"/>
                      <a:pt x="258318" y="105442"/>
                      <a:pt x="258318" y="1291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2316956" y="5234082"/>
                <a:ext cx="202501" cy="212216"/>
              </a:xfrm>
              <a:custGeom>
                <a:rect b="b" l="l" r="r" t="t"/>
                <a:pathLst>
                  <a:path extrusionOk="0" h="212216" w="202501">
                    <a:moveTo>
                      <a:pt x="202406" y="163353"/>
                    </a:moveTo>
                    <a:cubicBezTo>
                      <a:pt x="178689" y="193167"/>
                      <a:pt x="142208" y="212217"/>
                      <a:pt x="101155" y="212217"/>
                    </a:cubicBezTo>
                    <a:cubicBezTo>
                      <a:pt x="60103" y="212217"/>
                      <a:pt x="23622" y="193167"/>
                      <a:pt x="0" y="163353"/>
                    </a:cubicBezTo>
                    <a:cubicBezTo>
                      <a:pt x="9525" y="122682"/>
                      <a:pt x="42958" y="91249"/>
                      <a:pt x="84677" y="84582"/>
                    </a:cubicBezTo>
                    <a:cubicBezTo>
                      <a:pt x="68675" y="78010"/>
                      <a:pt x="57341" y="62293"/>
                      <a:pt x="57341" y="43910"/>
                    </a:cubicBezTo>
                    <a:cubicBezTo>
                      <a:pt x="57341" y="19717"/>
                      <a:pt x="76962" y="0"/>
                      <a:pt x="101251" y="0"/>
                    </a:cubicBezTo>
                    <a:cubicBezTo>
                      <a:pt x="125539" y="0"/>
                      <a:pt x="145161" y="19717"/>
                      <a:pt x="145161" y="43910"/>
                    </a:cubicBezTo>
                    <a:cubicBezTo>
                      <a:pt x="145161" y="62293"/>
                      <a:pt x="133826" y="78010"/>
                      <a:pt x="117824" y="84582"/>
                    </a:cubicBezTo>
                    <a:cubicBezTo>
                      <a:pt x="159544" y="91249"/>
                      <a:pt x="192976" y="122682"/>
                      <a:pt x="202501" y="1633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8" name="Google Shape;808;p23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809" name="Google Shape;809;p23"/>
            <p:cNvSpPr/>
            <p:nvPr/>
          </p:nvSpPr>
          <p:spPr>
            <a:xfrm>
              <a:off x="6497466" y="2113795"/>
              <a:ext cx="1186433" cy="1024678"/>
            </a:xfrm>
            <a:custGeom>
              <a:rect b="b" l="l" r="r" t="t"/>
              <a:pathLst>
                <a:path extrusionOk="0" h="1915286" w="1318259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6497472" y="2113798"/>
              <a:ext cx="1186433" cy="84696"/>
            </a:xfrm>
            <a:custGeom>
              <a:rect b="b" l="l" r="r" t="t"/>
              <a:pathLst>
                <a:path extrusionOk="0" h="94107" w="1318259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3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812" name="Google Shape;812;p23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5" name="Google Shape;815;p23"/>
            <p:cNvSpPr/>
            <p:nvPr/>
          </p:nvSpPr>
          <p:spPr>
            <a:xfrm>
              <a:off x="6515578" y="2215995"/>
              <a:ext cx="1150258" cy="460514"/>
            </a:xfrm>
            <a:custGeom>
              <a:rect b="b" l="l" r="r" t="t"/>
              <a:pathLst>
                <a:path extrusionOk="0" h="511682" w="1278064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6548699" y="2724580"/>
              <a:ext cx="316840" cy="275091"/>
            </a:xfrm>
            <a:custGeom>
              <a:rect b="b" l="l" r="r" t="t"/>
              <a:pathLst>
                <a:path extrusionOk="0" h="305657" w="352044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6896308" y="2724580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6896308" y="2775721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6896308" y="2826777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6896308" y="2877919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1" name="Google Shape;821;p23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822" name="Google Shape;822;p23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rect b="b" l="l" r="r" t="t"/>
                <a:pathLst>
                  <a:path extrusionOk="0" h="51434" w="240411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rect b="b" l="l" r="r" t="t"/>
                <a:pathLst>
                  <a:path extrusionOk="0" h="23240" w="108204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4" name="Google Shape;824;p23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25" name="Google Shape;825;p23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rect b="b" l="l" r="r" t="t"/>
                <a:pathLst>
                  <a:path extrusionOk="0" h="99250" w="49625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rect b="b" l="l" r="r" t="t"/>
                <a:pathLst>
                  <a:path extrusionOk="0" h="99250" w="49625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7" name="Google Shape;827;p23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28" name="Google Shape;828;p23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3" name="Google Shape;833;p23"/>
            <p:cNvSpPr/>
            <p:nvPr/>
          </p:nvSpPr>
          <p:spPr>
            <a:xfrm>
              <a:off x="6548699" y="3046960"/>
              <a:ext cx="1089050" cy="8572"/>
            </a:xfrm>
            <a:custGeom>
              <a:rect b="b" l="l" r="r" t="t"/>
              <a:pathLst>
                <a:path extrusionOk="0" h="9525" w="1210055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cap="flat" cmpd="sng" w="17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834;p23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35" name="Google Shape;835;p23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36" name="Google Shape;836;p23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rect b="b" l="l" r="r" t="t"/>
                  <a:pathLst>
                    <a:path extrusionOk="0" h="9525" w="388048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23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rect b="b" l="l" r="r" t="t"/>
                  <a:pathLst>
                    <a:path extrusionOk="0" h="388048" w="9525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23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rect b="b" l="l" r="r" t="t"/>
                  <a:pathLst>
                    <a:path extrusionOk="0" h="9525" w="388048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rect b="b" l="l" r="r" t="t"/>
                  <a:pathLst>
                    <a:path extrusionOk="0" h="388048" w="9525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0" name="Google Shape;840;p23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41" name="Google Shape;841;p23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42" name="Google Shape;842;p23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3" name="Google Shape;843;p23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4" name="Google Shape;844;p23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5" name="Google Shape;845;p23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46" name="Google Shape;846;p23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7" name="Google Shape;847;p23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8" name="Google Shape;848;p23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49" name="Google Shape;849;p23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0" name="Google Shape;850;p23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1" name="Google Shape;851;p23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52" name="Google Shape;852;p23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53" name="Google Shape;853;p23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54" name="Google Shape;854;p23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rect b="b" l="l" r="r" t="t"/>
                <a:pathLst>
                  <a:path extrusionOk="0" h="541115" w="435673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5" name="Google Shape;855;p23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56" name="Google Shape;856;p23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3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rect b="b" l="l" r="r" t="t"/>
                  <a:pathLst>
                    <a:path extrusionOk="0" h="41529" w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9" name="Google Shape;859;p23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60" name="Google Shape;860;p23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rect b="b" l="l" r="r" t="t"/>
                <a:pathLst>
                  <a:path extrusionOk="0" h="163258" w="357473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3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rect b="b" l="l" r="r" t="t"/>
                <a:pathLst>
                  <a:path extrusionOk="0" h="180117" w="353948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2" name="Google Shape;862;p23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63" name="Google Shape;863;p23"/>
            <p:cNvSpPr/>
            <p:nvPr/>
          </p:nvSpPr>
          <p:spPr>
            <a:xfrm>
              <a:off x="7396162" y="3585495"/>
              <a:ext cx="929354" cy="9525"/>
            </a:xfrm>
            <a:custGeom>
              <a:rect b="b" l="l" r="r" t="t"/>
              <a:pathLst>
                <a:path extrusionOk="0" h="9525" w="929354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8312562" y="357311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7384446" y="357311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23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67" name="Google Shape;867;p23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68" name="Google Shape;868;p23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rect b="b" l="l" r="r" t="t"/>
                <a:pathLst>
                  <a:path extrusionOk="0" h="77914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9" name="Google Shape;869;p23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70" name="Google Shape;870;p23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rect b="b" l="l" r="r" t="t"/>
                  <a:pathLst>
                    <a:path extrusionOk="0" h="41528" w="41528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3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rect b="b" l="l" r="r" t="t"/>
                  <a:pathLst>
                    <a:path extrusionOk="0" h="41528" w="41529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3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rect b="b" l="l" r="r" t="t"/>
                  <a:pathLst>
                    <a:path extrusionOk="0" h="41528" w="41529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3" name="Google Shape;873;p23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74" name="Google Shape;874;p23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rect b="b" l="l" r="r" t="t"/>
                <a:pathLst>
                  <a:path extrusionOk="0" h="208597" w="456723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rect b="b" l="l" r="r" t="t"/>
                <a:pathLst>
                  <a:path extrusionOk="0" h="230219" w="452246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2"/>
          <p:cNvSpPr txBox="1"/>
          <p:nvPr>
            <p:ph type="title"/>
          </p:nvPr>
        </p:nvSpPr>
        <p:spPr>
          <a:xfrm>
            <a:off x="798375" y="1885021"/>
            <a:ext cx="34926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</a:t>
            </a:r>
            <a:r>
              <a:rPr lang="en" sz="3000"/>
              <a:t>integration</a:t>
            </a:r>
            <a:endParaRPr sz="3000"/>
          </a:p>
        </p:txBody>
      </p:sp>
      <p:sp>
        <p:nvSpPr>
          <p:cNvPr id="1061" name="Google Shape;1061;p32"/>
          <p:cNvSpPr txBox="1"/>
          <p:nvPr>
            <p:ph idx="1" type="subTitle"/>
          </p:nvPr>
        </p:nvSpPr>
        <p:spPr>
          <a:xfrm>
            <a:off x="798375" y="265966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diverse data sources for a holistic view</a:t>
            </a:r>
            <a:endParaRPr/>
          </a:p>
        </p:txBody>
      </p:sp>
      <p:sp>
        <p:nvSpPr>
          <p:cNvPr id="1062" name="Google Shape;1062;p32"/>
          <p:cNvSpPr txBox="1"/>
          <p:nvPr>
            <p:ph idx="2" type="title"/>
          </p:nvPr>
        </p:nvSpPr>
        <p:spPr>
          <a:xfrm>
            <a:off x="1666350" y="322726"/>
            <a:ext cx="5811300" cy="12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AI processes Data</a:t>
            </a:r>
            <a:endParaRPr/>
          </a:p>
        </p:txBody>
      </p:sp>
      <p:sp>
        <p:nvSpPr>
          <p:cNvPr id="1063" name="Google Shape;1063;p32"/>
          <p:cNvSpPr txBox="1"/>
          <p:nvPr>
            <p:ph idx="4" type="title"/>
          </p:nvPr>
        </p:nvSpPr>
        <p:spPr>
          <a:xfrm>
            <a:off x="4853000" y="1885021"/>
            <a:ext cx="34926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Pattern</a:t>
            </a:r>
            <a:r>
              <a:rPr lang="en" sz="3000"/>
              <a:t> R</a:t>
            </a:r>
            <a:r>
              <a:rPr lang="en" sz="3000"/>
              <a:t>ecogn</a:t>
            </a:r>
            <a:r>
              <a:rPr lang="en" sz="3000"/>
              <a:t>ition</a:t>
            </a:r>
            <a:endParaRPr sz="3000"/>
          </a:p>
        </p:txBody>
      </p:sp>
      <p:sp>
        <p:nvSpPr>
          <p:cNvPr id="1064" name="Google Shape;1064;p32"/>
          <p:cNvSpPr txBox="1"/>
          <p:nvPr>
            <p:ph idx="5" type="subTitle"/>
          </p:nvPr>
        </p:nvSpPr>
        <p:spPr>
          <a:xfrm>
            <a:off x="4853000" y="265966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success patterns in similar businesses</a:t>
            </a:r>
            <a:endParaRPr/>
          </a:p>
        </p:txBody>
      </p:sp>
      <p:sp>
        <p:nvSpPr>
          <p:cNvPr id="1065" name="Google Shape;1065;p32"/>
          <p:cNvSpPr txBox="1"/>
          <p:nvPr/>
        </p:nvSpPr>
        <p:spPr>
          <a:xfrm>
            <a:off x="3072000" y="34872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Predictive</a:t>
            </a:r>
            <a:r>
              <a:rPr b="1" lang="en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Analysis</a:t>
            </a:r>
            <a:endParaRPr/>
          </a:p>
        </p:txBody>
      </p:sp>
      <p:sp>
        <p:nvSpPr>
          <p:cNvPr id="1066" name="Google Shape;1066;p32"/>
          <p:cNvSpPr txBox="1"/>
          <p:nvPr/>
        </p:nvSpPr>
        <p:spPr>
          <a:xfrm>
            <a:off x="3072000" y="45954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Forecasting future trends and challenges, feedback loop for iterations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3"/>
          <p:cNvSpPr txBox="1"/>
          <p:nvPr>
            <p:ph idx="1" type="subTitle"/>
          </p:nvPr>
        </p:nvSpPr>
        <p:spPr>
          <a:xfrm>
            <a:off x="2558988" y="1537140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User answers prompts that make it easier for </a:t>
            </a:r>
            <a:r>
              <a:rPr lang="en"/>
              <a:t>system</a:t>
            </a:r>
            <a:r>
              <a:rPr lang="en"/>
              <a:t> to evaluate idea</a:t>
            </a:r>
            <a:endParaRPr/>
          </a:p>
        </p:txBody>
      </p:sp>
      <p:sp>
        <p:nvSpPr>
          <p:cNvPr id="1072" name="Google Shape;1072;p33"/>
          <p:cNvSpPr txBox="1"/>
          <p:nvPr>
            <p:ph idx="3" type="subTitle"/>
          </p:nvPr>
        </p:nvSpPr>
        <p:spPr>
          <a:xfrm>
            <a:off x="-418950" y="1574023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User </a:t>
            </a:r>
            <a:r>
              <a:rPr lang="en"/>
              <a:t>accesses</a:t>
            </a:r>
            <a:r>
              <a:rPr lang="en"/>
              <a:t> the platform </a:t>
            </a:r>
            <a:endParaRPr/>
          </a:p>
        </p:txBody>
      </p:sp>
      <p:sp>
        <p:nvSpPr>
          <p:cNvPr id="1073" name="Google Shape;1073;p33"/>
          <p:cNvSpPr txBox="1"/>
          <p:nvPr>
            <p:ph idx="5" type="subTitle"/>
          </p:nvPr>
        </p:nvSpPr>
        <p:spPr>
          <a:xfrm>
            <a:off x="5802438" y="1537140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AI system process information using natural language processing </a:t>
            </a:r>
            <a:endParaRPr/>
          </a:p>
        </p:txBody>
      </p:sp>
      <p:sp>
        <p:nvSpPr>
          <p:cNvPr id="1074" name="Google Shape;1074;p33"/>
          <p:cNvSpPr txBox="1"/>
          <p:nvPr>
            <p:ph idx="5" type="subTitle"/>
          </p:nvPr>
        </p:nvSpPr>
        <p:spPr>
          <a:xfrm>
            <a:off x="405763" y="2869440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User selects criteria on which to analyze the business idea (market potential, scalability, financial viability, sustainability </a:t>
            </a:r>
            <a:endParaRPr/>
          </a:p>
        </p:txBody>
      </p:sp>
      <p:sp>
        <p:nvSpPr>
          <p:cNvPr id="1075" name="Google Shape;1075;p33"/>
          <p:cNvSpPr txBox="1"/>
          <p:nvPr>
            <p:ph idx="2" type="title"/>
          </p:nvPr>
        </p:nvSpPr>
        <p:spPr>
          <a:xfrm>
            <a:off x="2825700" y="384285"/>
            <a:ext cx="34926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Workflow</a:t>
            </a:r>
            <a:endParaRPr/>
          </a:p>
        </p:txBody>
      </p:sp>
      <p:sp>
        <p:nvSpPr>
          <p:cNvPr id="1076" name="Google Shape;1076;p33"/>
          <p:cNvSpPr txBox="1"/>
          <p:nvPr/>
        </p:nvSpPr>
        <p:spPr>
          <a:xfrm>
            <a:off x="4922275" y="2869450"/>
            <a:ext cx="30000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Step 5: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AI system evaluates the business idea based on the selected criteria. It assigns scores to different aspects of the idea.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4"/>
          <p:cNvSpPr txBox="1"/>
          <p:nvPr>
            <p:ph type="title"/>
          </p:nvPr>
        </p:nvSpPr>
        <p:spPr>
          <a:xfrm>
            <a:off x="341075" y="638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 </a:t>
            </a:r>
            <a:endParaRPr/>
          </a:p>
        </p:txBody>
      </p:sp>
      <p:sp>
        <p:nvSpPr>
          <p:cNvPr id="1082" name="Google Shape;1082;p34"/>
          <p:cNvSpPr txBox="1"/>
          <p:nvPr>
            <p:ph idx="3" type="subTitle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impactful 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messae afterwards</a:t>
            </a:r>
            <a:endParaRPr/>
          </a:p>
        </p:txBody>
      </p:sp>
      <p:sp>
        <p:nvSpPr>
          <p:cNvPr id="1083" name="Google Shape;1083;p34"/>
          <p:cNvSpPr txBox="1"/>
          <p:nvPr>
            <p:ph idx="4" type="subTitle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presenting your deck beforehand with friends or colleagues for feedback, then use this input to refine it further</a:t>
            </a:r>
            <a:endParaRPr/>
          </a:p>
        </p:txBody>
      </p:sp>
      <p:sp>
        <p:nvSpPr>
          <p:cNvPr id="1084" name="Google Shape;1084;p34"/>
          <p:cNvSpPr txBox="1"/>
          <p:nvPr>
            <p:ph idx="6" type="subTitle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deas across</a:t>
            </a:r>
            <a:endParaRPr/>
          </a:p>
        </p:txBody>
      </p:sp>
      <p:sp>
        <p:nvSpPr>
          <p:cNvPr id="1085" name="Google Shape;1085;p34"/>
          <p:cNvSpPr txBox="1"/>
          <p:nvPr>
            <p:ph idx="15" type="subTitle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oints</a:t>
            </a:r>
            <a:endParaRPr/>
          </a:p>
        </p:txBody>
      </p:sp>
      <p:pic>
        <p:nvPicPr>
          <p:cNvPr id="1086" name="Google Shape;10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75" y="1713973"/>
            <a:ext cx="7383399" cy="31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34"/>
          <p:cNvSpPr txBox="1"/>
          <p:nvPr>
            <p:ph type="title"/>
          </p:nvPr>
        </p:nvSpPr>
        <p:spPr>
          <a:xfrm>
            <a:off x="341075" y="1141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evaluate overall </a:t>
            </a:r>
            <a:r>
              <a:rPr lang="en" sz="1300"/>
              <a:t>feasibility</a:t>
            </a:r>
            <a:r>
              <a:rPr lang="en" sz="1300"/>
              <a:t> of the business concept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Weights are </a:t>
            </a:r>
            <a:r>
              <a:rPr lang="en" sz="1300"/>
              <a:t>assigned</a:t>
            </a:r>
            <a:r>
              <a:rPr lang="en" sz="1300"/>
              <a:t> to </a:t>
            </a:r>
            <a:r>
              <a:rPr lang="en" sz="1300"/>
              <a:t>different</a:t>
            </a:r>
            <a:r>
              <a:rPr lang="en" sz="1300"/>
              <a:t> </a:t>
            </a:r>
            <a:r>
              <a:rPr lang="en" sz="1300"/>
              <a:t>evaluation</a:t>
            </a:r>
            <a:r>
              <a:rPr lang="en" sz="1300"/>
              <a:t> </a:t>
            </a:r>
            <a:r>
              <a:rPr lang="en" sz="1300"/>
              <a:t>criteria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50" y="1009600"/>
            <a:ext cx="5438474" cy="403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35"/>
          <p:cNvSpPr txBox="1"/>
          <p:nvPr>
            <p:ph type="title"/>
          </p:nvPr>
        </p:nvSpPr>
        <p:spPr>
          <a:xfrm>
            <a:off x="202800" y="2330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Iterate through the criterion </a:t>
            </a:r>
            <a:r>
              <a:rPr lang="en" sz="2100"/>
              <a:t>assigning</a:t>
            </a:r>
            <a:r>
              <a:rPr lang="en" sz="2100"/>
              <a:t> 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Evaluation </a:t>
            </a:r>
            <a:endParaRPr/>
          </a:p>
        </p:txBody>
      </p:sp>
      <p:pic>
        <p:nvPicPr>
          <p:cNvPr id="1099" name="Google Shape;10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25" y="1428750"/>
            <a:ext cx="7594550" cy="30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/>
          <p:nvPr>
            <p:ph type="title"/>
          </p:nvPr>
        </p:nvSpPr>
        <p:spPr>
          <a:xfrm>
            <a:off x="3103788" y="11078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/>
              <a:t>!</a:t>
            </a:r>
            <a:endParaRPr/>
          </a:p>
        </p:txBody>
      </p:sp>
      <p:sp>
        <p:nvSpPr>
          <p:cNvPr id="1105" name="Google Shape;1105;p37"/>
          <p:cNvSpPr txBox="1"/>
          <p:nvPr>
            <p:ph idx="4294967295" type="subTitle"/>
          </p:nvPr>
        </p:nvSpPr>
        <p:spPr>
          <a:xfrm>
            <a:off x="3324950" y="21179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8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11" name="Google Shape;1111;p38"/>
          <p:cNvSpPr txBox="1"/>
          <p:nvPr>
            <p:ph idx="1" type="subTitle"/>
          </p:nvPr>
        </p:nvSpPr>
        <p:spPr>
          <a:xfrm>
            <a:off x="2292575" y="17861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8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13" name="Google Shape;1113;p38"/>
          <p:cNvGrpSpPr/>
          <p:nvPr/>
        </p:nvGrpSpPr>
        <p:grpSpPr>
          <a:xfrm>
            <a:off x="5298511" y="3061398"/>
            <a:ext cx="369882" cy="364325"/>
            <a:chOff x="1190200" y="238125"/>
            <a:chExt cx="5306767" cy="5212083"/>
          </a:xfrm>
        </p:grpSpPr>
        <p:grpSp>
          <p:nvGrpSpPr>
            <p:cNvPr id="1114" name="Google Shape;1114;p38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1115" name="Google Shape;1115;p38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rect b="b" l="l" r="r" t="t"/>
                <a:pathLst>
                  <a:path extrusionOk="0" h="208483" w="208483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rect b="b" l="l" r="r" t="t"/>
                <a:pathLst>
                  <a:path extrusionOk="0" h="148841" w="130928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7" name="Google Shape;1117;p38"/>
            <p:cNvSpPr/>
            <p:nvPr/>
          </p:nvSpPr>
          <p:spPr>
            <a:xfrm>
              <a:off x="3459822" y="238126"/>
              <a:ext cx="3037144" cy="5212082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38"/>
          <p:cNvGrpSpPr/>
          <p:nvPr/>
        </p:nvGrpSpPr>
        <p:grpSpPr>
          <a:xfrm>
            <a:off x="4386849" y="3065432"/>
            <a:ext cx="363314" cy="356576"/>
            <a:chOff x="3763184" y="3817357"/>
            <a:chExt cx="363314" cy="356576"/>
          </a:xfrm>
        </p:grpSpPr>
        <p:sp>
          <p:nvSpPr>
            <p:cNvPr id="1119" name="Google Shape;1119;p38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3918324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38"/>
          <p:cNvGrpSpPr/>
          <p:nvPr/>
        </p:nvGrpSpPr>
        <p:grpSpPr>
          <a:xfrm>
            <a:off x="4842864" y="3065432"/>
            <a:ext cx="362947" cy="356576"/>
            <a:chOff x="4211985" y="3817357"/>
            <a:chExt cx="362947" cy="356576"/>
          </a:xfrm>
        </p:grpSpPr>
        <p:sp>
          <p:nvSpPr>
            <p:cNvPr id="1125" name="Google Shape;1125;p38"/>
            <p:cNvSpPr/>
            <p:nvPr/>
          </p:nvSpPr>
          <p:spPr>
            <a:xfrm>
              <a:off x="4211985" y="3817357"/>
              <a:ext cx="356498" cy="356498"/>
            </a:xfrm>
            <a:custGeom>
              <a:rect b="b" l="l" r="r" t="t"/>
              <a:pathLst>
                <a:path extrusionOk="0" h="13599" w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4366758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4288061" y="3909555"/>
              <a:ext cx="227756" cy="187463"/>
            </a:xfrm>
            <a:custGeom>
              <a:rect b="b" l="l" r="r" t="t"/>
              <a:pathLst>
                <a:path extrusionOk="0" h="7151" w="8688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38"/>
          <p:cNvGrpSpPr/>
          <p:nvPr/>
        </p:nvGrpSpPr>
        <p:grpSpPr>
          <a:xfrm>
            <a:off x="3931228" y="3065432"/>
            <a:ext cx="362920" cy="356865"/>
            <a:chOff x="3314750" y="3817357"/>
            <a:chExt cx="362920" cy="356865"/>
          </a:xfrm>
        </p:grpSpPr>
        <p:grpSp>
          <p:nvGrpSpPr>
            <p:cNvPr id="1129" name="Google Shape;1129;p38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130" name="Google Shape;1130;p38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1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38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133" name="Google Shape;1133;p38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5" name="Google Shape;1135;p38"/>
          <p:cNvGrpSpPr/>
          <p:nvPr/>
        </p:nvGrpSpPr>
        <p:grpSpPr>
          <a:xfrm>
            <a:off x="3475607" y="3065432"/>
            <a:ext cx="362920" cy="356865"/>
            <a:chOff x="2866317" y="3817357"/>
            <a:chExt cx="362920" cy="356865"/>
          </a:xfrm>
        </p:grpSpPr>
        <p:sp>
          <p:nvSpPr>
            <p:cNvPr id="1136" name="Google Shape;1136;p38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00000">
                <a:alpha val="1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38"/>
          <p:cNvGrpSpPr/>
          <p:nvPr/>
        </p:nvGrpSpPr>
        <p:grpSpPr>
          <a:xfrm>
            <a:off x="8425930" y="3262140"/>
            <a:ext cx="27232" cy="532378"/>
            <a:chOff x="3534917" y="4467129"/>
            <a:chExt cx="24765" cy="484156"/>
          </a:xfrm>
        </p:grpSpPr>
        <p:sp>
          <p:nvSpPr>
            <p:cNvPr id="1140" name="Google Shape;1140;p38"/>
            <p:cNvSpPr/>
            <p:nvPr/>
          </p:nvSpPr>
          <p:spPr>
            <a:xfrm>
              <a:off x="3547300" y="4478845"/>
              <a:ext cx="9525" cy="460724"/>
            </a:xfrm>
            <a:custGeom>
              <a:rect b="b" l="l" r="r" t="t"/>
              <a:pathLst>
                <a:path extrusionOk="0" h="460724" w="9525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3534917" y="4926520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3534917" y="4467129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38"/>
          <p:cNvGrpSpPr/>
          <p:nvPr/>
        </p:nvGrpSpPr>
        <p:grpSpPr>
          <a:xfrm>
            <a:off x="8107967" y="3797550"/>
            <a:ext cx="645598" cy="1166771"/>
            <a:chOff x="1024660" y="3708890"/>
            <a:chExt cx="489423" cy="884520"/>
          </a:xfrm>
        </p:grpSpPr>
        <p:grpSp>
          <p:nvGrpSpPr>
            <p:cNvPr id="1144" name="Google Shape;1144;p38"/>
            <p:cNvGrpSpPr/>
            <p:nvPr/>
          </p:nvGrpSpPr>
          <p:grpSpPr>
            <a:xfrm>
              <a:off x="1024660" y="3708890"/>
              <a:ext cx="489423" cy="884520"/>
              <a:chOff x="2124551" y="4954047"/>
              <a:chExt cx="587120" cy="1061085"/>
            </a:xfrm>
          </p:grpSpPr>
          <p:sp>
            <p:nvSpPr>
              <p:cNvPr id="1145" name="Google Shape;1145;p38"/>
              <p:cNvSpPr/>
              <p:nvPr/>
            </p:nvSpPr>
            <p:spPr>
              <a:xfrm>
                <a:off x="2124551" y="4954047"/>
                <a:ext cx="587120" cy="1061085"/>
              </a:xfrm>
              <a:custGeom>
                <a:rect b="b" l="l" r="r" t="t"/>
                <a:pathLst>
                  <a:path extrusionOk="0" h="1061085" w="587120">
                    <a:moveTo>
                      <a:pt x="91440" y="0"/>
                    </a:moveTo>
                    <a:lnTo>
                      <a:pt x="495681" y="0"/>
                    </a:lnTo>
                    <a:cubicBezTo>
                      <a:pt x="546163" y="0"/>
                      <a:pt x="587121" y="40958"/>
                      <a:pt x="587121" y="91440"/>
                    </a:cubicBezTo>
                    <a:lnTo>
                      <a:pt x="587121" y="969645"/>
                    </a:lnTo>
                    <a:cubicBezTo>
                      <a:pt x="587121" y="1020128"/>
                      <a:pt x="546163" y="1061085"/>
                      <a:pt x="495681" y="1061085"/>
                    </a:cubicBezTo>
                    <a:lnTo>
                      <a:pt x="91440" y="1061085"/>
                    </a:lnTo>
                    <a:cubicBezTo>
                      <a:pt x="40958" y="1061085"/>
                      <a:pt x="0" y="1020128"/>
                      <a:pt x="0" y="969645"/>
                    </a:cubicBezTo>
                    <a:lnTo>
                      <a:pt x="0" y="91440"/>
                    </a:lnTo>
                    <a:cubicBezTo>
                      <a:pt x="0" y="40958"/>
                      <a:pt x="40958" y="0"/>
                      <a:pt x="914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2339530" y="4987099"/>
                <a:ext cx="157162" cy="25527"/>
              </a:xfrm>
              <a:custGeom>
                <a:rect b="b" l="l" r="r" t="t"/>
                <a:pathLst>
                  <a:path extrusionOk="0" h="25527" w="157162">
                    <a:moveTo>
                      <a:pt x="144399" y="25527"/>
                    </a:moveTo>
                    <a:lnTo>
                      <a:pt x="12764" y="25527"/>
                    </a:lnTo>
                    <a:cubicBezTo>
                      <a:pt x="5715" y="25527"/>
                      <a:pt x="0" y="19812"/>
                      <a:pt x="0" y="12764"/>
                    </a:cubicBezTo>
                    <a:lnTo>
                      <a:pt x="0" y="12764"/>
                    </a:lnTo>
                    <a:cubicBezTo>
                      <a:pt x="0" y="5715"/>
                      <a:pt x="5715" y="0"/>
                      <a:pt x="12764" y="0"/>
                    </a:cubicBezTo>
                    <a:lnTo>
                      <a:pt x="144399" y="0"/>
                    </a:lnTo>
                    <a:cubicBezTo>
                      <a:pt x="151448" y="0"/>
                      <a:pt x="157163" y="5715"/>
                      <a:pt x="157163" y="12764"/>
                    </a:cubicBezTo>
                    <a:lnTo>
                      <a:pt x="157163" y="12764"/>
                    </a:lnTo>
                    <a:cubicBezTo>
                      <a:pt x="157163" y="19812"/>
                      <a:pt x="151448" y="25527"/>
                      <a:pt x="144399" y="25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2390298" y="5930074"/>
                <a:ext cx="55625" cy="55625"/>
              </a:xfrm>
              <a:custGeom>
                <a:rect b="b" l="l" r="r" t="t"/>
                <a:pathLst>
                  <a:path extrusionOk="0" h="55625" w="55625">
                    <a:moveTo>
                      <a:pt x="55626" y="27813"/>
                    </a:moveTo>
                    <a:cubicBezTo>
                      <a:pt x="55626" y="43148"/>
                      <a:pt x="43148" y="55626"/>
                      <a:pt x="27813" y="55626"/>
                    </a:cubicBezTo>
                    <a:cubicBezTo>
                      <a:pt x="12478" y="55626"/>
                      <a:pt x="0" y="43148"/>
                      <a:pt x="0" y="27813"/>
                    </a:cubicBezTo>
                    <a:cubicBezTo>
                      <a:pt x="0" y="12478"/>
                      <a:pt x="12478" y="0"/>
                      <a:pt x="27813" y="0"/>
                    </a:cubicBezTo>
                    <a:cubicBezTo>
                      <a:pt x="43148" y="0"/>
                      <a:pt x="55626" y="12478"/>
                      <a:pt x="55626" y="278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8" name="Google Shape;1148;p38"/>
            <p:cNvSpPr/>
            <p:nvPr/>
          </p:nvSpPr>
          <p:spPr>
            <a:xfrm>
              <a:off x="1059199" y="3818860"/>
              <a:ext cx="419712" cy="647607"/>
            </a:xfrm>
            <a:custGeom>
              <a:rect b="b" l="l" r="r" t="t"/>
              <a:pathLst>
                <a:path extrusionOk="0" h="777906" w="504158">
                  <a:moveTo>
                    <a:pt x="0" y="0"/>
                  </a:moveTo>
                  <a:lnTo>
                    <a:pt x="504158" y="0"/>
                  </a:lnTo>
                  <a:lnTo>
                    <a:pt x="504158" y="777907"/>
                  </a:lnTo>
                  <a:lnTo>
                    <a:pt x="0" y="7779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9" name="Google Shape;1149;p38"/>
            <p:cNvGrpSpPr/>
            <p:nvPr/>
          </p:nvGrpSpPr>
          <p:grpSpPr>
            <a:xfrm>
              <a:off x="1108189" y="4182116"/>
              <a:ext cx="322524" cy="131011"/>
              <a:chOff x="2224754" y="5521737"/>
              <a:chExt cx="386905" cy="157163"/>
            </a:xfrm>
          </p:grpSpPr>
          <p:grpSp>
            <p:nvGrpSpPr>
              <p:cNvPr id="1150" name="Google Shape;1150;p38"/>
              <p:cNvGrpSpPr/>
              <p:nvPr/>
            </p:nvGrpSpPr>
            <p:grpSpPr>
              <a:xfrm>
                <a:off x="2224754" y="5521737"/>
                <a:ext cx="386905" cy="157163"/>
                <a:chOff x="2224754" y="5521737"/>
                <a:chExt cx="386905" cy="157163"/>
              </a:xfrm>
            </p:grpSpPr>
            <p:grpSp>
              <p:nvGrpSpPr>
                <p:cNvPr id="1151" name="Google Shape;1151;p38"/>
                <p:cNvGrpSpPr/>
                <p:nvPr/>
              </p:nvGrpSpPr>
              <p:grpSpPr>
                <a:xfrm>
                  <a:off x="2224754" y="5521737"/>
                  <a:ext cx="386905" cy="65532"/>
                  <a:chOff x="2224754" y="5521737"/>
                  <a:chExt cx="386905" cy="65532"/>
                </a:xfrm>
              </p:grpSpPr>
              <p:sp>
                <p:nvSpPr>
                  <p:cNvPr id="1152" name="Google Shape;1152;p38"/>
                  <p:cNvSpPr/>
                  <p:nvPr/>
                </p:nvSpPr>
                <p:spPr>
                  <a:xfrm>
                    <a:off x="2224754" y="5521737"/>
                    <a:ext cx="386905" cy="65532"/>
                  </a:xfrm>
                  <a:custGeom>
                    <a:rect b="b" l="l" r="r" t="t"/>
                    <a:pathLst>
                      <a:path extrusionOk="0" h="65532" w="386905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3" name="Google Shape;1153;p38"/>
                  <p:cNvSpPr/>
                  <p:nvPr/>
                </p:nvSpPr>
                <p:spPr>
                  <a:xfrm>
                    <a:off x="2237422" y="5534405"/>
                    <a:ext cx="374141" cy="52864"/>
                  </a:xfrm>
                  <a:custGeom>
                    <a:rect b="b" l="l" r="r" t="t"/>
                    <a:pathLst>
                      <a:path extrusionOk="0" h="52864" w="374141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4" name="Google Shape;1154;p38"/>
                <p:cNvGrpSpPr/>
                <p:nvPr/>
              </p:nvGrpSpPr>
              <p:grpSpPr>
                <a:xfrm>
                  <a:off x="2224754" y="5613368"/>
                  <a:ext cx="386905" cy="65532"/>
                  <a:chOff x="2224754" y="5613368"/>
                  <a:chExt cx="386905" cy="65532"/>
                </a:xfrm>
              </p:grpSpPr>
              <p:sp>
                <p:nvSpPr>
                  <p:cNvPr id="1155" name="Google Shape;1155;p38"/>
                  <p:cNvSpPr/>
                  <p:nvPr/>
                </p:nvSpPr>
                <p:spPr>
                  <a:xfrm>
                    <a:off x="2224754" y="5613368"/>
                    <a:ext cx="386905" cy="65532"/>
                  </a:xfrm>
                  <a:custGeom>
                    <a:rect b="b" l="l" r="r" t="t"/>
                    <a:pathLst>
                      <a:path extrusionOk="0" h="65532" w="386905">
                        <a:moveTo>
                          <a:pt x="386810" y="15049"/>
                        </a:moveTo>
                        <a:lnTo>
                          <a:pt x="386810" y="50482"/>
                        </a:lnTo>
                        <a:cubicBezTo>
                          <a:pt x="386810" y="58769"/>
                          <a:pt x="380143" y="65532"/>
                          <a:pt x="371856" y="65532"/>
                        </a:cubicBezTo>
                        <a:lnTo>
                          <a:pt x="14954" y="65532"/>
                        </a:lnTo>
                        <a:cubicBezTo>
                          <a:pt x="14288" y="65532"/>
                          <a:pt x="13525" y="65532"/>
                          <a:pt x="12859" y="65341"/>
                        </a:cubicBezTo>
                        <a:cubicBezTo>
                          <a:pt x="5524" y="64294"/>
                          <a:pt x="0" y="58102"/>
                          <a:pt x="0" y="50482"/>
                        </a:cubicBezTo>
                        <a:lnTo>
                          <a:pt x="0" y="15049"/>
                        </a:lnTo>
                        <a:cubicBezTo>
                          <a:pt x="0" y="6762"/>
                          <a:pt x="6667" y="0"/>
                          <a:pt x="15049" y="0"/>
                        </a:cubicBezTo>
                        <a:lnTo>
                          <a:pt x="371951" y="0"/>
                        </a:lnTo>
                        <a:cubicBezTo>
                          <a:pt x="379476" y="0"/>
                          <a:pt x="385667" y="5619"/>
                          <a:pt x="386715" y="12859"/>
                        </a:cubicBezTo>
                        <a:cubicBezTo>
                          <a:pt x="386810" y="13525"/>
                          <a:pt x="386905" y="14288"/>
                          <a:pt x="386905" y="150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6" name="Google Shape;1156;p38"/>
                  <p:cNvSpPr/>
                  <p:nvPr/>
                </p:nvSpPr>
                <p:spPr>
                  <a:xfrm>
                    <a:off x="2237422" y="5626036"/>
                    <a:ext cx="374141" cy="52864"/>
                  </a:xfrm>
                  <a:custGeom>
                    <a:rect b="b" l="l" r="r" t="t"/>
                    <a:pathLst>
                      <a:path extrusionOk="0" h="52864" w="374141">
                        <a:moveTo>
                          <a:pt x="374142" y="2381"/>
                        </a:moveTo>
                        <a:lnTo>
                          <a:pt x="374142" y="37815"/>
                        </a:lnTo>
                        <a:cubicBezTo>
                          <a:pt x="374142" y="46101"/>
                          <a:pt x="367475" y="52864"/>
                          <a:pt x="359188" y="52864"/>
                        </a:cubicBezTo>
                        <a:lnTo>
                          <a:pt x="2286" y="52864"/>
                        </a:lnTo>
                        <a:cubicBezTo>
                          <a:pt x="1619" y="52864"/>
                          <a:pt x="857" y="52864"/>
                          <a:pt x="191" y="52674"/>
                        </a:cubicBezTo>
                        <a:cubicBezTo>
                          <a:pt x="95" y="52007"/>
                          <a:pt x="0" y="51245"/>
                          <a:pt x="0" y="50578"/>
                        </a:cubicBezTo>
                        <a:lnTo>
                          <a:pt x="0" y="15050"/>
                        </a:lnTo>
                        <a:cubicBezTo>
                          <a:pt x="0" y="6763"/>
                          <a:pt x="6668" y="0"/>
                          <a:pt x="14954" y="0"/>
                        </a:cubicBezTo>
                        <a:lnTo>
                          <a:pt x="371856" y="0"/>
                        </a:lnTo>
                        <a:cubicBezTo>
                          <a:pt x="372523" y="0"/>
                          <a:pt x="373285" y="0"/>
                          <a:pt x="373952" y="191"/>
                        </a:cubicBezTo>
                        <a:cubicBezTo>
                          <a:pt x="374047" y="858"/>
                          <a:pt x="374142" y="1620"/>
                          <a:pt x="374142" y="238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57" name="Google Shape;1157;p38"/>
              <p:cNvGrpSpPr/>
              <p:nvPr/>
            </p:nvGrpSpPr>
            <p:grpSpPr>
              <a:xfrm>
                <a:off x="2336863" y="5554217"/>
                <a:ext cx="177355" cy="15050"/>
                <a:chOff x="2336863" y="5554217"/>
                <a:chExt cx="177355" cy="15050"/>
              </a:xfrm>
            </p:grpSpPr>
            <p:sp>
              <p:nvSpPr>
                <p:cNvPr id="1158" name="Google Shape;1158;p38"/>
                <p:cNvSpPr/>
                <p:nvPr/>
              </p:nvSpPr>
              <p:spPr>
                <a:xfrm>
                  <a:off x="2336863" y="555421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49" y="7524"/>
                      </a:moveTo>
                      <a:cubicBezTo>
                        <a:pt x="15049" y="11680"/>
                        <a:pt x="11681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38"/>
                <p:cNvSpPr/>
                <p:nvPr/>
              </p:nvSpPr>
              <p:spPr>
                <a:xfrm>
                  <a:off x="2377440" y="5554217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38"/>
                <p:cNvSpPr/>
                <p:nvPr/>
              </p:nvSpPr>
              <p:spPr>
                <a:xfrm>
                  <a:off x="2418016" y="5554217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38"/>
                <p:cNvSpPr/>
                <p:nvPr/>
              </p:nvSpPr>
              <p:spPr>
                <a:xfrm>
                  <a:off x="2458593" y="555421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49" y="7524"/>
                      </a:moveTo>
                      <a:cubicBezTo>
                        <a:pt x="15049" y="11680"/>
                        <a:pt x="11680" y="15049"/>
                        <a:pt x="7525" y="15049"/>
                      </a:cubicBezTo>
                      <a:cubicBezTo>
                        <a:pt x="3369" y="15049"/>
                        <a:pt x="0" y="11680"/>
                        <a:pt x="0" y="7524"/>
                      </a:cubicBezTo>
                      <a:cubicBezTo>
                        <a:pt x="0" y="3369"/>
                        <a:pt x="3369" y="0"/>
                        <a:pt x="7525" y="0"/>
                      </a:cubicBezTo>
                      <a:cubicBezTo>
                        <a:pt x="11681" y="0"/>
                        <a:pt x="15049" y="3369"/>
                        <a:pt x="15049" y="75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38"/>
                <p:cNvSpPr/>
                <p:nvPr/>
              </p:nvSpPr>
              <p:spPr>
                <a:xfrm>
                  <a:off x="2499169" y="5554217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3" name="Google Shape;1163;p38"/>
              <p:cNvGrpSpPr/>
              <p:nvPr/>
            </p:nvGrpSpPr>
            <p:grpSpPr>
              <a:xfrm>
                <a:off x="2336863" y="5641848"/>
                <a:ext cx="177355" cy="15049"/>
                <a:chOff x="2336863" y="5641848"/>
                <a:chExt cx="177355" cy="15049"/>
              </a:xfrm>
            </p:grpSpPr>
            <p:sp>
              <p:nvSpPr>
                <p:cNvPr id="1164" name="Google Shape;1164;p38"/>
                <p:cNvSpPr/>
                <p:nvPr/>
              </p:nvSpPr>
              <p:spPr>
                <a:xfrm>
                  <a:off x="2336863" y="564184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38"/>
                <p:cNvSpPr/>
                <p:nvPr/>
              </p:nvSpPr>
              <p:spPr>
                <a:xfrm>
                  <a:off x="2377440" y="564184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49" y="7525"/>
                      </a:moveTo>
                      <a:cubicBezTo>
                        <a:pt x="15049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49" y="3334"/>
                        <a:pt x="15049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38"/>
                <p:cNvSpPr/>
                <p:nvPr/>
              </p:nvSpPr>
              <p:spPr>
                <a:xfrm>
                  <a:off x="2418016" y="564184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38"/>
                <p:cNvSpPr/>
                <p:nvPr/>
              </p:nvSpPr>
              <p:spPr>
                <a:xfrm>
                  <a:off x="2458592" y="564184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38"/>
                <p:cNvSpPr/>
                <p:nvPr/>
              </p:nvSpPr>
              <p:spPr>
                <a:xfrm>
                  <a:off x="2499169" y="5641848"/>
                  <a:ext cx="15049" cy="15049"/>
                </a:xfrm>
                <a:custGeom>
                  <a:rect b="b" l="l" r="r" t="t"/>
                  <a:pathLst>
                    <a:path extrusionOk="0" h="15049" w="15049">
                      <a:moveTo>
                        <a:pt x="15050" y="7525"/>
                      </a:moveTo>
                      <a:cubicBezTo>
                        <a:pt x="15050" y="11716"/>
                        <a:pt x="11716" y="15050"/>
                        <a:pt x="7525" y="15050"/>
                      </a:cubicBezTo>
                      <a:cubicBezTo>
                        <a:pt x="3334" y="15050"/>
                        <a:pt x="0" y="11716"/>
                        <a:pt x="0" y="7525"/>
                      </a:cubicBezTo>
                      <a:cubicBezTo>
                        <a:pt x="0" y="3334"/>
                        <a:pt x="3334" y="0"/>
                        <a:pt x="7525" y="0"/>
                      </a:cubicBezTo>
                      <a:cubicBezTo>
                        <a:pt x="11716" y="0"/>
                        <a:pt x="15050" y="3334"/>
                        <a:pt x="15050" y="75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69" name="Google Shape;1169;p38"/>
            <p:cNvGrpSpPr/>
            <p:nvPr/>
          </p:nvGrpSpPr>
          <p:grpSpPr>
            <a:xfrm>
              <a:off x="1161625" y="3903897"/>
              <a:ext cx="215413" cy="215333"/>
              <a:chOff x="2288857" y="5187981"/>
              <a:chExt cx="258413" cy="258317"/>
            </a:xfrm>
          </p:grpSpPr>
          <p:sp>
            <p:nvSpPr>
              <p:cNvPr id="1170" name="Google Shape;1170;p38"/>
              <p:cNvSpPr/>
              <p:nvPr/>
            </p:nvSpPr>
            <p:spPr>
              <a:xfrm>
                <a:off x="2288857" y="5187981"/>
                <a:ext cx="258413" cy="258317"/>
              </a:xfrm>
              <a:custGeom>
                <a:rect b="b" l="l" r="r" t="t"/>
                <a:pathLst>
                  <a:path extrusionOk="0" h="258317" w="258413">
                    <a:moveTo>
                      <a:pt x="258413" y="129159"/>
                    </a:moveTo>
                    <a:cubicBezTo>
                      <a:pt x="258413" y="159544"/>
                      <a:pt x="247936" y="187452"/>
                      <a:pt x="230410" y="209454"/>
                    </a:cubicBezTo>
                    <a:cubicBezTo>
                      <a:pt x="206692" y="239268"/>
                      <a:pt x="170212" y="258318"/>
                      <a:pt x="129159" y="258318"/>
                    </a:cubicBezTo>
                    <a:cubicBezTo>
                      <a:pt x="88106" y="258318"/>
                      <a:pt x="51625" y="239268"/>
                      <a:pt x="28004" y="209454"/>
                    </a:cubicBezTo>
                    <a:cubicBezTo>
                      <a:pt x="27337" y="208597"/>
                      <a:pt x="26670" y="207740"/>
                      <a:pt x="26003" y="206788"/>
                    </a:cubicBezTo>
                    <a:cubicBezTo>
                      <a:pt x="9716" y="185166"/>
                      <a:pt x="0" y="158305"/>
                      <a:pt x="0" y="129159"/>
                    </a:cubicBezTo>
                    <a:cubicBezTo>
                      <a:pt x="0" y="57817"/>
                      <a:pt x="57817" y="0"/>
                      <a:pt x="129159" y="0"/>
                    </a:cubicBezTo>
                    <a:cubicBezTo>
                      <a:pt x="176784" y="0"/>
                      <a:pt x="218313" y="25717"/>
                      <a:pt x="240697" y="64008"/>
                    </a:cubicBezTo>
                    <a:cubicBezTo>
                      <a:pt x="251936" y="83153"/>
                      <a:pt x="258318" y="105442"/>
                      <a:pt x="258318" y="1291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2316956" y="5234082"/>
                <a:ext cx="202501" cy="212216"/>
              </a:xfrm>
              <a:custGeom>
                <a:rect b="b" l="l" r="r" t="t"/>
                <a:pathLst>
                  <a:path extrusionOk="0" h="212216" w="202501">
                    <a:moveTo>
                      <a:pt x="202406" y="163353"/>
                    </a:moveTo>
                    <a:cubicBezTo>
                      <a:pt x="178689" y="193167"/>
                      <a:pt x="142208" y="212217"/>
                      <a:pt x="101155" y="212217"/>
                    </a:cubicBezTo>
                    <a:cubicBezTo>
                      <a:pt x="60103" y="212217"/>
                      <a:pt x="23622" y="193167"/>
                      <a:pt x="0" y="163353"/>
                    </a:cubicBezTo>
                    <a:cubicBezTo>
                      <a:pt x="9525" y="122682"/>
                      <a:pt x="42958" y="91249"/>
                      <a:pt x="84677" y="84582"/>
                    </a:cubicBezTo>
                    <a:cubicBezTo>
                      <a:pt x="68675" y="78010"/>
                      <a:pt x="57341" y="62293"/>
                      <a:pt x="57341" y="43910"/>
                    </a:cubicBezTo>
                    <a:cubicBezTo>
                      <a:pt x="57341" y="19717"/>
                      <a:pt x="76962" y="0"/>
                      <a:pt x="101251" y="0"/>
                    </a:cubicBezTo>
                    <a:cubicBezTo>
                      <a:pt x="125539" y="0"/>
                      <a:pt x="145161" y="19717"/>
                      <a:pt x="145161" y="43910"/>
                    </a:cubicBezTo>
                    <a:cubicBezTo>
                      <a:pt x="145161" y="62293"/>
                      <a:pt x="133826" y="78010"/>
                      <a:pt x="117824" y="84582"/>
                    </a:cubicBezTo>
                    <a:cubicBezTo>
                      <a:pt x="159544" y="91249"/>
                      <a:pt x="192976" y="122682"/>
                      <a:pt x="202501" y="1633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2" name="Google Shape;1172;p38"/>
          <p:cNvGrpSpPr/>
          <p:nvPr/>
        </p:nvGrpSpPr>
        <p:grpSpPr>
          <a:xfrm>
            <a:off x="8191599" y="2664093"/>
            <a:ext cx="479083" cy="595031"/>
            <a:chOff x="5580610" y="1953710"/>
            <a:chExt cx="392498" cy="487491"/>
          </a:xfrm>
        </p:grpSpPr>
        <p:grpSp>
          <p:nvGrpSpPr>
            <p:cNvPr id="1173" name="Google Shape;1173;p38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1174" name="Google Shape;1174;p38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rect b="b" l="l" r="r" t="t"/>
                <a:pathLst>
                  <a:path extrusionOk="0" h="541115" w="435673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5" name="Google Shape;1175;p38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1176" name="Google Shape;1176;p38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8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8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rect b="b" l="l" r="r" t="t"/>
                  <a:pathLst>
                    <a:path extrusionOk="0" h="41529" w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79" name="Google Shape;1179;p38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1180" name="Google Shape;1180;p38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rect b="b" l="l" r="r" t="t"/>
                <a:pathLst>
                  <a:path extrusionOk="0" h="163258" w="357473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rect b="b" l="l" r="r" t="t"/>
                <a:pathLst>
                  <a:path extrusionOk="0" h="180117" w="353948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2" name="Google Shape;1182;p38"/>
          <p:cNvGrpSpPr/>
          <p:nvPr/>
        </p:nvGrpSpPr>
        <p:grpSpPr>
          <a:xfrm>
            <a:off x="136103" y="321913"/>
            <a:ext cx="1153901" cy="1166750"/>
            <a:chOff x="6568493" y="8"/>
            <a:chExt cx="1820608" cy="1840590"/>
          </a:xfrm>
        </p:grpSpPr>
        <p:sp>
          <p:nvSpPr>
            <p:cNvPr id="1183" name="Google Shape;1183;p38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5" name="Google Shape;1185;p38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186" name="Google Shape;1186;p38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88" name="Google Shape;1188;p38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189" name="Google Shape;1189;p38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38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38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92" name="Google Shape;1192;p38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193" name="Google Shape;1193;p38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194" name="Google Shape;1194;p38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38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38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38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38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38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38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38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38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38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" name="Google Shape;1204;p38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205" name="Google Shape;1205;p38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38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38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38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38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38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38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38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38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38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" name="Google Shape;1215;p38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216" name="Google Shape;1216;p38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38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38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38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38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38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38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38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24" name="Google Shape;1224;p38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6" name="Google Shape;1226;p38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227" name="Google Shape;1227;p38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228" name="Google Shape;1228;p38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38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38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38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2" name="Google Shape;1232;p38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233" name="Google Shape;1233;p38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234" name="Google Shape;1234;p38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38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6" name="Google Shape;1236;p38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7" name="Google Shape;1237;p38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238" name="Google Shape;1238;p38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" name="Google Shape;1239;p38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40" name="Google Shape;1240;p38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241" name="Google Shape;1241;p38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" name="Google Shape;1242;p38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" name="Google Shape;1243;p38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244" name="Google Shape;1244;p38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245" name="Google Shape;1245;p38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46" name="Google Shape;1246;p38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247" name="Google Shape;1247;p38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248" name="Google Shape;1248;p38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38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0" name="Google Shape;1250;p38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251" name="Google Shape;1251;p38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2" name="Google Shape;1252;p38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81" name="Google Shape;881;p24"/>
          <p:cNvSpPr txBox="1"/>
          <p:nvPr>
            <p:ph idx="2" type="title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2" name="Google Shape;882;p24"/>
          <p:cNvSpPr txBox="1"/>
          <p:nvPr>
            <p:ph idx="4" type="title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3" name="Google Shape;883;p24"/>
          <p:cNvSpPr txBox="1"/>
          <p:nvPr>
            <p:ph idx="6" type="title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4" name="Google Shape;884;p24"/>
          <p:cNvSpPr txBox="1"/>
          <p:nvPr>
            <p:ph idx="1" type="subTitle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85" name="Google Shape;885;p24"/>
          <p:cNvSpPr txBox="1"/>
          <p:nvPr>
            <p:ph idx="8" type="subTitle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concept </a:t>
            </a:r>
            <a:r>
              <a:rPr lang="en"/>
              <a:t>analyzer</a:t>
            </a:r>
            <a:endParaRPr/>
          </a:p>
        </p:txBody>
      </p:sp>
      <p:sp>
        <p:nvSpPr>
          <p:cNvPr id="886" name="Google Shape;886;p24"/>
          <p:cNvSpPr txBox="1"/>
          <p:nvPr>
            <p:ph idx="9" type="subTitle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5"/>
          <p:cNvSpPr/>
          <p:nvPr/>
        </p:nvSpPr>
        <p:spPr>
          <a:xfrm flipH="1" rot="-7219687">
            <a:off x="-1095655" y="408466"/>
            <a:ext cx="5219277" cy="470790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5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93" name="Google Shape;893;p25"/>
          <p:cNvSpPr txBox="1"/>
          <p:nvPr>
            <p:ph idx="2" type="title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894" name="Google Shape;894;p2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9184" r="24068" t="0"/>
          <a:stretch/>
        </p:blipFill>
        <p:spPr>
          <a:xfrm>
            <a:off x="484625" y="1076550"/>
            <a:ext cx="2990400" cy="2990400"/>
          </a:xfrm>
          <a:prstGeom prst="roundRect">
            <a:avLst>
              <a:gd fmla="val 16667" name="adj"/>
            </a:avLst>
          </a:prstGeom>
        </p:spPr>
      </p:pic>
      <p:grpSp>
        <p:nvGrpSpPr>
          <p:cNvPr id="895" name="Google Shape;895;p25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896" name="Google Shape;896;p25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8" name="Google Shape;898;p25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899" name="Google Shape;899;p25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01" name="Google Shape;901;p25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02" name="Google Shape;902;p25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5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5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05" name="Google Shape;905;p25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06" name="Google Shape;906;p25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07" name="Google Shape;907;p25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25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5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5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5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5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25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25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25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5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17" name="Google Shape;917;p25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18" name="Google Shape;918;p25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5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25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5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5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5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5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5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5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5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8" name="Google Shape;928;p25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929" name="Google Shape;929;p25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5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5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5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5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5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5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5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37" name="Google Shape;937;p25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25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940" name="Google Shape;940;p25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941" name="Google Shape;941;p25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5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5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5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5" name="Google Shape;945;p25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946" name="Google Shape;946;p25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947" name="Google Shape;947;p25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8" name="Google Shape;948;p25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5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0" name="Google Shape;950;p25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951" name="Google Shape;951;p25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2" name="Google Shape;952;p25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3" name="Google Shape;953;p25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954" name="Google Shape;954;p25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5" name="Google Shape;955;p25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6" name="Google Shape;956;p25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957" name="Google Shape;957;p25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958" name="Google Shape;958;p25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9" name="Google Shape;959;p25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960" name="Google Shape;960;p25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961" name="Google Shape;961;p25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25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3" name="Google Shape;963;p25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964" name="Google Shape;964;p25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965;p25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966" name="Google Shape;966;p25"/>
          <p:cNvGrpSpPr/>
          <p:nvPr/>
        </p:nvGrpSpPr>
        <p:grpSpPr>
          <a:xfrm>
            <a:off x="254436" y="3695349"/>
            <a:ext cx="917374" cy="683570"/>
            <a:chOff x="1914620" y="1930431"/>
            <a:chExt cx="572929" cy="426911"/>
          </a:xfrm>
        </p:grpSpPr>
        <p:grpSp>
          <p:nvGrpSpPr>
            <p:cNvPr id="967" name="Google Shape;967;p25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968" name="Google Shape;968;p25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rect b="b" l="l" r="r" t="t"/>
                <a:pathLst>
                  <a:path extrusionOk="0" h="299465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1" name="Google Shape;971;p25"/>
            <p:cNvSpPr/>
            <p:nvPr/>
          </p:nvSpPr>
          <p:spPr>
            <a:xfrm>
              <a:off x="2024157" y="2180272"/>
              <a:ext cx="222980" cy="101917"/>
            </a:xfrm>
            <a:custGeom>
              <a:rect b="b" l="l" r="r" t="t"/>
              <a:pathLst>
                <a:path extrusionOk="0" h="101917" w="22298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6"/>
          <p:cNvSpPr txBox="1"/>
          <p:nvPr>
            <p:ph idx="4" type="subTitle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977" name="Google Shape;97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78" name="Google Shape;978;p26"/>
          <p:cNvSpPr txBox="1"/>
          <p:nvPr>
            <p:ph idx="1" type="subTitle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an AI that can evaluate the potential success of a business idea given existing market conditions and </a:t>
            </a:r>
            <a:r>
              <a:rPr lang="en"/>
              <a:t>other</a:t>
            </a:r>
            <a:r>
              <a:rPr lang="en"/>
              <a:t> factors (Rates how good your idea is and iterates it to make it better)</a:t>
            </a:r>
            <a:endParaRPr/>
          </a:p>
        </p:txBody>
      </p:sp>
      <p:sp>
        <p:nvSpPr>
          <p:cNvPr id="979" name="Google Shape;979;p26"/>
          <p:cNvSpPr txBox="1"/>
          <p:nvPr>
            <p:ph idx="2" type="subTitle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an algorithmic tool that features generative AI to assist in the evaluation of ideas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26"/>
          <p:cNvSpPr txBox="1"/>
          <p:nvPr>
            <p:ph idx="3" type="subTitle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981" name="Google Shape;981;p26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982" name="Google Shape;982;p26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3" name="Google Shape;983;p26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984" name="Google Shape;984;p26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985" name="Google Shape;985;p26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986" name="Google Shape;986;p26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26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8" name="Google Shape;988;p26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989" name="Google Shape;989;p26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26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1" name="Google Shape;991;p26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992" name="Google Shape;992;p26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3" name="Google Shape;993;p26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94" name="Google Shape;994;p26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26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26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7"/>
          <p:cNvSpPr txBox="1"/>
          <p:nvPr>
            <p:ph type="title"/>
          </p:nvPr>
        </p:nvSpPr>
        <p:spPr>
          <a:xfrm>
            <a:off x="798375" y="1885021"/>
            <a:ext cx="34926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</p:txBody>
      </p:sp>
      <p:sp>
        <p:nvSpPr>
          <p:cNvPr id="1002" name="Google Shape;1002;p27"/>
          <p:cNvSpPr txBox="1"/>
          <p:nvPr>
            <p:ph idx="1" type="subTitle"/>
          </p:nvPr>
        </p:nvSpPr>
        <p:spPr>
          <a:xfrm>
            <a:off x="798375" y="265966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Advanced AI </a:t>
            </a:r>
            <a:r>
              <a:rPr lang="en"/>
              <a:t>algorithm</a:t>
            </a:r>
            <a:r>
              <a:rPr lang="en"/>
              <a:t> for </a:t>
            </a:r>
            <a:r>
              <a:rPr lang="en"/>
              <a:t>predictive</a:t>
            </a:r>
            <a:r>
              <a:rPr lang="en"/>
              <a:t> analysis and idea iteration</a:t>
            </a:r>
            <a:endParaRPr/>
          </a:p>
        </p:txBody>
      </p:sp>
      <p:sp>
        <p:nvSpPr>
          <p:cNvPr id="1003" name="Google Shape;1003;p27"/>
          <p:cNvSpPr txBox="1"/>
          <p:nvPr>
            <p:ph idx="2" type="title"/>
          </p:nvPr>
        </p:nvSpPr>
        <p:spPr>
          <a:xfrm>
            <a:off x="1666350" y="322726"/>
            <a:ext cx="5811300" cy="12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Concept Analyzer</a:t>
            </a:r>
            <a:endParaRPr/>
          </a:p>
        </p:txBody>
      </p:sp>
      <p:sp>
        <p:nvSpPr>
          <p:cNvPr id="1004" name="Google Shape;1004;p27"/>
          <p:cNvSpPr txBox="1"/>
          <p:nvPr>
            <p:ph idx="4" type="title"/>
          </p:nvPr>
        </p:nvSpPr>
        <p:spPr>
          <a:xfrm>
            <a:off x="4853000" y="1885021"/>
            <a:ext cx="34926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1005" name="Google Shape;1005;p27"/>
          <p:cNvSpPr txBox="1"/>
          <p:nvPr>
            <p:ph idx="5" type="subTitle"/>
          </p:nvPr>
        </p:nvSpPr>
        <p:spPr>
          <a:xfrm>
            <a:off x="4853000" y="265966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tool integrating both external and internal business factors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inputs/data sets needed</a:t>
            </a:r>
            <a:endParaRPr/>
          </a:p>
        </p:txBody>
      </p:sp>
      <p:sp>
        <p:nvSpPr>
          <p:cNvPr id="1011" name="Google Shape;1011;p28"/>
          <p:cNvSpPr txBox="1"/>
          <p:nvPr>
            <p:ph idx="4" type="subTitle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Factors</a:t>
            </a:r>
            <a:endParaRPr/>
          </a:p>
        </p:txBody>
      </p:sp>
      <p:sp>
        <p:nvSpPr>
          <p:cNvPr id="1012" name="Google Shape;1012;p28"/>
          <p:cNvSpPr txBox="1"/>
          <p:nvPr>
            <p:ph idx="5" type="subTitle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Factors</a:t>
            </a:r>
            <a:endParaRPr/>
          </a:p>
        </p:txBody>
      </p:sp>
      <p:sp>
        <p:nvSpPr>
          <p:cNvPr id="1013" name="Google Shape;1013;p28"/>
          <p:cNvSpPr txBox="1"/>
          <p:nvPr>
            <p:ph idx="1" type="subTitle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Location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Industry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Competitors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Synergies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Market size</a:t>
            </a:r>
            <a:endParaRPr/>
          </a:p>
        </p:txBody>
      </p:sp>
      <p:sp>
        <p:nvSpPr>
          <p:cNvPr id="1014" name="Google Shape;1014;p28"/>
          <p:cNvSpPr txBox="1"/>
          <p:nvPr>
            <p:ph idx="2" type="subTitle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Strategy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Management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Financing</a:t>
            </a:r>
            <a:endParaRPr/>
          </a:p>
        </p:txBody>
      </p:sp>
      <p:sp>
        <p:nvSpPr>
          <p:cNvPr id="1015" name="Google Shape;1015;p28"/>
          <p:cNvSpPr txBox="1"/>
          <p:nvPr>
            <p:ph idx="3" type="subTitle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Stability of the market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Risks</a:t>
            </a:r>
            <a:endParaRPr/>
          </a:p>
        </p:txBody>
      </p:sp>
      <p:sp>
        <p:nvSpPr>
          <p:cNvPr id="1016" name="Google Shape;1016;p28"/>
          <p:cNvSpPr txBox="1"/>
          <p:nvPr>
            <p:ph idx="6" type="subTitle"/>
          </p:nvPr>
        </p:nvSpPr>
        <p:spPr>
          <a:xfrm>
            <a:off x="6031075" y="2020926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Economic Conditions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9"/>
          <p:cNvSpPr txBox="1"/>
          <p:nvPr>
            <p:ph idx="6" type="subTitle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ahead of trends</a:t>
            </a:r>
            <a:endParaRPr/>
          </a:p>
        </p:txBody>
      </p:sp>
      <p:sp>
        <p:nvSpPr>
          <p:cNvPr id="1022" name="Google Shape;102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Business Evaluator</a:t>
            </a:r>
            <a:endParaRPr/>
          </a:p>
        </p:txBody>
      </p:sp>
      <p:sp>
        <p:nvSpPr>
          <p:cNvPr id="1023" name="Google Shape;1023;p29"/>
          <p:cNvSpPr txBox="1"/>
          <p:nvPr>
            <p:ph idx="1" type="subTitle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existing customer needs and identify gaps in the market to find new opportunities</a:t>
            </a:r>
            <a:endParaRPr/>
          </a:p>
        </p:txBody>
      </p:sp>
      <p:sp>
        <p:nvSpPr>
          <p:cNvPr id="1024" name="Google Shape;1024;p29"/>
          <p:cNvSpPr txBox="1"/>
          <p:nvPr>
            <p:ph idx="2" type="subTitle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limitations of traditional evaluation methods in capturing real-time </a:t>
            </a:r>
            <a:r>
              <a:rPr lang="en"/>
              <a:t>market</a:t>
            </a:r>
            <a:r>
              <a:rPr lang="en"/>
              <a:t> conditions</a:t>
            </a:r>
            <a:endParaRPr/>
          </a:p>
        </p:txBody>
      </p:sp>
      <p:sp>
        <p:nvSpPr>
          <p:cNvPr id="1025" name="Google Shape;1025;p29"/>
          <p:cNvSpPr txBox="1"/>
          <p:nvPr>
            <p:ph idx="3" type="subTitle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changes in the marketplace, such as shifts in consumer behavior or emerging technologies, to stay competitive and capitalize on new opportunities and trends</a:t>
            </a:r>
            <a:endParaRPr/>
          </a:p>
        </p:txBody>
      </p:sp>
      <p:sp>
        <p:nvSpPr>
          <p:cNvPr id="1026" name="Google Shape;1026;p29"/>
          <p:cNvSpPr txBox="1"/>
          <p:nvPr>
            <p:ph idx="4" type="subTitle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</a:t>
            </a:r>
            <a:r>
              <a:rPr lang="en"/>
              <a:t> so many factors to </a:t>
            </a:r>
            <a:r>
              <a:rPr lang="en"/>
              <a:t>consider when developing an idea, the need for AI is apparent in order to take it all into consideration  and identify trends</a:t>
            </a:r>
            <a:endParaRPr/>
          </a:p>
        </p:txBody>
      </p:sp>
      <p:sp>
        <p:nvSpPr>
          <p:cNvPr id="1027" name="Google Shape;1027;p29"/>
          <p:cNvSpPr txBox="1"/>
          <p:nvPr>
            <p:ph idx="5" type="subTitle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Data driven Decision Making</a:t>
            </a:r>
            <a:endParaRPr/>
          </a:p>
        </p:txBody>
      </p:sp>
      <p:sp>
        <p:nvSpPr>
          <p:cNvPr id="1028" name="Google Shape;1028;p29"/>
          <p:cNvSpPr txBox="1"/>
          <p:nvPr>
            <p:ph idx="7" type="subTitle"/>
          </p:nvPr>
        </p:nvSpPr>
        <p:spPr>
          <a:xfrm>
            <a:off x="5079750" y="10177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solutions</a:t>
            </a:r>
            <a:endParaRPr/>
          </a:p>
        </p:txBody>
      </p:sp>
      <p:sp>
        <p:nvSpPr>
          <p:cNvPr id="1029" name="Google Shape;1029;p29"/>
          <p:cNvSpPr txBox="1"/>
          <p:nvPr>
            <p:ph idx="8" type="subTitle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Market Dynamics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0"/>
          <p:cNvSpPr txBox="1"/>
          <p:nvPr>
            <p:ph idx="6" type="subTitle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1035" name="Google Shape;103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External: </a:t>
            </a:r>
            <a:r>
              <a:rPr lang="en"/>
              <a:t>Analysis and </a:t>
            </a:r>
            <a:r>
              <a:rPr lang="en"/>
              <a:t>importance</a:t>
            </a:r>
            <a:endParaRPr/>
          </a:p>
        </p:txBody>
      </p:sp>
      <p:sp>
        <p:nvSpPr>
          <p:cNvPr id="1036" name="Google Shape;1036;p30"/>
          <p:cNvSpPr txBox="1"/>
          <p:nvPr>
            <p:ph idx="1" type="subTitle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</a:t>
            </a:r>
            <a:r>
              <a:rPr lang="en"/>
              <a:t> Impacts on business success</a:t>
            </a:r>
            <a:endParaRPr/>
          </a:p>
        </p:txBody>
      </p:sp>
      <p:sp>
        <p:nvSpPr>
          <p:cNvPr id="1037" name="Google Shape;1037;p30"/>
          <p:cNvSpPr txBox="1"/>
          <p:nvPr>
            <p:ph idx="2" type="subTitle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sector-specific trends</a:t>
            </a:r>
            <a:endParaRPr/>
          </a:p>
        </p:txBody>
      </p:sp>
      <p:sp>
        <p:nvSpPr>
          <p:cNvPr id="1038" name="Google Shape;1038;p30"/>
          <p:cNvSpPr txBox="1"/>
          <p:nvPr>
            <p:ph idx="3" type="subTitle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Market </a:t>
            </a:r>
            <a:r>
              <a:rPr lang="en"/>
              <a:t>competition</a:t>
            </a:r>
            <a:endParaRPr/>
          </a:p>
        </p:txBody>
      </p:sp>
      <p:sp>
        <p:nvSpPr>
          <p:cNvPr id="1039" name="Google Shape;1039;p30"/>
          <p:cNvSpPr txBox="1"/>
          <p:nvPr>
            <p:ph idx="4" type="subTitle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potential customer base and </a:t>
            </a:r>
            <a:r>
              <a:rPr lang="en"/>
              <a:t>Identifying</a:t>
            </a:r>
            <a:r>
              <a:rPr lang="en"/>
              <a:t> beneficial external partnerships</a:t>
            </a:r>
            <a:endParaRPr/>
          </a:p>
        </p:txBody>
      </p:sp>
      <p:sp>
        <p:nvSpPr>
          <p:cNvPr id="1040" name="Google Shape;1040;p30"/>
          <p:cNvSpPr txBox="1"/>
          <p:nvPr>
            <p:ph idx="5" type="subTitle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1041" name="Google Shape;1041;p30"/>
          <p:cNvSpPr txBox="1"/>
          <p:nvPr>
            <p:ph idx="7" type="subTitle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Dynamics</a:t>
            </a:r>
            <a:endParaRPr/>
          </a:p>
        </p:txBody>
      </p:sp>
      <p:sp>
        <p:nvSpPr>
          <p:cNvPr id="1042" name="Google Shape;1042;p30"/>
          <p:cNvSpPr txBox="1"/>
          <p:nvPr>
            <p:ph idx="8" type="subTitle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r>
              <a:rPr lang="en"/>
              <a:t> size and Synergies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1"/>
          <p:cNvSpPr txBox="1"/>
          <p:nvPr>
            <p:ph idx="6" type="subTitle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Financing</a:t>
            </a:r>
            <a:endParaRPr/>
          </a:p>
        </p:txBody>
      </p:sp>
      <p:sp>
        <p:nvSpPr>
          <p:cNvPr id="1048" name="Google Shape;104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</a:t>
            </a:r>
            <a:r>
              <a:rPr lang="en"/>
              <a:t>: Analysis and importance</a:t>
            </a:r>
            <a:endParaRPr/>
          </a:p>
        </p:txBody>
      </p:sp>
      <p:sp>
        <p:nvSpPr>
          <p:cNvPr id="1049" name="Google Shape;1049;p31"/>
          <p:cNvSpPr txBox="1"/>
          <p:nvPr>
            <p:ph idx="1" type="subTitle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Aligning idea with strategic objectives</a:t>
            </a:r>
            <a:endParaRPr/>
          </a:p>
        </p:txBody>
      </p:sp>
      <p:sp>
        <p:nvSpPr>
          <p:cNvPr id="1050" name="Google Shape;1050;p31"/>
          <p:cNvSpPr txBox="1"/>
          <p:nvPr>
            <p:ph idx="2" type="subTitle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leadership and team dynamics</a:t>
            </a:r>
            <a:endParaRPr/>
          </a:p>
        </p:txBody>
      </p:sp>
      <p:sp>
        <p:nvSpPr>
          <p:cNvPr id="1051" name="Google Shape;1051;p31"/>
          <p:cNvSpPr txBox="1"/>
          <p:nvPr>
            <p:ph idx="3" type="subTitle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health and funding strategy</a:t>
            </a:r>
            <a:endParaRPr/>
          </a:p>
        </p:txBody>
      </p:sp>
      <p:sp>
        <p:nvSpPr>
          <p:cNvPr id="1052" name="Google Shape;1052;p31"/>
          <p:cNvSpPr txBox="1"/>
          <p:nvPr>
            <p:ph idx="4" type="subTitle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the broader economy </a:t>
            </a:r>
            <a:r>
              <a:rPr lang="en"/>
              <a:t>and</a:t>
            </a:r>
            <a:r>
              <a:rPr lang="en"/>
              <a:t> assessing internal vulnerabilities</a:t>
            </a:r>
            <a:endParaRPr/>
          </a:p>
        </p:txBody>
      </p:sp>
      <p:sp>
        <p:nvSpPr>
          <p:cNvPr id="1053" name="Google Shape;1053;p31"/>
          <p:cNvSpPr txBox="1"/>
          <p:nvPr>
            <p:ph idx="5" type="subTitle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1054" name="Google Shape;1054;p31"/>
          <p:cNvSpPr txBox="1"/>
          <p:nvPr>
            <p:ph idx="7" type="subTitle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055" name="Google Shape;1055;p31"/>
          <p:cNvSpPr txBox="1"/>
          <p:nvPr>
            <p:ph idx="8" type="subTitle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economic conditions and risks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