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9" r:id="rId9"/>
    <p:sldId id="268" r:id="rId10"/>
    <p:sldId id="270" r:id="rId11"/>
    <p:sldId id="27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E7D7D5-522D-41F8-BAAA-94E7A3B84A51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</dgm:pt>
    <dgm:pt modelId="{88D7B254-E081-43F7-8623-A8BEAA54C762}">
      <dgm:prSet phldrT="[טקסט]"/>
      <dgm:spPr/>
      <dgm:t>
        <a:bodyPr/>
        <a:lstStyle/>
        <a:p>
          <a:pPr rtl="1"/>
          <a:r>
            <a:rPr lang="he-IL" dirty="0"/>
            <a:t>כתיבת טקסט באנגלית</a:t>
          </a:r>
        </a:p>
      </dgm:t>
    </dgm:pt>
    <dgm:pt modelId="{85082C75-26AA-4C66-A92C-093DF37C1854}" type="parTrans" cxnId="{EC0F12A4-8730-4DED-9F59-FAB1D4C98C6A}">
      <dgm:prSet/>
      <dgm:spPr/>
      <dgm:t>
        <a:bodyPr/>
        <a:lstStyle/>
        <a:p>
          <a:pPr rtl="1"/>
          <a:endParaRPr lang="he-IL"/>
        </a:p>
      </dgm:t>
    </dgm:pt>
    <dgm:pt modelId="{B4634D55-FFCA-4305-9604-3404D93F7490}" type="sibTrans" cxnId="{EC0F12A4-8730-4DED-9F59-FAB1D4C98C6A}">
      <dgm:prSet/>
      <dgm:spPr/>
      <dgm:t>
        <a:bodyPr/>
        <a:lstStyle/>
        <a:p>
          <a:pPr rtl="1"/>
          <a:endParaRPr lang="he-IL"/>
        </a:p>
      </dgm:t>
    </dgm:pt>
    <dgm:pt modelId="{A750C434-4AFF-40BE-9BE6-597D2D18D18E}">
      <dgm:prSet phldrT="[טקסט]"/>
      <dgm:spPr/>
      <dgm:t>
        <a:bodyPr/>
        <a:lstStyle/>
        <a:p>
          <a:pPr rtl="1"/>
          <a:r>
            <a:rPr lang="he-IL" dirty="0"/>
            <a:t>המרת הטקסט לקוד מורס</a:t>
          </a:r>
        </a:p>
      </dgm:t>
    </dgm:pt>
    <dgm:pt modelId="{8E9A91F8-D520-4447-97CC-2FB4A83E8988}" type="parTrans" cxnId="{F1ECADF3-25BE-4602-B4E6-9E735F241319}">
      <dgm:prSet/>
      <dgm:spPr/>
      <dgm:t>
        <a:bodyPr/>
        <a:lstStyle/>
        <a:p>
          <a:pPr rtl="1"/>
          <a:endParaRPr lang="he-IL"/>
        </a:p>
      </dgm:t>
    </dgm:pt>
    <dgm:pt modelId="{62914ADA-0442-41DD-8689-7D8435F33DD3}" type="sibTrans" cxnId="{F1ECADF3-25BE-4602-B4E6-9E735F241319}">
      <dgm:prSet/>
      <dgm:spPr/>
      <dgm:t>
        <a:bodyPr/>
        <a:lstStyle/>
        <a:p>
          <a:pPr rtl="1"/>
          <a:endParaRPr lang="he-IL"/>
        </a:p>
      </dgm:t>
    </dgm:pt>
    <dgm:pt modelId="{6EB1CF21-4F90-425E-A8C1-449D2491CBF8}">
      <dgm:prSet phldrT="[טקסט]"/>
      <dgm:spPr/>
      <dgm:t>
        <a:bodyPr/>
        <a:lstStyle/>
        <a:p>
          <a:pPr rtl="1"/>
          <a:r>
            <a:rPr lang="he-IL" dirty="0"/>
            <a:t>הכנת קובץ אודיו הכולל את התדרים הרצויים</a:t>
          </a:r>
        </a:p>
      </dgm:t>
    </dgm:pt>
    <dgm:pt modelId="{BB0293BB-BD0F-498C-A58A-1718185A56B0}" type="parTrans" cxnId="{16E942F6-9A99-48B6-B540-FD5FBB96376F}">
      <dgm:prSet/>
      <dgm:spPr/>
      <dgm:t>
        <a:bodyPr/>
        <a:lstStyle/>
        <a:p>
          <a:pPr rtl="1"/>
          <a:endParaRPr lang="he-IL"/>
        </a:p>
      </dgm:t>
    </dgm:pt>
    <dgm:pt modelId="{5FBD7BF7-102E-4B1C-B1BB-C5B33E41C5CA}" type="sibTrans" cxnId="{16E942F6-9A99-48B6-B540-FD5FBB96376F}">
      <dgm:prSet/>
      <dgm:spPr/>
      <dgm:t>
        <a:bodyPr/>
        <a:lstStyle/>
        <a:p>
          <a:pPr rtl="1"/>
          <a:endParaRPr lang="he-IL"/>
        </a:p>
      </dgm:t>
    </dgm:pt>
    <dgm:pt modelId="{D1C6F927-E447-4D90-8891-CE47625159FE}">
      <dgm:prSet phldrT="[טקסט]"/>
      <dgm:spPr/>
      <dgm:t>
        <a:bodyPr/>
        <a:lstStyle/>
        <a:p>
          <a:pPr rtl="1"/>
          <a:r>
            <a:rPr lang="he-IL" dirty="0"/>
            <a:t>שידור</a:t>
          </a:r>
          <a:r>
            <a:rPr lang="en-US" dirty="0"/>
            <a:t>/</a:t>
          </a:r>
          <a:r>
            <a:rPr lang="he-IL" dirty="0"/>
            <a:t>כתיבת קובץ</a:t>
          </a:r>
        </a:p>
      </dgm:t>
    </dgm:pt>
    <dgm:pt modelId="{2CC243E2-F4A5-46A3-94E5-23414A2EEBBC}" type="parTrans" cxnId="{6402F772-CDDC-4FBE-8EEA-19D8E27A932B}">
      <dgm:prSet/>
      <dgm:spPr/>
      <dgm:t>
        <a:bodyPr/>
        <a:lstStyle/>
        <a:p>
          <a:pPr rtl="1"/>
          <a:endParaRPr lang="he-IL"/>
        </a:p>
      </dgm:t>
    </dgm:pt>
    <dgm:pt modelId="{054014F8-6C91-4994-AAAA-F693E84039DE}" type="sibTrans" cxnId="{6402F772-CDDC-4FBE-8EEA-19D8E27A932B}">
      <dgm:prSet/>
      <dgm:spPr/>
      <dgm:t>
        <a:bodyPr/>
        <a:lstStyle/>
        <a:p>
          <a:pPr rtl="1"/>
          <a:endParaRPr lang="he-IL"/>
        </a:p>
      </dgm:t>
    </dgm:pt>
    <dgm:pt modelId="{28E5D5B1-84B6-4EFB-BE85-6BDDA0BA33BD}">
      <dgm:prSet phldrT="[טקסט]"/>
      <dgm:spPr/>
      <dgm:t>
        <a:bodyPr/>
        <a:lstStyle/>
        <a:p>
          <a:pPr rtl="1"/>
          <a:r>
            <a:rPr lang="he-IL" dirty="0"/>
            <a:t>קליטה</a:t>
          </a:r>
          <a:r>
            <a:rPr lang="en-US" dirty="0"/>
            <a:t>/</a:t>
          </a:r>
          <a:r>
            <a:rPr lang="he-IL" dirty="0"/>
            <a:t>קריאת קובץ אודיו</a:t>
          </a:r>
        </a:p>
      </dgm:t>
    </dgm:pt>
    <dgm:pt modelId="{C2F6402E-90D2-48D4-BA29-DAE60F83B297}" type="parTrans" cxnId="{A9CD9847-1CAE-466F-8F7C-7822C3C04935}">
      <dgm:prSet/>
      <dgm:spPr/>
      <dgm:t>
        <a:bodyPr/>
        <a:lstStyle/>
        <a:p>
          <a:pPr rtl="1"/>
          <a:endParaRPr lang="he-IL"/>
        </a:p>
      </dgm:t>
    </dgm:pt>
    <dgm:pt modelId="{AADA51BB-F11E-44A0-9A2F-4B441663F3DF}" type="sibTrans" cxnId="{A9CD9847-1CAE-466F-8F7C-7822C3C04935}">
      <dgm:prSet/>
      <dgm:spPr/>
      <dgm:t>
        <a:bodyPr/>
        <a:lstStyle/>
        <a:p>
          <a:pPr rtl="1"/>
          <a:endParaRPr lang="he-IL"/>
        </a:p>
      </dgm:t>
    </dgm:pt>
    <dgm:pt modelId="{2F5B6CE3-A8AE-46B0-88B4-3BB1C50E732B}">
      <dgm:prSet phldrT="[טקסט]"/>
      <dgm:spPr/>
      <dgm:t>
        <a:bodyPr/>
        <a:lstStyle/>
        <a:p>
          <a:pPr rtl="1"/>
          <a:r>
            <a:rPr lang="he-IL" dirty="0"/>
            <a:t>המרת קובץ אודיו למורס</a:t>
          </a:r>
        </a:p>
      </dgm:t>
    </dgm:pt>
    <dgm:pt modelId="{69E7FEA7-60A6-455F-A0D2-1D5F25A470E7}" type="parTrans" cxnId="{CD8A001D-B8ED-4B58-87F7-46C251EAAF99}">
      <dgm:prSet/>
      <dgm:spPr/>
      <dgm:t>
        <a:bodyPr/>
        <a:lstStyle/>
        <a:p>
          <a:pPr rtl="1"/>
          <a:endParaRPr lang="he-IL"/>
        </a:p>
      </dgm:t>
    </dgm:pt>
    <dgm:pt modelId="{355C5066-356A-447E-821E-FB87D3B0FA5D}" type="sibTrans" cxnId="{CD8A001D-B8ED-4B58-87F7-46C251EAAF99}">
      <dgm:prSet/>
      <dgm:spPr/>
      <dgm:t>
        <a:bodyPr/>
        <a:lstStyle/>
        <a:p>
          <a:pPr rtl="1"/>
          <a:endParaRPr lang="he-IL"/>
        </a:p>
      </dgm:t>
    </dgm:pt>
    <dgm:pt modelId="{CA3403DD-EACB-4530-84D5-440298B24A51}">
      <dgm:prSet phldrT="[טקסט]"/>
      <dgm:spPr/>
      <dgm:t>
        <a:bodyPr/>
        <a:lstStyle/>
        <a:p>
          <a:pPr rtl="1"/>
          <a:r>
            <a:rPr lang="he-IL" dirty="0"/>
            <a:t>המרת מורס בחזרה לטקסט מקורי</a:t>
          </a:r>
        </a:p>
      </dgm:t>
    </dgm:pt>
    <dgm:pt modelId="{95D4CDC1-A441-4F9A-BC55-A31FAF73F743}" type="parTrans" cxnId="{91278EAE-4963-4FF6-B187-735A188B4B74}">
      <dgm:prSet/>
      <dgm:spPr/>
      <dgm:t>
        <a:bodyPr/>
        <a:lstStyle/>
        <a:p>
          <a:pPr rtl="1"/>
          <a:endParaRPr lang="he-IL"/>
        </a:p>
      </dgm:t>
    </dgm:pt>
    <dgm:pt modelId="{68B110CE-7199-4013-B662-0C9E96FD887B}" type="sibTrans" cxnId="{91278EAE-4963-4FF6-B187-735A188B4B74}">
      <dgm:prSet/>
      <dgm:spPr/>
      <dgm:t>
        <a:bodyPr/>
        <a:lstStyle/>
        <a:p>
          <a:pPr rtl="1"/>
          <a:endParaRPr lang="he-IL"/>
        </a:p>
      </dgm:t>
    </dgm:pt>
    <dgm:pt modelId="{080461E9-05D7-4B1A-A8EF-E7E2DF1B660D}" type="pres">
      <dgm:prSet presAssocID="{25E7D7D5-522D-41F8-BAAA-94E7A3B84A51}" presName="Name0" presStyleCnt="0">
        <dgm:presLayoutVars>
          <dgm:dir/>
          <dgm:resizeHandles val="exact"/>
        </dgm:presLayoutVars>
      </dgm:prSet>
      <dgm:spPr/>
    </dgm:pt>
    <dgm:pt modelId="{EA024D32-EAE8-473A-BC28-B1F93D691BAA}" type="pres">
      <dgm:prSet presAssocID="{88D7B254-E081-43F7-8623-A8BEAA54C762}" presName="node" presStyleLbl="node1" presStyleIdx="0" presStyleCnt="7">
        <dgm:presLayoutVars>
          <dgm:bulletEnabled val="1"/>
        </dgm:presLayoutVars>
      </dgm:prSet>
      <dgm:spPr/>
    </dgm:pt>
    <dgm:pt modelId="{374261FE-07F1-40FE-B4A5-D2B95C5BDB06}" type="pres">
      <dgm:prSet presAssocID="{B4634D55-FFCA-4305-9604-3404D93F7490}" presName="sibTrans" presStyleLbl="sibTrans2D1" presStyleIdx="0" presStyleCnt="6"/>
      <dgm:spPr/>
    </dgm:pt>
    <dgm:pt modelId="{D8B92022-221F-4CE4-8FB2-DCBC30A316E2}" type="pres">
      <dgm:prSet presAssocID="{B4634D55-FFCA-4305-9604-3404D93F7490}" presName="connectorText" presStyleLbl="sibTrans2D1" presStyleIdx="0" presStyleCnt="6"/>
      <dgm:spPr/>
    </dgm:pt>
    <dgm:pt modelId="{DACF116B-F6A3-424C-A484-65E159D3B1F7}" type="pres">
      <dgm:prSet presAssocID="{A750C434-4AFF-40BE-9BE6-597D2D18D18E}" presName="node" presStyleLbl="node1" presStyleIdx="1" presStyleCnt="7">
        <dgm:presLayoutVars>
          <dgm:bulletEnabled val="1"/>
        </dgm:presLayoutVars>
      </dgm:prSet>
      <dgm:spPr/>
    </dgm:pt>
    <dgm:pt modelId="{D3495379-E106-4872-A527-5AC9451EC38F}" type="pres">
      <dgm:prSet presAssocID="{62914ADA-0442-41DD-8689-7D8435F33DD3}" presName="sibTrans" presStyleLbl="sibTrans2D1" presStyleIdx="1" presStyleCnt="6"/>
      <dgm:spPr/>
    </dgm:pt>
    <dgm:pt modelId="{8349C288-7891-4C51-8BE8-B2606094D41D}" type="pres">
      <dgm:prSet presAssocID="{62914ADA-0442-41DD-8689-7D8435F33DD3}" presName="connectorText" presStyleLbl="sibTrans2D1" presStyleIdx="1" presStyleCnt="6"/>
      <dgm:spPr/>
    </dgm:pt>
    <dgm:pt modelId="{09F79FD3-326B-469C-9E80-E6AB8081DEA5}" type="pres">
      <dgm:prSet presAssocID="{6EB1CF21-4F90-425E-A8C1-449D2491CBF8}" presName="node" presStyleLbl="node1" presStyleIdx="2" presStyleCnt="7">
        <dgm:presLayoutVars>
          <dgm:bulletEnabled val="1"/>
        </dgm:presLayoutVars>
      </dgm:prSet>
      <dgm:spPr/>
    </dgm:pt>
    <dgm:pt modelId="{EFC3E353-64A9-48EF-B047-52E5E6F74CE1}" type="pres">
      <dgm:prSet presAssocID="{5FBD7BF7-102E-4B1C-B1BB-C5B33E41C5CA}" presName="sibTrans" presStyleLbl="sibTrans2D1" presStyleIdx="2" presStyleCnt="6"/>
      <dgm:spPr/>
    </dgm:pt>
    <dgm:pt modelId="{41CD7F8F-4284-4B6A-9D2F-DBB5E32D03B8}" type="pres">
      <dgm:prSet presAssocID="{5FBD7BF7-102E-4B1C-B1BB-C5B33E41C5CA}" presName="connectorText" presStyleLbl="sibTrans2D1" presStyleIdx="2" presStyleCnt="6"/>
      <dgm:spPr/>
    </dgm:pt>
    <dgm:pt modelId="{09E9765F-1E2C-4E18-9FB9-542B5863165A}" type="pres">
      <dgm:prSet presAssocID="{D1C6F927-E447-4D90-8891-CE47625159FE}" presName="node" presStyleLbl="node1" presStyleIdx="3" presStyleCnt="7">
        <dgm:presLayoutVars>
          <dgm:bulletEnabled val="1"/>
        </dgm:presLayoutVars>
      </dgm:prSet>
      <dgm:spPr/>
    </dgm:pt>
    <dgm:pt modelId="{0A1C77F0-6FB8-4AE6-98F2-489F859DDD42}" type="pres">
      <dgm:prSet presAssocID="{054014F8-6C91-4994-AAAA-F693E84039DE}" presName="sibTrans" presStyleLbl="sibTrans2D1" presStyleIdx="3" presStyleCnt="6"/>
      <dgm:spPr/>
    </dgm:pt>
    <dgm:pt modelId="{0350DF18-6FDD-4139-8011-17D7A2F61919}" type="pres">
      <dgm:prSet presAssocID="{054014F8-6C91-4994-AAAA-F693E84039DE}" presName="connectorText" presStyleLbl="sibTrans2D1" presStyleIdx="3" presStyleCnt="6"/>
      <dgm:spPr/>
    </dgm:pt>
    <dgm:pt modelId="{61393812-DAA6-4522-92A9-60DE939473AD}" type="pres">
      <dgm:prSet presAssocID="{28E5D5B1-84B6-4EFB-BE85-6BDDA0BA33BD}" presName="node" presStyleLbl="node1" presStyleIdx="4" presStyleCnt="7">
        <dgm:presLayoutVars>
          <dgm:bulletEnabled val="1"/>
        </dgm:presLayoutVars>
      </dgm:prSet>
      <dgm:spPr/>
    </dgm:pt>
    <dgm:pt modelId="{DD3196FD-B693-4D93-88F3-40E48EAF25E1}" type="pres">
      <dgm:prSet presAssocID="{AADA51BB-F11E-44A0-9A2F-4B441663F3DF}" presName="sibTrans" presStyleLbl="sibTrans2D1" presStyleIdx="4" presStyleCnt="6"/>
      <dgm:spPr/>
    </dgm:pt>
    <dgm:pt modelId="{A21FEF8E-B9A1-4805-9B69-253E0513DF9E}" type="pres">
      <dgm:prSet presAssocID="{AADA51BB-F11E-44A0-9A2F-4B441663F3DF}" presName="connectorText" presStyleLbl="sibTrans2D1" presStyleIdx="4" presStyleCnt="6"/>
      <dgm:spPr/>
    </dgm:pt>
    <dgm:pt modelId="{17D32B56-DA30-406D-9332-DA0F5CBF97DC}" type="pres">
      <dgm:prSet presAssocID="{2F5B6CE3-A8AE-46B0-88B4-3BB1C50E732B}" presName="node" presStyleLbl="node1" presStyleIdx="5" presStyleCnt="7">
        <dgm:presLayoutVars>
          <dgm:bulletEnabled val="1"/>
        </dgm:presLayoutVars>
      </dgm:prSet>
      <dgm:spPr/>
    </dgm:pt>
    <dgm:pt modelId="{19D1F4D4-882A-4689-9BCB-E7D9ABDE6286}" type="pres">
      <dgm:prSet presAssocID="{355C5066-356A-447E-821E-FB87D3B0FA5D}" presName="sibTrans" presStyleLbl="sibTrans2D1" presStyleIdx="5" presStyleCnt="6"/>
      <dgm:spPr/>
    </dgm:pt>
    <dgm:pt modelId="{D9A5FA15-5AE7-465B-9821-1D6CD9AD95C7}" type="pres">
      <dgm:prSet presAssocID="{355C5066-356A-447E-821E-FB87D3B0FA5D}" presName="connectorText" presStyleLbl="sibTrans2D1" presStyleIdx="5" presStyleCnt="6"/>
      <dgm:spPr/>
    </dgm:pt>
    <dgm:pt modelId="{4BFC3B12-334A-4185-865D-3BCC1DC25CAC}" type="pres">
      <dgm:prSet presAssocID="{CA3403DD-EACB-4530-84D5-440298B24A51}" presName="node" presStyleLbl="node1" presStyleIdx="6" presStyleCnt="7">
        <dgm:presLayoutVars>
          <dgm:bulletEnabled val="1"/>
        </dgm:presLayoutVars>
      </dgm:prSet>
      <dgm:spPr/>
    </dgm:pt>
  </dgm:ptLst>
  <dgm:cxnLst>
    <dgm:cxn modelId="{A7792702-8AA5-4FE1-A463-A9D752348179}" type="presOf" srcId="{5FBD7BF7-102E-4B1C-B1BB-C5B33E41C5CA}" destId="{EFC3E353-64A9-48EF-B047-52E5E6F74CE1}" srcOrd="0" destOrd="0" presId="urn:microsoft.com/office/officeart/2005/8/layout/process1"/>
    <dgm:cxn modelId="{936A9F05-507B-4A65-938C-57F1DABFB7B3}" type="presOf" srcId="{AADA51BB-F11E-44A0-9A2F-4B441663F3DF}" destId="{DD3196FD-B693-4D93-88F3-40E48EAF25E1}" srcOrd="0" destOrd="0" presId="urn:microsoft.com/office/officeart/2005/8/layout/process1"/>
    <dgm:cxn modelId="{041BC10A-650F-4835-A8D2-55D6A180A819}" type="presOf" srcId="{62914ADA-0442-41DD-8689-7D8435F33DD3}" destId="{D3495379-E106-4872-A527-5AC9451EC38F}" srcOrd="0" destOrd="0" presId="urn:microsoft.com/office/officeart/2005/8/layout/process1"/>
    <dgm:cxn modelId="{33B17810-7CD6-4232-9133-E71BF60071DB}" type="presOf" srcId="{6EB1CF21-4F90-425E-A8C1-449D2491CBF8}" destId="{09F79FD3-326B-469C-9E80-E6AB8081DEA5}" srcOrd="0" destOrd="0" presId="urn:microsoft.com/office/officeart/2005/8/layout/process1"/>
    <dgm:cxn modelId="{54280A1A-7D70-46A8-B2E7-CA412CDC0247}" type="presOf" srcId="{A750C434-4AFF-40BE-9BE6-597D2D18D18E}" destId="{DACF116B-F6A3-424C-A484-65E159D3B1F7}" srcOrd="0" destOrd="0" presId="urn:microsoft.com/office/officeart/2005/8/layout/process1"/>
    <dgm:cxn modelId="{CD8A001D-B8ED-4B58-87F7-46C251EAAF99}" srcId="{25E7D7D5-522D-41F8-BAAA-94E7A3B84A51}" destId="{2F5B6CE3-A8AE-46B0-88B4-3BB1C50E732B}" srcOrd="5" destOrd="0" parTransId="{69E7FEA7-60A6-455F-A0D2-1D5F25A470E7}" sibTransId="{355C5066-356A-447E-821E-FB87D3B0FA5D}"/>
    <dgm:cxn modelId="{91D91C2A-91AD-4A95-B585-42150C099FA9}" type="presOf" srcId="{28E5D5B1-84B6-4EFB-BE85-6BDDA0BA33BD}" destId="{61393812-DAA6-4522-92A9-60DE939473AD}" srcOrd="0" destOrd="0" presId="urn:microsoft.com/office/officeart/2005/8/layout/process1"/>
    <dgm:cxn modelId="{525A0F2B-0360-4B22-BFCB-BBC465FE633B}" type="presOf" srcId="{355C5066-356A-447E-821E-FB87D3B0FA5D}" destId="{D9A5FA15-5AE7-465B-9821-1D6CD9AD95C7}" srcOrd="1" destOrd="0" presId="urn:microsoft.com/office/officeart/2005/8/layout/process1"/>
    <dgm:cxn modelId="{0A60F344-96D5-4A47-8163-DBA995436898}" type="presOf" srcId="{054014F8-6C91-4994-AAAA-F693E84039DE}" destId="{0A1C77F0-6FB8-4AE6-98F2-489F859DDD42}" srcOrd="0" destOrd="0" presId="urn:microsoft.com/office/officeart/2005/8/layout/process1"/>
    <dgm:cxn modelId="{A9CD9847-1CAE-466F-8F7C-7822C3C04935}" srcId="{25E7D7D5-522D-41F8-BAAA-94E7A3B84A51}" destId="{28E5D5B1-84B6-4EFB-BE85-6BDDA0BA33BD}" srcOrd="4" destOrd="0" parTransId="{C2F6402E-90D2-48D4-BA29-DAE60F83B297}" sibTransId="{AADA51BB-F11E-44A0-9A2F-4B441663F3DF}"/>
    <dgm:cxn modelId="{45B7EB4A-8C47-4592-BE96-9957B689A820}" type="presOf" srcId="{5FBD7BF7-102E-4B1C-B1BB-C5B33E41C5CA}" destId="{41CD7F8F-4284-4B6A-9D2F-DBB5E32D03B8}" srcOrd="1" destOrd="0" presId="urn:microsoft.com/office/officeart/2005/8/layout/process1"/>
    <dgm:cxn modelId="{D3ABC56B-B418-43D7-913F-6A8E1512FB0A}" type="presOf" srcId="{355C5066-356A-447E-821E-FB87D3B0FA5D}" destId="{19D1F4D4-882A-4689-9BCB-E7D9ABDE6286}" srcOrd="0" destOrd="0" presId="urn:microsoft.com/office/officeart/2005/8/layout/process1"/>
    <dgm:cxn modelId="{6402F772-CDDC-4FBE-8EEA-19D8E27A932B}" srcId="{25E7D7D5-522D-41F8-BAAA-94E7A3B84A51}" destId="{D1C6F927-E447-4D90-8891-CE47625159FE}" srcOrd="3" destOrd="0" parTransId="{2CC243E2-F4A5-46A3-94E5-23414A2EEBBC}" sibTransId="{054014F8-6C91-4994-AAAA-F693E84039DE}"/>
    <dgm:cxn modelId="{73B30974-D3B4-40E4-9651-675DA3683C70}" type="presOf" srcId="{CA3403DD-EACB-4530-84D5-440298B24A51}" destId="{4BFC3B12-334A-4185-865D-3BCC1DC25CAC}" srcOrd="0" destOrd="0" presId="urn:microsoft.com/office/officeart/2005/8/layout/process1"/>
    <dgm:cxn modelId="{00707A54-13DA-4333-B64F-02B9FBF2B93C}" type="presOf" srcId="{B4634D55-FFCA-4305-9604-3404D93F7490}" destId="{D8B92022-221F-4CE4-8FB2-DCBC30A316E2}" srcOrd="1" destOrd="0" presId="urn:microsoft.com/office/officeart/2005/8/layout/process1"/>
    <dgm:cxn modelId="{23DB3086-81C8-4430-96F7-BDC5E2BEC91B}" type="presOf" srcId="{AADA51BB-F11E-44A0-9A2F-4B441663F3DF}" destId="{A21FEF8E-B9A1-4805-9B69-253E0513DF9E}" srcOrd="1" destOrd="0" presId="urn:microsoft.com/office/officeart/2005/8/layout/process1"/>
    <dgm:cxn modelId="{81837B8A-72D5-435C-B8CD-A1E93CBA7B7D}" type="presOf" srcId="{B4634D55-FFCA-4305-9604-3404D93F7490}" destId="{374261FE-07F1-40FE-B4A5-D2B95C5BDB06}" srcOrd="0" destOrd="0" presId="urn:microsoft.com/office/officeart/2005/8/layout/process1"/>
    <dgm:cxn modelId="{6951C08B-95C6-4036-A15E-E9340DC787F4}" type="presOf" srcId="{88D7B254-E081-43F7-8623-A8BEAA54C762}" destId="{EA024D32-EAE8-473A-BC28-B1F93D691BAA}" srcOrd="0" destOrd="0" presId="urn:microsoft.com/office/officeart/2005/8/layout/process1"/>
    <dgm:cxn modelId="{C3438D99-2174-4499-AD81-8216E03A2445}" type="presOf" srcId="{62914ADA-0442-41DD-8689-7D8435F33DD3}" destId="{8349C288-7891-4C51-8BE8-B2606094D41D}" srcOrd="1" destOrd="0" presId="urn:microsoft.com/office/officeart/2005/8/layout/process1"/>
    <dgm:cxn modelId="{1109369A-A932-4EF7-9245-FFD5EB56290F}" type="presOf" srcId="{054014F8-6C91-4994-AAAA-F693E84039DE}" destId="{0350DF18-6FDD-4139-8011-17D7A2F61919}" srcOrd="1" destOrd="0" presId="urn:microsoft.com/office/officeart/2005/8/layout/process1"/>
    <dgm:cxn modelId="{EC0F12A4-8730-4DED-9F59-FAB1D4C98C6A}" srcId="{25E7D7D5-522D-41F8-BAAA-94E7A3B84A51}" destId="{88D7B254-E081-43F7-8623-A8BEAA54C762}" srcOrd="0" destOrd="0" parTransId="{85082C75-26AA-4C66-A92C-093DF37C1854}" sibTransId="{B4634D55-FFCA-4305-9604-3404D93F7490}"/>
    <dgm:cxn modelId="{91278EAE-4963-4FF6-B187-735A188B4B74}" srcId="{25E7D7D5-522D-41F8-BAAA-94E7A3B84A51}" destId="{CA3403DD-EACB-4530-84D5-440298B24A51}" srcOrd="6" destOrd="0" parTransId="{95D4CDC1-A441-4F9A-BC55-A31FAF73F743}" sibTransId="{68B110CE-7199-4013-B662-0C9E96FD887B}"/>
    <dgm:cxn modelId="{153854D3-E109-4584-8E45-E0C4710F3EF7}" type="presOf" srcId="{25E7D7D5-522D-41F8-BAAA-94E7A3B84A51}" destId="{080461E9-05D7-4B1A-A8EF-E7E2DF1B660D}" srcOrd="0" destOrd="0" presId="urn:microsoft.com/office/officeart/2005/8/layout/process1"/>
    <dgm:cxn modelId="{FB5386DB-5C07-45D2-8D38-ABEA361037BD}" type="presOf" srcId="{2F5B6CE3-A8AE-46B0-88B4-3BB1C50E732B}" destId="{17D32B56-DA30-406D-9332-DA0F5CBF97DC}" srcOrd="0" destOrd="0" presId="urn:microsoft.com/office/officeart/2005/8/layout/process1"/>
    <dgm:cxn modelId="{3EB9C7EE-3264-4822-A752-F1FE2E1796A1}" type="presOf" srcId="{D1C6F927-E447-4D90-8891-CE47625159FE}" destId="{09E9765F-1E2C-4E18-9FB9-542B5863165A}" srcOrd="0" destOrd="0" presId="urn:microsoft.com/office/officeart/2005/8/layout/process1"/>
    <dgm:cxn modelId="{F1ECADF3-25BE-4602-B4E6-9E735F241319}" srcId="{25E7D7D5-522D-41F8-BAAA-94E7A3B84A51}" destId="{A750C434-4AFF-40BE-9BE6-597D2D18D18E}" srcOrd="1" destOrd="0" parTransId="{8E9A91F8-D520-4447-97CC-2FB4A83E8988}" sibTransId="{62914ADA-0442-41DD-8689-7D8435F33DD3}"/>
    <dgm:cxn modelId="{16E942F6-9A99-48B6-B540-FD5FBB96376F}" srcId="{25E7D7D5-522D-41F8-BAAA-94E7A3B84A51}" destId="{6EB1CF21-4F90-425E-A8C1-449D2491CBF8}" srcOrd="2" destOrd="0" parTransId="{BB0293BB-BD0F-498C-A58A-1718185A56B0}" sibTransId="{5FBD7BF7-102E-4B1C-B1BB-C5B33E41C5CA}"/>
    <dgm:cxn modelId="{E3989AEF-1848-49CA-91B9-4BA86948F951}" type="presParOf" srcId="{080461E9-05D7-4B1A-A8EF-E7E2DF1B660D}" destId="{EA024D32-EAE8-473A-BC28-B1F93D691BAA}" srcOrd="0" destOrd="0" presId="urn:microsoft.com/office/officeart/2005/8/layout/process1"/>
    <dgm:cxn modelId="{8D2E0C03-166F-4424-AA3B-870E2CAFE63E}" type="presParOf" srcId="{080461E9-05D7-4B1A-A8EF-E7E2DF1B660D}" destId="{374261FE-07F1-40FE-B4A5-D2B95C5BDB06}" srcOrd="1" destOrd="0" presId="urn:microsoft.com/office/officeart/2005/8/layout/process1"/>
    <dgm:cxn modelId="{F83CA163-0929-4C94-A48A-FBE4D9C2242C}" type="presParOf" srcId="{374261FE-07F1-40FE-B4A5-D2B95C5BDB06}" destId="{D8B92022-221F-4CE4-8FB2-DCBC30A316E2}" srcOrd="0" destOrd="0" presId="urn:microsoft.com/office/officeart/2005/8/layout/process1"/>
    <dgm:cxn modelId="{4C085B94-D3B5-47BD-9DCF-7E27F32B8F49}" type="presParOf" srcId="{080461E9-05D7-4B1A-A8EF-E7E2DF1B660D}" destId="{DACF116B-F6A3-424C-A484-65E159D3B1F7}" srcOrd="2" destOrd="0" presId="urn:microsoft.com/office/officeart/2005/8/layout/process1"/>
    <dgm:cxn modelId="{80422CB2-9BD7-451F-BAB5-C247BB2F90DD}" type="presParOf" srcId="{080461E9-05D7-4B1A-A8EF-E7E2DF1B660D}" destId="{D3495379-E106-4872-A527-5AC9451EC38F}" srcOrd="3" destOrd="0" presId="urn:microsoft.com/office/officeart/2005/8/layout/process1"/>
    <dgm:cxn modelId="{3FFCFADD-8B23-46E0-B64F-1FA7A4F8BF57}" type="presParOf" srcId="{D3495379-E106-4872-A527-5AC9451EC38F}" destId="{8349C288-7891-4C51-8BE8-B2606094D41D}" srcOrd="0" destOrd="0" presId="urn:microsoft.com/office/officeart/2005/8/layout/process1"/>
    <dgm:cxn modelId="{849D9F18-E8F5-43B6-A4DD-322898114FCC}" type="presParOf" srcId="{080461E9-05D7-4B1A-A8EF-E7E2DF1B660D}" destId="{09F79FD3-326B-469C-9E80-E6AB8081DEA5}" srcOrd="4" destOrd="0" presId="urn:microsoft.com/office/officeart/2005/8/layout/process1"/>
    <dgm:cxn modelId="{FBC68275-7ADF-44C8-8961-DD3227B53023}" type="presParOf" srcId="{080461E9-05D7-4B1A-A8EF-E7E2DF1B660D}" destId="{EFC3E353-64A9-48EF-B047-52E5E6F74CE1}" srcOrd="5" destOrd="0" presId="urn:microsoft.com/office/officeart/2005/8/layout/process1"/>
    <dgm:cxn modelId="{7D82B592-8219-46CD-85EC-AD954AC6F0FF}" type="presParOf" srcId="{EFC3E353-64A9-48EF-B047-52E5E6F74CE1}" destId="{41CD7F8F-4284-4B6A-9D2F-DBB5E32D03B8}" srcOrd="0" destOrd="0" presId="urn:microsoft.com/office/officeart/2005/8/layout/process1"/>
    <dgm:cxn modelId="{8770D764-22A6-4A44-993E-26C03BB16912}" type="presParOf" srcId="{080461E9-05D7-4B1A-A8EF-E7E2DF1B660D}" destId="{09E9765F-1E2C-4E18-9FB9-542B5863165A}" srcOrd="6" destOrd="0" presId="urn:microsoft.com/office/officeart/2005/8/layout/process1"/>
    <dgm:cxn modelId="{CE3B21EB-A279-4A42-9B79-23E959D2845D}" type="presParOf" srcId="{080461E9-05D7-4B1A-A8EF-E7E2DF1B660D}" destId="{0A1C77F0-6FB8-4AE6-98F2-489F859DDD42}" srcOrd="7" destOrd="0" presId="urn:microsoft.com/office/officeart/2005/8/layout/process1"/>
    <dgm:cxn modelId="{023067CD-A41B-4C09-AF6D-CE7D08BB73A7}" type="presParOf" srcId="{0A1C77F0-6FB8-4AE6-98F2-489F859DDD42}" destId="{0350DF18-6FDD-4139-8011-17D7A2F61919}" srcOrd="0" destOrd="0" presId="urn:microsoft.com/office/officeart/2005/8/layout/process1"/>
    <dgm:cxn modelId="{34BA8B28-FCC9-4E9D-A6FE-F21CE89E8039}" type="presParOf" srcId="{080461E9-05D7-4B1A-A8EF-E7E2DF1B660D}" destId="{61393812-DAA6-4522-92A9-60DE939473AD}" srcOrd="8" destOrd="0" presId="urn:microsoft.com/office/officeart/2005/8/layout/process1"/>
    <dgm:cxn modelId="{76AECEEB-D56C-4680-88E9-542AE200227E}" type="presParOf" srcId="{080461E9-05D7-4B1A-A8EF-E7E2DF1B660D}" destId="{DD3196FD-B693-4D93-88F3-40E48EAF25E1}" srcOrd="9" destOrd="0" presId="urn:microsoft.com/office/officeart/2005/8/layout/process1"/>
    <dgm:cxn modelId="{55ACB999-EBB4-4DF3-8112-E12E68A81196}" type="presParOf" srcId="{DD3196FD-B693-4D93-88F3-40E48EAF25E1}" destId="{A21FEF8E-B9A1-4805-9B69-253E0513DF9E}" srcOrd="0" destOrd="0" presId="urn:microsoft.com/office/officeart/2005/8/layout/process1"/>
    <dgm:cxn modelId="{E1C35454-45E6-4D39-85D3-53D9D1C58129}" type="presParOf" srcId="{080461E9-05D7-4B1A-A8EF-E7E2DF1B660D}" destId="{17D32B56-DA30-406D-9332-DA0F5CBF97DC}" srcOrd="10" destOrd="0" presId="urn:microsoft.com/office/officeart/2005/8/layout/process1"/>
    <dgm:cxn modelId="{22A3DCDC-1F98-4817-A53F-AA906032733B}" type="presParOf" srcId="{080461E9-05D7-4B1A-A8EF-E7E2DF1B660D}" destId="{19D1F4D4-882A-4689-9BCB-E7D9ABDE6286}" srcOrd="11" destOrd="0" presId="urn:microsoft.com/office/officeart/2005/8/layout/process1"/>
    <dgm:cxn modelId="{FA68E412-82C3-471D-9A7E-80B2244B79D6}" type="presParOf" srcId="{19D1F4D4-882A-4689-9BCB-E7D9ABDE6286}" destId="{D9A5FA15-5AE7-465B-9821-1D6CD9AD95C7}" srcOrd="0" destOrd="0" presId="urn:microsoft.com/office/officeart/2005/8/layout/process1"/>
    <dgm:cxn modelId="{564ADB90-8882-4D8C-81D5-615449B10FFC}" type="presParOf" srcId="{080461E9-05D7-4B1A-A8EF-E7E2DF1B660D}" destId="{4BFC3B12-334A-4185-865D-3BCC1DC25CA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24D32-EAE8-473A-BC28-B1F93D691BAA}">
      <dsp:nvSpPr>
        <dsp:cNvPr id="0" name=""/>
        <dsp:cNvSpPr/>
      </dsp:nvSpPr>
      <dsp:spPr>
        <a:xfrm>
          <a:off x="2282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כתיבת טקסט באנגלית</a:t>
          </a:r>
        </a:p>
      </dsp:txBody>
      <dsp:txXfrm>
        <a:off x="21028" y="2408057"/>
        <a:ext cx="826703" cy="602552"/>
      </dsp:txXfrm>
    </dsp:sp>
    <dsp:sp modelId="{374261FE-07F1-40FE-B4A5-D2B95C5BDB06}">
      <dsp:nvSpPr>
        <dsp:cNvPr id="0" name=""/>
        <dsp:cNvSpPr/>
      </dsp:nvSpPr>
      <dsp:spPr>
        <a:xfrm>
          <a:off x="952896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952896" y="2645037"/>
        <a:ext cx="128246" cy="128592"/>
      </dsp:txXfrm>
    </dsp:sp>
    <dsp:sp modelId="{DACF116B-F6A3-424C-A484-65E159D3B1F7}">
      <dsp:nvSpPr>
        <dsp:cNvPr id="0" name=""/>
        <dsp:cNvSpPr/>
      </dsp:nvSpPr>
      <dsp:spPr>
        <a:xfrm>
          <a:off x="1212155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המרת הטקסט לקוד מורס</a:t>
          </a:r>
        </a:p>
      </dsp:txBody>
      <dsp:txXfrm>
        <a:off x="1230901" y="2408057"/>
        <a:ext cx="826703" cy="602552"/>
      </dsp:txXfrm>
    </dsp:sp>
    <dsp:sp modelId="{D3495379-E106-4872-A527-5AC9451EC38F}">
      <dsp:nvSpPr>
        <dsp:cNvPr id="0" name=""/>
        <dsp:cNvSpPr/>
      </dsp:nvSpPr>
      <dsp:spPr>
        <a:xfrm>
          <a:off x="2162770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2162770" y="2645037"/>
        <a:ext cx="128246" cy="128592"/>
      </dsp:txXfrm>
    </dsp:sp>
    <dsp:sp modelId="{09F79FD3-326B-469C-9E80-E6AB8081DEA5}">
      <dsp:nvSpPr>
        <dsp:cNvPr id="0" name=""/>
        <dsp:cNvSpPr/>
      </dsp:nvSpPr>
      <dsp:spPr>
        <a:xfrm>
          <a:off x="2422028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הכנת קובץ אודיו הכולל את התדרים הרצויים</a:t>
          </a:r>
        </a:p>
      </dsp:txBody>
      <dsp:txXfrm>
        <a:off x="2440774" y="2408057"/>
        <a:ext cx="826703" cy="602552"/>
      </dsp:txXfrm>
    </dsp:sp>
    <dsp:sp modelId="{EFC3E353-64A9-48EF-B047-52E5E6F74CE1}">
      <dsp:nvSpPr>
        <dsp:cNvPr id="0" name=""/>
        <dsp:cNvSpPr/>
      </dsp:nvSpPr>
      <dsp:spPr>
        <a:xfrm>
          <a:off x="3372643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3372643" y="2645037"/>
        <a:ext cx="128246" cy="128592"/>
      </dsp:txXfrm>
    </dsp:sp>
    <dsp:sp modelId="{09E9765F-1E2C-4E18-9FB9-542B5863165A}">
      <dsp:nvSpPr>
        <dsp:cNvPr id="0" name=""/>
        <dsp:cNvSpPr/>
      </dsp:nvSpPr>
      <dsp:spPr>
        <a:xfrm>
          <a:off x="3631902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שידור</a:t>
          </a:r>
          <a:r>
            <a:rPr lang="en-US" sz="1000" kern="1200" dirty="0"/>
            <a:t>/</a:t>
          </a:r>
          <a:r>
            <a:rPr lang="he-IL" sz="1000" kern="1200" dirty="0"/>
            <a:t>כתיבת קובץ</a:t>
          </a:r>
        </a:p>
      </dsp:txBody>
      <dsp:txXfrm>
        <a:off x="3650648" y="2408057"/>
        <a:ext cx="826703" cy="602552"/>
      </dsp:txXfrm>
    </dsp:sp>
    <dsp:sp modelId="{0A1C77F0-6FB8-4AE6-98F2-489F859DDD42}">
      <dsp:nvSpPr>
        <dsp:cNvPr id="0" name=""/>
        <dsp:cNvSpPr/>
      </dsp:nvSpPr>
      <dsp:spPr>
        <a:xfrm>
          <a:off x="4582517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4582517" y="2645037"/>
        <a:ext cx="128246" cy="128592"/>
      </dsp:txXfrm>
    </dsp:sp>
    <dsp:sp modelId="{61393812-DAA6-4522-92A9-60DE939473AD}">
      <dsp:nvSpPr>
        <dsp:cNvPr id="0" name=""/>
        <dsp:cNvSpPr/>
      </dsp:nvSpPr>
      <dsp:spPr>
        <a:xfrm>
          <a:off x="4841775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קליטה</a:t>
          </a:r>
          <a:r>
            <a:rPr lang="en-US" sz="1000" kern="1200" dirty="0"/>
            <a:t>/</a:t>
          </a:r>
          <a:r>
            <a:rPr lang="he-IL" sz="1000" kern="1200" dirty="0"/>
            <a:t>קריאת קובץ אודיו</a:t>
          </a:r>
        </a:p>
      </dsp:txBody>
      <dsp:txXfrm>
        <a:off x="4860521" y="2408057"/>
        <a:ext cx="826703" cy="602552"/>
      </dsp:txXfrm>
    </dsp:sp>
    <dsp:sp modelId="{DD3196FD-B693-4D93-88F3-40E48EAF25E1}">
      <dsp:nvSpPr>
        <dsp:cNvPr id="0" name=""/>
        <dsp:cNvSpPr/>
      </dsp:nvSpPr>
      <dsp:spPr>
        <a:xfrm>
          <a:off x="5792390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5792390" y="2645037"/>
        <a:ext cx="128246" cy="128592"/>
      </dsp:txXfrm>
    </dsp:sp>
    <dsp:sp modelId="{17D32B56-DA30-406D-9332-DA0F5CBF97DC}">
      <dsp:nvSpPr>
        <dsp:cNvPr id="0" name=""/>
        <dsp:cNvSpPr/>
      </dsp:nvSpPr>
      <dsp:spPr>
        <a:xfrm>
          <a:off x="6051649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המרת קובץ אודיו למורס</a:t>
          </a:r>
        </a:p>
      </dsp:txBody>
      <dsp:txXfrm>
        <a:off x="6070395" y="2408057"/>
        <a:ext cx="826703" cy="602552"/>
      </dsp:txXfrm>
    </dsp:sp>
    <dsp:sp modelId="{19D1F4D4-882A-4689-9BCB-E7D9ABDE6286}">
      <dsp:nvSpPr>
        <dsp:cNvPr id="0" name=""/>
        <dsp:cNvSpPr/>
      </dsp:nvSpPr>
      <dsp:spPr>
        <a:xfrm>
          <a:off x="7002264" y="2602173"/>
          <a:ext cx="183209" cy="214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800" kern="1200"/>
        </a:p>
      </dsp:txBody>
      <dsp:txXfrm>
        <a:off x="7002264" y="2645037"/>
        <a:ext cx="128246" cy="128592"/>
      </dsp:txXfrm>
    </dsp:sp>
    <dsp:sp modelId="{4BFC3B12-334A-4185-865D-3BCC1DC25CAC}">
      <dsp:nvSpPr>
        <dsp:cNvPr id="0" name=""/>
        <dsp:cNvSpPr/>
      </dsp:nvSpPr>
      <dsp:spPr>
        <a:xfrm>
          <a:off x="7261522" y="2389311"/>
          <a:ext cx="864195" cy="6400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kern="1200" dirty="0"/>
            <a:t>המרת מורס בחזרה לטקסט מקורי</a:t>
          </a:r>
        </a:p>
      </dsp:txBody>
      <dsp:txXfrm>
        <a:off x="7280268" y="2408057"/>
        <a:ext cx="826703" cy="60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809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18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042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646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64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800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38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8254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53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63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24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318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9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66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444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8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EDF1DF-90A6-4F84-A11F-5577C0B2A53C}" type="datetimeFigureOut">
              <a:rPr lang="he-IL" smtClean="0"/>
              <a:t>ט"ז/אייר/תשפ"א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3A23C1-77E2-44D8-A4CF-03DF1EC8B9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03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A225E6-9374-4B33-852D-3126CA389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Ultrasonic Cyber Communication</a:t>
            </a:r>
            <a:r>
              <a:rPr lang="en-US" sz="4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he-IL" sz="166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8386D5A-9B19-4209-81C8-4711706D0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Cyber, Embedded, DSP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D77A938-6AC5-4825-9148-B7BCE8B32480}"/>
              </a:ext>
            </a:extLst>
          </p:cNvPr>
          <p:cNvSpPr txBox="1"/>
          <p:nvPr/>
        </p:nvSpPr>
        <p:spPr>
          <a:xfrm>
            <a:off x="-3810" y="6211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alibri" panose="020F0502020204030204" pitchFamily="34" charset="0"/>
                <a:cs typeface="Arial" panose="020B0604020202020204" pitchFamily="34" charset="0"/>
              </a:rPr>
              <a:t>Coral Raz</a:t>
            </a:r>
          </a:p>
          <a:p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Calibri" panose="020F0502020204030204" pitchFamily="34" charset="0"/>
                <a:cs typeface="Arial" panose="020B0604020202020204" pitchFamily="34" charset="0"/>
              </a:rPr>
              <a:t>Daniel Hoasov Cohen</a:t>
            </a:r>
            <a:endParaRPr lang="he-IL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5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explanation of the code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בחירה ב3 – יצירת</a:t>
            </a:r>
            <a:r>
              <a:rPr lang="en-US" dirty="0"/>
              <a:t>/</a:t>
            </a:r>
            <a:r>
              <a:rPr lang="he-IL" dirty="0"/>
              <a:t>עריכת קובץ קונפיגורציה</a:t>
            </a:r>
          </a:p>
          <a:p>
            <a:pPr lvl="1"/>
            <a:r>
              <a:rPr lang="he-IL" dirty="0"/>
              <a:t>כאשר קובץ הקונפיגורציה אינו נמצא</a:t>
            </a:r>
            <a:r>
              <a:rPr lang="en-US" dirty="0"/>
              <a:t>/</a:t>
            </a:r>
            <a:r>
              <a:rPr lang="he-IL" dirty="0"/>
              <a:t>פגום - נוצר עם ערכי </a:t>
            </a:r>
            <a:r>
              <a:rPr lang="en-US" dirty="0"/>
              <a:t>default</a:t>
            </a:r>
            <a:r>
              <a:rPr lang="he-IL" dirty="0"/>
              <a:t> שהוגדרו בקוד</a:t>
            </a:r>
          </a:p>
          <a:p>
            <a:pPr lvl="1"/>
            <a:r>
              <a:rPr lang="he-IL" dirty="0"/>
              <a:t>קריאת קובץ קונפיגורציה </a:t>
            </a:r>
            <a:r>
              <a:rPr lang="en-US" dirty="0"/>
              <a:t>config.txt</a:t>
            </a:r>
            <a:r>
              <a:rPr lang="he-IL" dirty="0"/>
              <a:t> הצגת קונפיגורציה נוכחית ואפשרות עריכה (כתיבה) </a:t>
            </a:r>
          </a:p>
          <a:p>
            <a:pPr marL="450000" lvl="1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configmain.c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config.h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A0B9F36-2E29-4F79-B456-698507A5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0" y="1580050"/>
            <a:ext cx="380100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6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explanation of the code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he-IL" dirty="0"/>
              <a:t>הורדת הפרויקט והקוד:</a:t>
            </a:r>
          </a:p>
          <a:p>
            <a:pPr lvl="1"/>
            <a:endParaRPr lang="he-IL" dirty="0"/>
          </a:p>
          <a:p>
            <a:pPr lvl="1"/>
            <a:endParaRPr lang="en-US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A0B9F36-2E29-4F79-B456-698507A5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0" y="1580050"/>
            <a:ext cx="380100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2E0E3E-BF23-4637-B36D-A7D6EAC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שיפורים ותוספות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7629DD-9FA1-4E82-ACA8-1534F65E7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411551"/>
            <a:ext cx="11098881" cy="5446449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en-US" dirty="0"/>
              <a:t>*</a:t>
            </a:r>
            <a:r>
              <a:rPr lang="he-IL" dirty="0"/>
              <a:t>השינויים והתוספות רשומות בסדר אקראי.</a:t>
            </a:r>
          </a:p>
          <a:p>
            <a:r>
              <a:rPr lang="he-IL" dirty="0"/>
              <a:t>שיפור הגדרת </a:t>
            </a:r>
            <a:r>
              <a:rPr lang="en-US" dirty="0"/>
              <a:t>delay</a:t>
            </a:r>
            <a:r>
              <a:rPr lang="he-IL" dirty="0"/>
              <a:t> (</a:t>
            </a:r>
            <a:r>
              <a:rPr lang="en-US" dirty="0"/>
              <a:t>Encoder</a:t>
            </a:r>
            <a:r>
              <a:rPr lang="he-IL" dirty="0"/>
              <a:t>) המאפשר השהייה בין </a:t>
            </a:r>
            <a:r>
              <a:rPr lang="en-US" dirty="0"/>
              <a:t>dot</a:t>
            </a:r>
            <a:r>
              <a:rPr lang="he-IL" dirty="0"/>
              <a:t> ו</a:t>
            </a:r>
            <a:r>
              <a:rPr lang="en-US" dirty="0"/>
              <a:t>dash</a:t>
            </a:r>
          </a:p>
          <a:p>
            <a:pPr lvl="1"/>
            <a:r>
              <a:rPr lang="he-IL" dirty="0"/>
              <a:t>מימוש קריאת </a:t>
            </a:r>
            <a:r>
              <a:rPr lang="en-US" dirty="0"/>
              <a:t>delay</a:t>
            </a:r>
            <a:r>
              <a:rPr lang="he-IL" dirty="0"/>
              <a:t> ב</a:t>
            </a:r>
            <a:r>
              <a:rPr lang="en-US" dirty="0"/>
              <a:t>Decoder</a:t>
            </a:r>
            <a:r>
              <a:rPr lang="he-IL" dirty="0"/>
              <a:t> בהתאם להגדרה הכתובה בקובץ </a:t>
            </a:r>
            <a:r>
              <a:rPr lang="en-US" dirty="0"/>
              <a:t>config.txt</a:t>
            </a:r>
          </a:p>
          <a:p>
            <a:r>
              <a:rPr lang="he-IL" dirty="0"/>
              <a:t>שיפור </a:t>
            </a:r>
            <a:r>
              <a:rPr lang="en-US" dirty="0"/>
              <a:t>space</a:t>
            </a:r>
            <a:r>
              <a:rPr lang="he-IL" dirty="0"/>
              <a:t> עבור רווחים בין מילים נשלחות</a:t>
            </a:r>
          </a:p>
          <a:p>
            <a:pPr lvl="1"/>
            <a:r>
              <a:rPr lang="he-IL" dirty="0"/>
              <a:t>מימוש קריאת </a:t>
            </a:r>
            <a:r>
              <a:rPr lang="en-US" dirty="0"/>
              <a:t>space</a:t>
            </a:r>
            <a:r>
              <a:rPr lang="he-IL" dirty="0"/>
              <a:t> ב</a:t>
            </a:r>
            <a:r>
              <a:rPr lang="en-US" dirty="0"/>
              <a:t>Decoder</a:t>
            </a:r>
          </a:p>
          <a:p>
            <a:r>
              <a:rPr lang="he-IL" dirty="0"/>
              <a:t>שיפור </a:t>
            </a:r>
            <a:r>
              <a:rPr lang="en-US" dirty="0"/>
              <a:t>Encoder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אותיות</a:t>
            </a:r>
            <a:r>
              <a:rPr lang="en-US" dirty="0"/>
              <a:t>/</a:t>
            </a:r>
            <a:r>
              <a:rPr lang="he-IL" dirty="0"/>
              <a:t>מילים</a:t>
            </a:r>
            <a:r>
              <a:rPr lang="en-US" dirty="0"/>
              <a:t>/</a:t>
            </a:r>
            <a:r>
              <a:rPr lang="he-IL" dirty="0"/>
              <a:t>משפטים שווי ערך ל</a:t>
            </a:r>
            <a:r>
              <a:rPr lang="en-US" dirty="0"/>
              <a:t>Morse</a:t>
            </a:r>
            <a:r>
              <a:rPr lang="he-IL" dirty="0"/>
              <a:t> (ללא עיוות ובדיוק מירבי) </a:t>
            </a:r>
          </a:p>
          <a:p>
            <a:pPr lvl="2"/>
            <a:r>
              <a:rPr lang="he-IL" dirty="0"/>
              <a:t>בצוע בדיקת נכונות שידור</a:t>
            </a:r>
            <a:r>
              <a:rPr lang="en-US" dirty="0"/>
              <a:t>/</a:t>
            </a:r>
            <a:r>
              <a:rPr lang="he-IL" dirty="0"/>
              <a:t>כתיבת אותיות בצורה נכונה (ללא דילוגים בין </a:t>
            </a:r>
            <a:r>
              <a:rPr lang="en-US" dirty="0"/>
              <a:t>dot</a:t>
            </a:r>
            <a:r>
              <a:rPr lang="he-IL" dirty="0"/>
              <a:t> ו</a:t>
            </a:r>
            <a:r>
              <a:rPr lang="en-US" dirty="0"/>
              <a:t>dash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קובץ </a:t>
            </a:r>
            <a:r>
              <a:rPr lang="en-US" dirty="0"/>
              <a:t>WAV</a:t>
            </a:r>
            <a:r>
              <a:rPr lang="he-IL" dirty="0"/>
              <a:t> ללא</a:t>
            </a:r>
            <a:r>
              <a:rPr lang="en-US" dirty="0"/>
              <a:t> Noise </a:t>
            </a:r>
            <a:r>
              <a:rPr lang="he-IL" dirty="0"/>
              <a:t> - לצורך שידור </a:t>
            </a:r>
            <a:r>
              <a:rPr lang="en-US" dirty="0"/>
              <a:t>Morse</a:t>
            </a:r>
            <a:r>
              <a:rPr lang="he-IL" dirty="0"/>
              <a:t> נקי</a:t>
            </a:r>
          </a:p>
          <a:p>
            <a:pPr lvl="1"/>
            <a:r>
              <a:rPr lang="he-IL" dirty="0"/>
              <a:t>שיפור </a:t>
            </a:r>
            <a:r>
              <a:rPr lang="en-US" dirty="0"/>
              <a:t>Sample Rate</a:t>
            </a:r>
            <a:r>
              <a:rPr lang="he-IL" dirty="0"/>
              <a:t> ו- </a:t>
            </a:r>
            <a:r>
              <a:rPr lang="en-US" dirty="0"/>
              <a:t>WAV length</a:t>
            </a:r>
            <a:r>
              <a:rPr lang="he-IL" dirty="0"/>
              <a:t> לצורך יצירת קובץ </a:t>
            </a:r>
            <a:r>
              <a:rPr lang="en-US" dirty="0"/>
              <a:t>WAV</a:t>
            </a:r>
            <a:r>
              <a:rPr lang="he-IL" dirty="0"/>
              <a:t> הכולל את האות הרצוי ללא מחזוריות אפשרית</a:t>
            </a:r>
          </a:p>
          <a:p>
            <a:pPr lvl="1"/>
            <a:r>
              <a:rPr lang="he-IL" dirty="0"/>
              <a:t>בצוע בדיקת זמנים ותדרים – האם מדויקים מספיק</a:t>
            </a:r>
          </a:p>
          <a:p>
            <a:pPr lvl="1"/>
            <a:r>
              <a:rPr lang="he-IL" dirty="0"/>
              <a:t>שיפור יצירת קובץ עם תדרים גבוהים</a:t>
            </a:r>
          </a:p>
          <a:p>
            <a:r>
              <a:rPr lang="he-IL" dirty="0"/>
              <a:t>שיפור </a:t>
            </a:r>
            <a:r>
              <a:rPr lang="en-US" dirty="0"/>
              <a:t>Decoder</a:t>
            </a:r>
            <a:endParaRPr lang="he-IL" dirty="0"/>
          </a:p>
          <a:p>
            <a:pPr lvl="1"/>
            <a:r>
              <a:rPr lang="he-IL" dirty="0"/>
              <a:t>קריאת כל נתוני קובץ ה</a:t>
            </a:r>
            <a:r>
              <a:rPr lang="en-US" dirty="0"/>
              <a:t>WAV</a:t>
            </a:r>
            <a:r>
              <a:rPr lang="he-IL" dirty="0"/>
              <a:t> (</a:t>
            </a:r>
            <a:r>
              <a:rPr lang="en-US" dirty="0"/>
              <a:t>Simple rate, Byte rate, Size…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המשך מימוש פתיחת מיקרופון (בוצע בגרסה</a:t>
            </a:r>
            <a:r>
              <a:rPr lang="en-US" dirty="0"/>
              <a:t>1.1 </a:t>
            </a:r>
            <a:r>
              <a:rPr lang="he-IL" dirty="0"/>
              <a:t> של הקוד) לצורך קליטת קובץ אודיו (</a:t>
            </a:r>
            <a:r>
              <a:rPr lang="en-US" dirty="0"/>
              <a:t>WAV</a:t>
            </a:r>
            <a:r>
              <a:rPr lang="he-IL" dirty="0"/>
              <a:t>) ב</a:t>
            </a:r>
            <a:r>
              <a:rPr lang="en-US" dirty="0"/>
              <a:t>Live stream</a:t>
            </a:r>
            <a:r>
              <a:rPr lang="he-IL" dirty="0"/>
              <a:t> (ללא פתיחת קובץ וקריאת הנתונים ממנו)</a:t>
            </a:r>
          </a:p>
          <a:p>
            <a:pPr lvl="2"/>
            <a:r>
              <a:rPr lang="he-IL" dirty="0"/>
              <a:t>הוספת אפשרות בחירה בין פתיחת מיקרופון או קריאה מקובץ</a:t>
            </a:r>
          </a:p>
          <a:p>
            <a:pPr lvl="1"/>
            <a:r>
              <a:rPr lang="he-IL" dirty="0"/>
              <a:t>מימוש כתיבת </a:t>
            </a:r>
            <a:r>
              <a:rPr lang="en-US" dirty="0"/>
              <a:t>Decoder</a:t>
            </a:r>
            <a:r>
              <a:rPr lang="he-IL" dirty="0"/>
              <a:t> בשפת </a:t>
            </a:r>
            <a:r>
              <a:rPr lang="en-US" dirty="0"/>
              <a:t>C</a:t>
            </a:r>
            <a:r>
              <a:rPr lang="he-IL" dirty="0"/>
              <a:t> (הכולל שימוש בספריית </a:t>
            </a:r>
            <a:r>
              <a:rPr lang="en-US" dirty="0"/>
              <a:t>libsndfile</a:t>
            </a:r>
            <a:r>
              <a:rPr lang="he-IL" dirty="0"/>
              <a:t>) והמרת האלגוריתם זיהוי מ</a:t>
            </a:r>
            <a:r>
              <a:rPr lang="en-US" dirty="0"/>
              <a:t>Python</a:t>
            </a:r>
            <a:r>
              <a:rPr lang="he-IL" dirty="0"/>
              <a:t> (</a:t>
            </a:r>
            <a:r>
              <a:rPr lang="en-US" dirty="0"/>
              <a:t>FFT</a:t>
            </a:r>
            <a:r>
              <a:rPr lang="he-IL" dirty="0"/>
              <a:t>)</a:t>
            </a:r>
          </a:p>
          <a:p>
            <a:pPr lvl="1"/>
            <a:r>
              <a:rPr lang="he-IL" dirty="0"/>
              <a:t>בצוע חישוב </a:t>
            </a:r>
            <a:r>
              <a:rPr lang="en-US" dirty="0"/>
              <a:t>Pitch</a:t>
            </a:r>
            <a:r>
              <a:rPr lang="he-IL" dirty="0"/>
              <a:t> גם עבור תדרים אחרים מקובץ </a:t>
            </a:r>
            <a:r>
              <a:rPr lang="en-US" dirty="0"/>
              <a:t>config.txt</a:t>
            </a:r>
            <a:r>
              <a:rPr lang="he-IL" dirty="0"/>
              <a:t> לצורך קריאת קובץ </a:t>
            </a:r>
            <a:r>
              <a:rPr lang="en-US" dirty="0"/>
              <a:t>WAV</a:t>
            </a:r>
            <a:r>
              <a:rPr lang="he-IL" dirty="0"/>
              <a:t> ללא החישוב המתמטי שבצעתי בקוד (</a:t>
            </a:r>
            <a:r>
              <a:rPr lang="en-US" dirty="0"/>
              <a:t>Python</a:t>
            </a:r>
            <a:r>
              <a:rPr lang="he-IL" dirty="0"/>
              <a:t>)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מימוש יכולת קריאת מילים</a:t>
            </a:r>
            <a:r>
              <a:rPr lang="en-US" dirty="0"/>
              <a:t>/</a:t>
            </a:r>
            <a:r>
              <a:rPr lang="he-IL" dirty="0"/>
              <a:t>משפטים ולא רק אותיות</a:t>
            </a:r>
          </a:p>
          <a:p>
            <a:pPr lvl="1"/>
            <a:r>
              <a:rPr lang="he-IL" dirty="0"/>
              <a:t>הוספת מילון אותיות מלא (קיימים כרגע רק 3 אותיות לצורך הוכחת יכולת)</a:t>
            </a:r>
          </a:p>
          <a:p>
            <a:pPr lvl="1"/>
            <a:r>
              <a:rPr lang="he-IL" dirty="0"/>
              <a:t>מימוש כתיבת טקסט משוחזר לתוך קובץ </a:t>
            </a:r>
            <a:r>
              <a:rPr lang="en-US" dirty="0"/>
              <a:t>txt</a:t>
            </a:r>
          </a:p>
          <a:p>
            <a:pPr lvl="1"/>
            <a:endParaRPr lang="en-US" dirty="0"/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marL="450000" lvl="1" indent="0">
              <a:buNone/>
            </a:pPr>
            <a:endParaRPr lang="he-IL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7527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A59F99-B2FF-4BED-BE22-A1F8C9AE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DC99F2-5296-468B-9209-89887737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אנו מסתכלים על תוקף מעצמתי (בהיקף מדיני) ומנגד על הגנה מדינית וארגוני בטחון מדיניים מפני תקיפות סייבר. התוקף מסוגל לאתר אנשים ספציפיים (בכירים במעמדם) שעובדים ברשתות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Air-Gap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מסווגות בעלות מידע רגיש ומסווג. ראה כדוגמה  – צה"ל, תעשיה אווירית,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Elbit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רפאל ועוד...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רצונו של התוקף להתקין להם ווירוס על הטלפון/מחשב ואף אפילו להתקין וירוס על גבי רשת 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Air-Gap 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כולה. כמו כן כידוע, דברים אלו נעשו בעבר, לדוגמה: פיזור וחשיפה של התקני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USB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ולאחר זמן קצר גילו כי עובדים הכניסו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Disk on key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עם ווירוס לרשת המסווגת. במאמר מוסגר נציין כי וירוסים הגיעו לרשתות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 Gap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בעבר ואף לכור האטומי לדוגמה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Stuxnet virus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בשנת 2011.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מטרת הפרויקט הינו הוכחת יכולת, תחילה ננסה לבצע את המימש באמצעות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Ultrasonic communication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בשביל לדעת לעבור את הרשתות המסווגות (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Air-Gap networks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על ידי בניית נתב ייעודי.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אך לאחר שנצליח לבצע את המימוש נרצה לדעת איך נוכל לשבש את האות ה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Ultrasonic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לצורך הגנת סייבר ומניעת דליפת המידע. כמו כן אם נצליח לבצע זאת נוכל אף להתקדם ולהשתמש בהתקנים יום יומיים, לדוגמה : מד צעדים בנעל, שעונים חכמים, סנסורים שונים וכדומה.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חשוב לציין כי שימוש בטכנולוגיה המאפשרת העברת וירוסים ואף לדעת למנוע וחסום אותם ללא מגע יד אדם בציוד היעד, כמו גניבת מכשיר טלפון לצורך העברת הווירוס, הינו הכרחי.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404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213B1-4BFF-4239-956A-6EF20E94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התקדמות הפרויקט עד כה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F5088A-9C62-4529-9DC9-E591542C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 rtl="1">
              <a:lnSpc>
                <a:spcPct val="107000"/>
              </a:lnSpc>
              <a:buFont typeface="+mj-lt"/>
              <a:buAutoNum type="arabi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קריאת ראשונית של מאמרים והבנת הנושאים שבהם נעסוק בפרויקט –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בוצע, כל המאמרים והאתרים נשמרו בתיקיית הפרויקט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 rtl="1">
              <a:lnSpc>
                <a:spcPct val="107000"/>
              </a:lnSpc>
              <a:buFont typeface="+mj-lt"/>
              <a:buAutoNum type="arabicPeriod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POC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בדיקת יכולת שידור/קליטת נתונים על ידי משתמש בין מחשב/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לעצמו ובין 2 מחשבים/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שונים.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יכולת המחשב לשלוח ולקבל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Ultrasonic Signals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בתדרים בין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18kHz-22kHz</a:t>
            </a:r>
            <a:r>
              <a:rPr lang="en-U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</a:t>
            </a:r>
            <a:r>
              <a:rPr lang="he-IL" sz="14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סימולציה ובדיקה על ידי תוכנת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Tony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חשיבה על אופן העברת הנתונים וקליטתם –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חקר והוחלט בתור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POC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לבצע את העברת הנתונים דרך קוד טקסט שיעבור המרה לקוד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MORSE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ולהפך.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כתיבת קוד הכוללת שידור של הטקסט הרצוי דרך –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כתיבה מלאה דרך שפת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 שידור עובד תקין וניתן לשנות תדרים והגדרות נוספות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 rtl="1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כתיבת קוד הכוללת קליטת האות ששודר ושחזור מלא של הטקסט ששודר- 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בוצע כתיבה דרך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(לצורך נוחות מתמטית עבור בצוע התמרת פורייה מהירה </a:t>
            </a:r>
            <a:r>
              <a:rPr lang="en-US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(FFT</a:t>
            </a:r>
            <a:r>
              <a:rPr lang="he-IL" sz="14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בצוע חלקי אך מספק עבור הוכחת יכולת.</a:t>
            </a:r>
          </a:p>
        </p:txBody>
      </p:sp>
    </p:spTree>
    <p:extLst>
      <p:ext uri="{BB962C8B-B14F-4D97-AF65-F5344CB8AC3E}">
        <p14:creationId xmlns:p14="http://schemas.microsoft.com/office/powerpoint/2010/main" val="9973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4B05B9-4470-442B-952C-E9C5BF1D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175B517-762E-4F4A-97EE-5012410A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מטרת ה</a:t>
            </a:r>
            <a:r>
              <a:rPr lang="en-US" dirty="0"/>
              <a:t>POC</a:t>
            </a:r>
            <a:r>
              <a:rPr lang="he-IL" dirty="0"/>
              <a:t> הינה שידור וקליטת תו</a:t>
            </a:r>
            <a:r>
              <a:rPr lang="en-US" dirty="0"/>
              <a:t>/</a:t>
            </a:r>
            <a:r>
              <a:rPr lang="he-IL" dirty="0"/>
              <a:t>אות במערכת סגורה (מחשב לעצמו).</a:t>
            </a:r>
          </a:p>
          <a:p>
            <a:pPr lvl="1"/>
            <a:r>
              <a:rPr lang="he-IL" strike="sngStrike" dirty="0"/>
              <a:t>שימוש ב</a:t>
            </a:r>
            <a:r>
              <a:rPr lang="en-US" strike="sngStrike" dirty="0"/>
              <a:t>GitHub</a:t>
            </a:r>
            <a:r>
              <a:rPr lang="he-IL" strike="sngStrike" dirty="0"/>
              <a:t> לצורך הורדת פרויקט מוכן למימוש.</a:t>
            </a:r>
          </a:p>
          <a:p>
            <a:pPr lvl="1"/>
            <a:r>
              <a:rPr lang="he-IL" dirty="0"/>
              <a:t>כתיבת קוד למימוש.</a:t>
            </a:r>
            <a:endParaRPr lang="en-US" dirty="0"/>
          </a:p>
          <a:p>
            <a:r>
              <a:rPr lang="he-IL" dirty="0"/>
              <a:t>שידור וקליטה בתדרים </a:t>
            </a:r>
            <a:r>
              <a:rPr lang="en-US" dirty="0"/>
              <a:t>15kHz</a:t>
            </a:r>
            <a:r>
              <a:rPr lang="he-IL" dirty="0"/>
              <a:t> ומעלה. (</a:t>
            </a:r>
            <a:r>
              <a:rPr lang="en-US" dirty="0"/>
              <a:t>Ultrasonic frequencies</a:t>
            </a:r>
            <a:r>
              <a:rPr lang="he-IL" dirty="0"/>
              <a:t>)</a:t>
            </a:r>
          </a:p>
          <a:p>
            <a:endParaRPr lang="he-IL" dirty="0"/>
          </a:p>
          <a:p>
            <a:pPr marL="36900" indent="0">
              <a:buNone/>
            </a:pPr>
            <a:endParaRPr lang="he-IL" dirty="0"/>
          </a:p>
          <a:p>
            <a:endParaRPr lang="he-IL" dirty="0"/>
          </a:p>
          <a:p>
            <a:pPr marL="36900" indent="0">
              <a:buNone/>
            </a:pPr>
            <a:endParaRPr lang="he-IL" dirty="0"/>
          </a:p>
          <a:p>
            <a:endParaRPr lang="he-IL" dirty="0"/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DE986759-9C90-4A12-AD93-2600733BB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54267"/>
              </p:ext>
            </p:extLst>
          </p:nvPr>
        </p:nvGraphicFramePr>
        <p:xfrm>
          <a:off x="2026676" y="19625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58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864E86-B623-499C-A32D-58C2419B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בצוע </a:t>
            </a:r>
            <a:r>
              <a:rPr lang="en-US" dirty="0"/>
              <a:t>POC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8F53E1-678A-4516-A951-FB0871A0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תחילה הורדנו פרויקטים שבוצעו באופן דומה ב</a:t>
            </a:r>
            <a:r>
              <a:rPr lang="en-US" dirty="0"/>
              <a:t>GitHub</a:t>
            </a:r>
            <a:r>
              <a:rPr lang="he-IL" dirty="0"/>
              <a:t> אך רצינו להתנסות לבד בכתיבת הקוד.</a:t>
            </a:r>
          </a:p>
          <a:p>
            <a:r>
              <a:rPr lang="he-IL" dirty="0"/>
              <a:t>התחלנו לקרוא מאמרים אקדמאים אודות שליחת אותות באופן דומה למה שרצינו.</a:t>
            </a:r>
          </a:p>
          <a:p>
            <a:r>
              <a:rPr lang="he-IL" dirty="0"/>
              <a:t>חפשנו דרכים נכונות להעביר את הקובץ טקסט – החלטנו לבצע על ידי </a:t>
            </a:r>
            <a:r>
              <a:rPr lang="en-US" dirty="0"/>
              <a:t>Morse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פשוט למימוש</a:t>
            </a:r>
          </a:p>
          <a:p>
            <a:pPr lvl="1"/>
            <a:r>
              <a:rPr lang="he-IL" dirty="0"/>
              <a:t>קל להצפנה (בעתיד)</a:t>
            </a:r>
            <a:r>
              <a:rPr lang="en-US" dirty="0"/>
              <a:t> </a:t>
            </a:r>
            <a:endParaRPr lang="he-IL" dirty="0"/>
          </a:p>
          <a:p>
            <a:pPr lvl="1"/>
            <a:r>
              <a:rPr lang="he-IL" dirty="0"/>
              <a:t>נוחות קריאה וכתיבה</a:t>
            </a:r>
          </a:p>
          <a:p>
            <a:pPr lvl="1"/>
            <a:r>
              <a:rPr lang="he-IL" dirty="0"/>
              <a:t>ניתן לפתח פרוטוקול תקשורת מבוסס </a:t>
            </a:r>
            <a:r>
              <a:rPr lang="en-US" dirty="0"/>
              <a:t>Morse</a:t>
            </a:r>
            <a:r>
              <a:rPr lang="he-IL" dirty="0"/>
              <a:t> ומקודד לפני רצוננו (בעתיד)</a:t>
            </a:r>
          </a:p>
          <a:p>
            <a:r>
              <a:rPr lang="he-IL" dirty="0"/>
              <a:t>תחילת כתיבת </a:t>
            </a:r>
            <a:r>
              <a:rPr lang="en-US" dirty="0"/>
              <a:t>Encoder</a:t>
            </a:r>
            <a:r>
              <a:rPr lang="he-IL" dirty="0"/>
              <a:t> ולאחר מכן </a:t>
            </a:r>
            <a:r>
              <a:rPr lang="en-US" dirty="0"/>
              <a:t>Decoder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שימוש בספריות מוכרות</a:t>
            </a:r>
          </a:p>
          <a:p>
            <a:pPr lvl="2"/>
            <a:r>
              <a:rPr lang="en-US" dirty="0"/>
              <a:t>Python – aubio, numpy, scipy.io… </a:t>
            </a:r>
            <a:endParaRPr lang="he-IL" dirty="0"/>
          </a:p>
          <a:p>
            <a:pPr lvl="2"/>
            <a:r>
              <a:rPr lang="en-US" dirty="0"/>
              <a:t>C – winmm, utilapiset, portaudio… </a:t>
            </a:r>
          </a:p>
          <a:p>
            <a:r>
              <a:rPr lang="he-IL" dirty="0"/>
              <a:t>בצענו כמה גרסאות קוד עד שהגענו לתוצאה הרצויה</a:t>
            </a:r>
          </a:p>
          <a:p>
            <a:pPr lvl="1"/>
            <a:endParaRPr lang="he-IL" dirty="0"/>
          </a:p>
          <a:p>
            <a:pPr marL="3690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3894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explanation of the code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515951"/>
          </a:xfrm>
        </p:spPr>
        <p:txBody>
          <a:bodyPr>
            <a:normAutofit/>
          </a:bodyPr>
          <a:lstStyle/>
          <a:p>
            <a:r>
              <a:rPr lang="he-IL" dirty="0"/>
              <a:t>חלון ראשון – תפריט ראשית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1. יצירת קובץ </a:t>
            </a:r>
            <a:r>
              <a:rPr lang="en-US" dirty="0"/>
              <a:t>WAV</a:t>
            </a:r>
            <a:endParaRPr lang="he-IL" dirty="0"/>
          </a:p>
          <a:p>
            <a:pPr lvl="1"/>
            <a:r>
              <a:rPr lang="he-IL" dirty="0"/>
              <a:t>2. קריאת קובץ </a:t>
            </a:r>
            <a:r>
              <a:rPr lang="en-US" dirty="0"/>
              <a:t>WAV</a:t>
            </a:r>
          </a:p>
          <a:p>
            <a:pPr lvl="1"/>
            <a:r>
              <a:rPr lang="he-IL" dirty="0"/>
              <a:t>3. יצירת</a:t>
            </a:r>
            <a:r>
              <a:rPr lang="en-US" dirty="0"/>
              <a:t>/</a:t>
            </a:r>
            <a:r>
              <a:rPr lang="he-IL" dirty="0"/>
              <a:t>עריכת קובץ קונפיגורציה</a:t>
            </a:r>
          </a:p>
          <a:p>
            <a:pPr lvl="1"/>
            <a:r>
              <a:rPr lang="he-IL" dirty="0"/>
              <a:t>4. יציאה מהתוכנית</a:t>
            </a:r>
          </a:p>
          <a:p>
            <a:pPr marL="450000" lvl="1" indent="0">
              <a:buNone/>
            </a:pPr>
            <a:endParaRPr lang="he-IL" dirty="0"/>
          </a:p>
          <a:p>
            <a:r>
              <a:rPr lang="he-IL" dirty="0"/>
              <a:t>בחירה ב1 – יצירת קובץ </a:t>
            </a:r>
            <a:r>
              <a:rPr lang="en-US" dirty="0"/>
              <a:t>WAV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קריאה מקובץ </a:t>
            </a:r>
            <a:r>
              <a:rPr lang="en-US" dirty="0"/>
              <a:t>config.txt</a:t>
            </a:r>
            <a:r>
              <a:rPr lang="he-IL" dirty="0"/>
              <a:t> את הקונפיגורציה שהוגדרה </a:t>
            </a:r>
            <a:r>
              <a:rPr lang="en-US" dirty="0"/>
              <a:t>/</a:t>
            </a:r>
            <a:r>
              <a:rPr lang="he-IL" dirty="0"/>
              <a:t> נערכה והצגתה על גבי החלון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config.c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כתיבת אותיות</a:t>
            </a:r>
            <a:r>
              <a:rPr lang="en-US" dirty="0"/>
              <a:t>/</a:t>
            </a:r>
            <a:r>
              <a:rPr lang="he-IL" dirty="0"/>
              <a:t>מילים</a:t>
            </a:r>
            <a:r>
              <a:rPr lang="en-US" dirty="0"/>
              <a:t>/</a:t>
            </a:r>
            <a:r>
              <a:rPr lang="he-IL" dirty="0"/>
              <a:t>משפטים </a:t>
            </a:r>
          </a:p>
          <a:p>
            <a:pPr lvl="1"/>
            <a:endParaRPr lang="he-IL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7DE20520-A35E-4401-A463-8F59EA81A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65" y="1732449"/>
            <a:ext cx="5053844" cy="2225881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07B91649-EC68-43ED-8A6F-E24E0483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4110729"/>
            <a:ext cx="4179981" cy="24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explanation of the code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המשך</a:t>
            </a:r>
            <a:r>
              <a:rPr lang="en-US" dirty="0"/>
              <a:t>,</a:t>
            </a:r>
            <a:r>
              <a:rPr lang="he-IL" dirty="0"/>
              <a:t> בחירה ב1 – יצירת קובץ </a:t>
            </a:r>
            <a:r>
              <a:rPr lang="en-US" dirty="0"/>
              <a:t>WAV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המרת הטקסט שנכתב לקוד מורס על ידי פונקציית טקסט-מורס</a:t>
            </a:r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morse.c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המרת מורס לקובץ אודיו בפורמט </a:t>
            </a:r>
            <a:r>
              <a:rPr lang="en-US" dirty="0"/>
              <a:t>WAV</a:t>
            </a:r>
            <a:r>
              <a:rPr lang="he-IL" dirty="0"/>
              <a:t> לפי הקונפיגורציה על ידי פונקציית מורס-אודיו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morse_tx.c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0000" lvl="1" indent="0">
              <a:buNone/>
            </a:pP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E4C1A05-D588-4762-8D2B-578A0C1F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5" y="1386764"/>
            <a:ext cx="5157164" cy="53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explanation of the code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he-IL" dirty="0"/>
              <a:t>הצגת תוכן קובץ </a:t>
            </a:r>
            <a:r>
              <a:rPr lang="en-US" dirty="0"/>
              <a:t>WAV</a:t>
            </a:r>
            <a:r>
              <a:rPr lang="he-IL" dirty="0"/>
              <a:t> על ידי תוכנת צד שלישי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Sonic viewer</a:t>
            </a:r>
            <a:r>
              <a:rPr lang="he-IL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 lvl="1"/>
            <a:r>
              <a:rPr lang="he-IL" dirty="0"/>
              <a:t>ניתן להבחין בתדרים ובאורכי האותות שבקובץ </a:t>
            </a:r>
            <a:r>
              <a:rPr lang="en-US" dirty="0"/>
              <a:t>dash &amp; dot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630A1D-5B91-48A1-8368-33ECDC51C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48" y="1580050"/>
            <a:ext cx="6096000" cy="33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0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5BD3D5-8841-4113-8D44-3FFB7255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explanation of the code</a:t>
            </a:r>
            <a:endParaRPr lang="he-IL" dirty="0"/>
          </a:p>
        </p:txBody>
      </p:sp>
      <p:sp>
        <p:nvSpPr>
          <p:cNvPr id="19" name="מציין מיקום תוכן 18">
            <a:extLst>
              <a:ext uri="{FF2B5EF4-FFF2-40B4-BE49-F238E27FC236}">
                <a16:creationId xmlns:a16="http://schemas.microsoft.com/office/drawing/2014/main" id="{D34D5B75-21EA-4391-8979-D26E3DC5FC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בחירה ב2 – קריאת קובץ </a:t>
            </a:r>
            <a:r>
              <a:rPr lang="en-US" dirty="0"/>
              <a:t>WAV</a:t>
            </a:r>
            <a:r>
              <a:rPr lang="he-IL" dirty="0"/>
              <a:t> </a:t>
            </a:r>
          </a:p>
          <a:p>
            <a:pPr lvl="1"/>
            <a:r>
              <a:rPr lang="he-IL" dirty="0"/>
              <a:t>פתיחת קוד שנכתב ב</a:t>
            </a:r>
            <a:r>
              <a:rPr lang="en-US" dirty="0"/>
              <a:t>Python</a:t>
            </a:r>
            <a:r>
              <a:rPr lang="he-IL" dirty="0"/>
              <a:t> ונשמר כ</a:t>
            </a:r>
            <a:r>
              <a:rPr lang="en-US" dirty="0"/>
              <a:t>exe</a:t>
            </a:r>
            <a:r>
              <a:rPr lang="he-IL" dirty="0"/>
              <a:t>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recive.c</a:t>
            </a:r>
            <a:endParaRPr lang="he-IL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he-IL" dirty="0"/>
              <a:t>בקשה לכתיבת שם קובץ האודיו בפורמט </a:t>
            </a:r>
            <a:r>
              <a:rPr lang="en-US" dirty="0"/>
              <a:t>WAV</a:t>
            </a:r>
            <a:endParaRPr lang="he-IL" dirty="0"/>
          </a:p>
          <a:p>
            <a:pPr lvl="1"/>
            <a:r>
              <a:rPr lang="he-IL" dirty="0"/>
              <a:t>קריאת קובץ </a:t>
            </a:r>
            <a:r>
              <a:rPr lang="en-US" dirty="0"/>
              <a:t>WAV</a:t>
            </a:r>
            <a:r>
              <a:rPr lang="he-IL" dirty="0"/>
              <a:t> וביצוע התמרת פורייה מהירה (</a:t>
            </a:r>
            <a:r>
              <a:rPr lang="en-US" dirty="0"/>
              <a:t>(FFT</a:t>
            </a:r>
          </a:p>
          <a:p>
            <a:pPr lvl="1"/>
            <a:r>
              <a:rPr lang="he-IL" dirty="0"/>
              <a:t>המרת האותות למורס </a:t>
            </a:r>
            <a:r>
              <a:rPr lang="he-IL" dirty="0">
                <a:sym typeface="Wingdings" panose="05000000000000000000" pitchFamily="2" charset="2"/>
              </a:rPr>
              <a:t> ממורס בחזרה לטקסט מקורי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4CEF705-AEC2-46F3-B848-933048BA2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2" y="1732449"/>
            <a:ext cx="5657340" cy="14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59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פחה">
  <a:themeElements>
    <a:clrScheme name="צפחה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צפחה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צפח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108</TotalTime>
  <Words>1057</Words>
  <Application>Microsoft Office PowerPoint</Application>
  <PresentationFormat>מסך רחב</PresentationFormat>
  <Paragraphs>102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Calisto MT</vt:lpstr>
      <vt:lpstr>Wingdings 2</vt:lpstr>
      <vt:lpstr>צפחה</vt:lpstr>
      <vt:lpstr>Ultrasonic Cyber Communication </vt:lpstr>
      <vt:lpstr>Project Milestones</vt:lpstr>
      <vt:lpstr>התקדמות הפרויקט עד כה</vt:lpstr>
      <vt:lpstr>POC</vt:lpstr>
      <vt:lpstr>תהליך בצוע POC</vt:lpstr>
      <vt:lpstr>A brief explanation of the code</vt:lpstr>
      <vt:lpstr>A brief explanation of the code</vt:lpstr>
      <vt:lpstr>A brief explanation of the code</vt:lpstr>
      <vt:lpstr>A brief explanation of the code</vt:lpstr>
      <vt:lpstr>A brief explanation of the code</vt:lpstr>
      <vt:lpstr>A brief explanation of the code</vt:lpstr>
      <vt:lpstr>שיפורים ותוספות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Cyber Communication </dc:title>
  <dc:creator>daniel cohen</dc:creator>
  <cp:lastModifiedBy>daniel cohen</cp:lastModifiedBy>
  <cp:revision>14</cp:revision>
  <dcterms:created xsi:type="dcterms:W3CDTF">2021-04-28T17:36:17Z</dcterms:created>
  <dcterms:modified xsi:type="dcterms:W3CDTF">2021-04-28T19:24:40Z</dcterms:modified>
</cp:coreProperties>
</file>