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5" r:id="rId6"/>
    <p:sldId id="267" r:id="rId7"/>
    <p:sldId id="259" r:id="rId8"/>
    <p:sldId id="266" r:id="rId9"/>
    <p:sldId id="264" r:id="rId10"/>
    <p:sldId id="269" r:id="rId11"/>
    <p:sldId id="258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68D3D-4E12-4246-9BE4-E26A6B465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QuickNote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B5CC6-C5F6-4321-A0A7-D56F054A9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Timothy Hill, Daniel Peters</a:t>
            </a:r>
          </a:p>
        </p:txBody>
      </p:sp>
    </p:spTree>
    <p:extLst>
      <p:ext uri="{BB962C8B-B14F-4D97-AF65-F5344CB8AC3E}">
        <p14:creationId xmlns:p14="http://schemas.microsoft.com/office/powerpoint/2010/main" val="307827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54B13-C7A3-4842-9017-8698BCD9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E21CA-D4E5-4A46-ABFD-AF76E769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Methode: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Tool: GitHub Projects</a:t>
            </a:r>
          </a:p>
          <a:p>
            <a:r>
              <a:rPr lang="de-CH" dirty="0"/>
              <a:t>Meilensteine: GitHub Milestones</a:t>
            </a:r>
          </a:p>
          <a:p>
            <a:r>
              <a:rPr lang="de-CH" dirty="0"/>
              <a:t>Tasks: GitHub </a:t>
            </a:r>
            <a:r>
              <a:rPr lang="de-CH" dirty="0" err="1"/>
              <a:t>Issues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726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7A403-2E35-49CA-A8A9-A7450D5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Arbeitsablauf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87F495-CADF-4262-8C5B-B4B38C9A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38" y="2557463"/>
            <a:ext cx="52699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9797-CF89-41A5-925A-BDA8D4B4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Das Produkt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F62DB41-E251-40E0-8A74-B2773BD6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24" y="2557463"/>
            <a:ext cx="628875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0B0E5-06F1-4111-818F-25C7B0F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Produkt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744A8E-04FA-4EFF-821F-53FC2843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9" y="2557463"/>
            <a:ext cx="597762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21991-09A4-44BE-9D8A-F10B0457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E0F10-86DE-45FE-BEC4-C00EB68C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war gut.</a:t>
            </a:r>
          </a:p>
          <a:p>
            <a:pPr lvl="1"/>
            <a:r>
              <a:rPr lang="de-CH" dirty="0"/>
              <a:t>Wir lernen aus Fehlern</a:t>
            </a:r>
          </a:p>
          <a:p>
            <a:r>
              <a:rPr lang="de-CH" dirty="0"/>
              <a:t>Was ging weniger gut</a:t>
            </a:r>
          </a:p>
          <a:p>
            <a:pPr lvl="1"/>
            <a:r>
              <a:rPr lang="de-CH" dirty="0"/>
              <a:t>Kommunikation mangelhaft</a:t>
            </a:r>
          </a:p>
          <a:p>
            <a:pPr lvl="1"/>
            <a:r>
              <a:rPr lang="de-CH" dirty="0"/>
              <a:t>Meilensteine Konnten nicht immer eingehalten werden.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01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1D66-941E-452C-9CCA-9FB61528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4B87C-CE28-406B-A00C-14D3D24E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Das Team</a:t>
            </a:r>
          </a:p>
          <a:p>
            <a:r>
              <a:rPr lang="de-CH" dirty="0"/>
              <a:t>Das Projekt</a:t>
            </a:r>
          </a:p>
          <a:p>
            <a:r>
              <a:rPr lang="de-CH" dirty="0"/>
              <a:t>Risiken</a:t>
            </a:r>
          </a:p>
          <a:p>
            <a:r>
              <a:rPr lang="de-CH" dirty="0"/>
              <a:t>Aufgetretene Schwierigkeiten</a:t>
            </a:r>
          </a:p>
          <a:p>
            <a:r>
              <a:rPr lang="de-CH" dirty="0"/>
              <a:t>Technologien</a:t>
            </a:r>
          </a:p>
          <a:p>
            <a:r>
              <a:rPr lang="de-CH" dirty="0"/>
              <a:t>Arbeitsablauf</a:t>
            </a:r>
          </a:p>
          <a:p>
            <a:r>
              <a:rPr lang="de-CH" dirty="0"/>
              <a:t>Das Produkt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79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02F6-32E4-43EA-87EA-E2A45CC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Das Team</a:t>
            </a:r>
            <a:br>
              <a:rPr lang="de-CH" dirty="0"/>
            </a:br>
            <a:r>
              <a:rPr lang="de-CH" dirty="0"/>
              <a:t>The </a:t>
            </a:r>
            <a:r>
              <a:rPr lang="de-CH" dirty="0" err="1"/>
              <a:t>NoteMasters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629611-FF76-4CF0-B841-044058F1B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889" y="2805139"/>
            <a:ext cx="2312221" cy="32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EAE5-5614-462A-B573-C47EB57C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B3C1E-8BBA-40AA-A35D-00E99122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Notizentool</a:t>
            </a:r>
          </a:p>
          <a:p>
            <a:pPr lvl="1"/>
            <a:r>
              <a:rPr lang="de-CH" dirty="0"/>
              <a:t>Erstellen von Notizen</a:t>
            </a:r>
          </a:p>
          <a:p>
            <a:pPr lvl="1"/>
            <a:r>
              <a:rPr lang="de-CH" dirty="0"/>
              <a:t>Nutzer sollen sich registrieren können</a:t>
            </a:r>
          </a:p>
          <a:p>
            <a:pPr lvl="1"/>
            <a:r>
              <a:rPr lang="de-CH" dirty="0"/>
              <a:t>Notizen sollen in Datenbank gespeichert werden</a:t>
            </a:r>
          </a:p>
          <a:p>
            <a:pPr lvl="1"/>
            <a:r>
              <a:rPr lang="de-CH" dirty="0"/>
              <a:t>Notizen Können mittels 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 organisiert werden</a:t>
            </a:r>
          </a:p>
        </p:txBody>
      </p:sp>
    </p:spTree>
    <p:extLst>
      <p:ext uri="{BB962C8B-B14F-4D97-AF65-F5344CB8AC3E}">
        <p14:creationId xmlns:p14="http://schemas.microsoft.com/office/powerpoint/2010/main" val="19068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E0538-87F5-4346-9C1C-F2963A97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CEB93-26E2-4FC1-81CC-F47F8894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Zeitmanagement</a:t>
            </a:r>
          </a:p>
          <a:p>
            <a:r>
              <a:rPr lang="de-CH" dirty="0"/>
              <a:t>Grosse Konkurrenz</a:t>
            </a:r>
          </a:p>
          <a:p>
            <a:r>
              <a:rPr lang="de-CH" dirty="0"/>
              <a:t>Fehlendes </a:t>
            </a:r>
            <a:r>
              <a:rPr lang="de-CH" dirty="0" err="1"/>
              <a:t>KnowHow</a:t>
            </a:r>
            <a:endParaRPr lang="de-CH" dirty="0"/>
          </a:p>
          <a:p>
            <a:r>
              <a:rPr lang="de-CH" dirty="0"/>
              <a:t>Mangelhafte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135972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2FE-165D-4931-A12A-28D72F13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Aufgetretene 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1397B-E0DE-4036-A30A-5C5E8422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de-CH" dirty="0"/>
              <a:t>Kommunikation in Team mangelhaft = Arbeiten wurden nicht erledigt</a:t>
            </a:r>
          </a:p>
          <a:p>
            <a:r>
              <a:rPr lang="de-CH" dirty="0"/>
              <a:t>Ziele nicht ganz Realistisch = </a:t>
            </a:r>
          </a:p>
          <a:p>
            <a:endParaRPr lang="de-CH" dirty="0"/>
          </a:p>
        </p:txBody>
      </p:sp>
      <p:pic>
        <p:nvPicPr>
          <p:cNvPr id="1028" name="Picture 4" descr="http://afrilandproperties.com/wp-content/uploads/2017/03/Communication-2.png">
            <a:extLst>
              <a:ext uri="{FF2B5EF4-FFF2-40B4-BE49-F238E27FC236}">
                <a16:creationId xmlns:a16="http://schemas.microsoft.com/office/drawing/2014/main" id="{A24AB95F-499E-4E1E-8C65-71EE2218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65" y="4077905"/>
            <a:ext cx="2615786" cy="17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2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CFBAB-688F-49B1-9F1D-8478F19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AC54D-EA1F-46D7-B9B7-DECABBBA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Projektmanagement</a:t>
            </a:r>
          </a:p>
          <a:p>
            <a:pPr lvl="1"/>
            <a:r>
              <a:rPr lang="de-CH"/>
              <a:t>Github</a:t>
            </a:r>
            <a:endParaRPr lang="de-CH" dirty="0"/>
          </a:p>
          <a:p>
            <a:r>
              <a:rPr lang="de-CH" dirty="0"/>
              <a:t>Programmiersprachen</a:t>
            </a:r>
          </a:p>
          <a:p>
            <a:pPr lvl="1"/>
            <a:r>
              <a:rPr lang="de-CH" dirty="0"/>
              <a:t>JavaScript</a:t>
            </a:r>
          </a:p>
          <a:p>
            <a:pPr lvl="1"/>
            <a:r>
              <a:rPr lang="de-CH" dirty="0"/>
              <a:t>PHP</a:t>
            </a:r>
          </a:p>
          <a:p>
            <a:r>
              <a:rPr lang="de-CH" dirty="0"/>
              <a:t>Frameworks &amp; </a:t>
            </a:r>
            <a:r>
              <a:rPr lang="de-CH" dirty="0" err="1"/>
              <a:t>libraries</a:t>
            </a:r>
            <a:endParaRPr lang="de-CH" dirty="0"/>
          </a:p>
          <a:p>
            <a:pPr lvl="1"/>
            <a:r>
              <a:rPr lang="de-CH" dirty="0" err="1"/>
              <a:t>Jquery</a:t>
            </a:r>
            <a:endParaRPr lang="de-CH" dirty="0"/>
          </a:p>
          <a:p>
            <a:pPr lvl="1"/>
            <a:r>
              <a:rPr lang="de-CH" dirty="0"/>
              <a:t>Bootstrap</a:t>
            </a:r>
          </a:p>
          <a:p>
            <a:r>
              <a:rPr lang="de-CH" dirty="0"/>
              <a:t>Datenbank</a:t>
            </a:r>
          </a:p>
          <a:p>
            <a:pPr lvl="1"/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24350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49F6-C731-4C70-B27E-A7DC19B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 Technologien?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E2701-C603-4FDF-AE48-D0E30B28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 den meisten Hosting Server verfügbar.</a:t>
            </a:r>
          </a:p>
          <a:p>
            <a:r>
              <a:rPr lang="de-CH" dirty="0"/>
              <a:t>Grosse Community = viele Ressourcen.</a:t>
            </a:r>
          </a:p>
        </p:txBody>
      </p:sp>
    </p:spTree>
    <p:extLst>
      <p:ext uri="{BB962C8B-B14F-4D97-AF65-F5344CB8AC3E}">
        <p14:creationId xmlns:p14="http://schemas.microsoft.com/office/powerpoint/2010/main" val="416377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248BB-A0CB-4900-A42E-66B0B33A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274221-D424-43CB-BA45-3252DD79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091" y="2557463"/>
            <a:ext cx="58398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143</Words>
  <Application>Microsoft Office PowerPoint</Application>
  <PresentationFormat>Breitbild</PresentationFormat>
  <Paragraphs>54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Organisch</vt:lpstr>
      <vt:lpstr>QuickNote</vt:lpstr>
      <vt:lpstr>Inhaltsverzeichnis</vt:lpstr>
      <vt:lpstr>Das Team The NoteMasters</vt:lpstr>
      <vt:lpstr>Das Projekt</vt:lpstr>
      <vt:lpstr>Risiken</vt:lpstr>
      <vt:lpstr>Aufgetretene Schwierigkeiten</vt:lpstr>
      <vt:lpstr>Technologien</vt:lpstr>
      <vt:lpstr>Warum diese Technologien?</vt:lpstr>
      <vt:lpstr>Projektmanagement</vt:lpstr>
      <vt:lpstr>Projektmanagement</vt:lpstr>
      <vt:lpstr>Arbeitsablauf</vt:lpstr>
      <vt:lpstr>Das Produkt</vt:lpstr>
      <vt:lpstr>Das Produkt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NoteMasters</dc:title>
  <dc:creator>Peters Daniel</dc:creator>
  <cp:lastModifiedBy>Peters Daniel</cp:lastModifiedBy>
  <cp:revision>15</cp:revision>
  <dcterms:created xsi:type="dcterms:W3CDTF">2017-10-30T11:24:02Z</dcterms:created>
  <dcterms:modified xsi:type="dcterms:W3CDTF">2017-11-06T11:58:04Z</dcterms:modified>
</cp:coreProperties>
</file>