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5" r:id="rId3"/>
    <p:sldId id="257" r:id="rId4"/>
    <p:sldId id="259" r:id="rId5"/>
    <p:sldId id="260" r:id="rId6"/>
    <p:sldId id="258" r:id="rId7"/>
    <p:sldId id="262" r:id="rId8"/>
    <p:sldId id="263"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8" d="100"/>
          <a:sy n="98" d="100"/>
        </p:scale>
        <p:origin x="110"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2017-11-06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2017-11-06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2017-11-06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2017-11-06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7" name="Date Placeholder 6"/>
          <p:cNvSpPr>
            <a:spLocks noGrp="1"/>
          </p:cNvSpPr>
          <p:nvPr>
            <p:ph type="dt" sz="half" idx="10"/>
          </p:nvPr>
        </p:nvSpPr>
        <p:spPr/>
        <p:txBody>
          <a:bodyPr/>
          <a:lstStyle/>
          <a:p>
            <a:fld id="{1160EA64-D806-43AC-9DF2-F8C432F32B4C}" type="datetimeFigureOut">
              <a:rPr lang="en-US" dirty="0"/>
              <a:t>2017-11-06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2017-11-06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7" name="Date Placeholder 6"/>
          <p:cNvSpPr>
            <a:spLocks noGrp="1"/>
          </p:cNvSpPr>
          <p:nvPr>
            <p:ph type="dt" sz="half" idx="10"/>
          </p:nvPr>
        </p:nvSpPr>
        <p:spPr/>
        <p:txBody>
          <a:bodyPr/>
          <a:lstStyle/>
          <a:p>
            <a:fld id="{4F7D4976-E339-4826-83B7-FBD03F55ECF8}" type="datetimeFigureOut">
              <a:rPr lang="en-US" dirty="0"/>
              <a:t>2017-11-06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Titelmasterformat durch Klicken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2017-11-06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2017-11-06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9" name="Date Placeholder 8"/>
          <p:cNvSpPr>
            <a:spLocks noGrp="1"/>
          </p:cNvSpPr>
          <p:nvPr>
            <p:ph type="dt" sz="half" idx="10"/>
          </p:nvPr>
        </p:nvSpPr>
        <p:spPr/>
        <p:txBody>
          <a:bodyPr/>
          <a:lstStyle/>
          <a:p>
            <a:fld id="{D1BE4249-C0D0-4B06-8692-E8BB871AF643}" type="datetimeFigureOut">
              <a:rPr lang="en-US" dirty="0"/>
              <a:t>2017-11-06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2017-11-06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2017-11-06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CDB651-0BCF-4063-8BB6-DEF3AE9B47BF}"/>
              </a:ext>
            </a:extLst>
          </p:cNvPr>
          <p:cNvSpPr>
            <a:spLocks noGrp="1"/>
          </p:cNvSpPr>
          <p:nvPr>
            <p:ph type="ctrTitle"/>
          </p:nvPr>
        </p:nvSpPr>
        <p:spPr/>
        <p:txBody>
          <a:bodyPr/>
          <a:lstStyle/>
          <a:p>
            <a:r>
              <a:rPr lang="de-CH" dirty="0"/>
              <a:t>Quicknote</a:t>
            </a:r>
          </a:p>
        </p:txBody>
      </p:sp>
      <p:sp>
        <p:nvSpPr>
          <p:cNvPr id="3" name="Untertitel 2">
            <a:extLst>
              <a:ext uri="{FF2B5EF4-FFF2-40B4-BE49-F238E27FC236}">
                <a16:creationId xmlns:a16="http://schemas.microsoft.com/office/drawing/2014/main" id="{BA30CC63-9B41-455D-A632-6C71FECED070}"/>
              </a:ext>
            </a:extLst>
          </p:cNvPr>
          <p:cNvSpPr>
            <a:spLocks noGrp="1"/>
          </p:cNvSpPr>
          <p:nvPr>
            <p:ph type="subTitle" idx="1"/>
          </p:nvPr>
        </p:nvSpPr>
        <p:spPr/>
        <p:txBody>
          <a:bodyPr/>
          <a:lstStyle/>
          <a:p>
            <a:r>
              <a:rPr lang="de-CH" dirty="0"/>
              <a:t>Daniel  Peters, Timothy Hill – The Note Masters</a:t>
            </a:r>
          </a:p>
        </p:txBody>
      </p:sp>
    </p:spTree>
    <p:extLst>
      <p:ext uri="{BB962C8B-B14F-4D97-AF65-F5344CB8AC3E}">
        <p14:creationId xmlns:p14="http://schemas.microsoft.com/office/powerpoint/2010/main" val="41873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6261BF-9EA1-420D-8DBD-734C27469823}"/>
              </a:ext>
            </a:extLst>
          </p:cNvPr>
          <p:cNvSpPr>
            <a:spLocks noGrp="1"/>
          </p:cNvSpPr>
          <p:nvPr>
            <p:ph type="title"/>
          </p:nvPr>
        </p:nvSpPr>
        <p:spPr/>
        <p:txBody>
          <a:bodyPr/>
          <a:lstStyle/>
          <a:p>
            <a:r>
              <a:rPr lang="de-CH" dirty="0"/>
              <a:t>Beteiligte Personen</a:t>
            </a:r>
          </a:p>
        </p:txBody>
      </p:sp>
      <p:sp>
        <p:nvSpPr>
          <p:cNvPr id="3" name="Inhaltsplatzhalter 2">
            <a:extLst>
              <a:ext uri="{FF2B5EF4-FFF2-40B4-BE49-F238E27FC236}">
                <a16:creationId xmlns:a16="http://schemas.microsoft.com/office/drawing/2014/main" id="{4E204EBB-F691-49C3-8985-A4CE3F8A1C6B}"/>
              </a:ext>
            </a:extLst>
          </p:cNvPr>
          <p:cNvSpPr>
            <a:spLocks noGrp="1"/>
          </p:cNvSpPr>
          <p:nvPr>
            <p:ph idx="1"/>
          </p:nvPr>
        </p:nvSpPr>
        <p:spPr/>
        <p:txBody>
          <a:bodyPr/>
          <a:lstStyle/>
          <a:p>
            <a:r>
              <a:rPr lang="de-CH" dirty="0"/>
              <a:t>Herr Loosli – Auftraggeber, </a:t>
            </a:r>
            <a:r>
              <a:rPr lang="de-CH" dirty="0" err="1"/>
              <a:t>Product</a:t>
            </a:r>
            <a:r>
              <a:rPr lang="de-CH" dirty="0"/>
              <a:t> </a:t>
            </a:r>
            <a:r>
              <a:rPr lang="de-CH" dirty="0" err="1"/>
              <a:t>Owner</a:t>
            </a:r>
            <a:endParaRPr lang="de-CH" dirty="0"/>
          </a:p>
          <a:p>
            <a:r>
              <a:rPr lang="de-CH" dirty="0"/>
              <a:t>Daniel Peters – Teamleiter, Web </a:t>
            </a:r>
            <a:r>
              <a:rPr lang="de-CH" dirty="0" err="1"/>
              <a:t>developer</a:t>
            </a:r>
            <a:r>
              <a:rPr lang="de-CH" dirty="0"/>
              <a:t> (</a:t>
            </a:r>
            <a:r>
              <a:rPr lang="de-CH" dirty="0" err="1"/>
              <a:t>Javascript</a:t>
            </a:r>
            <a:r>
              <a:rPr lang="de-CH" dirty="0"/>
              <a:t>, Java, PHP)</a:t>
            </a:r>
          </a:p>
          <a:p>
            <a:r>
              <a:rPr lang="de-CH" dirty="0"/>
              <a:t>Timothy Hill – Web Developer (PHP), Asset Designer</a:t>
            </a:r>
          </a:p>
          <a:p>
            <a:endParaRPr lang="de-CH" dirty="0"/>
          </a:p>
        </p:txBody>
      </p:sp>
    </p:spTree>
    <p:extLst>
      <p:ext uri="{BB962C8B-B14F-4D97-AF65-F5344CB8AC3E}">
        <p14:creationId xmlns:p14="http://schemas.microsoft.com/office/powerpoint/2010/main" val="74291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66C13-8252-407D-9DA8-8087FE40F639}"/>
              </a:ext>
            </a:extLst>
          </p:cNvPr>
          <p:cNvSpPr>
            <a:spLocks noGrp="1"/>
          </p:cNvSpPr>
          <p:nvPr>
            <p:ph type="title"/>
          </p:nvPr>
        </p:nvSpPr>
        <p:spPr/>
        <p:txBody>
          <a:bodyPr/>
          <a:lstStyle/>
          <a:p>
            <a:r>
              <a:rPr lang="de-CH" dirty="0" err="1"/>
              <a:t>ProblemBeschreibung</a:t>
            </a:r>
            <a:endParaRPr lang="de-CH" dirty="0"/>
          </a:p>
        </p:txBody>
      </p:sp>
      <p:sp>
        <p:nvSpPr>
          <p:cNvPr id="3" name="Inhaltsplatzhalter 2">
            <a:extLst>
              <a:ext uri="{FF2B5EF4-FFF2-40B4-BE49-F238E27FC236}">
                <a16:creationId xmlns:a16="http://schemas.microsoft.com/office/drawing/2014/main" id="{6E0A3CF4-8F36-4DC6-BB1A-43AA91B763AB}"/>
              </a:ext>
            </a:extLst>
          </p:cNvPr>
          <p:cNvSpPr>
            <a:spLocks noGrp="1"/>
          </p:cNvSpPr>
          <p:nvPr>
            <p:ph idx="1"/>
          </p:nvPr>
        </p:nvSpPr>
        <p:spPr/>
        <p:txBody>
          <a:bodyPr/>
          <a:lstStyle/>
          <a:p>
            <a:r>
              <a:rPr lang="de-CH" dirty="0"/>
              <a:t>Wir wollen ein Notizentool entwickeln, das sich auf Notizenverwaltung konzentriert. </a:t>
            </a:r>
          </a:p>
          <a:p>
            <a:r>
              <a:rPr lang="de-CH" dirty="0"/>
              <a:t>Die Applikation soll Webbasiert und Multiuser fähig sein.</a:t>
            </a:r>
          </a:p>
        </p:txBody>
      </p:sp>
    </p:spTree>
    <p:extLst>
      <p:ext uri="{BB962C8B-B14F-4D97-AF65-F5344CB8AC3E}">
        <p14:creationId xmlns:p14="http://schemas.microsoft.com/office/powerpoint/2010/main" val="14751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383781-4002-4713-832D-B55A8204CAC0}"/>
              </a:ext>
            </a:extLst>
          </p:cNvPr>
          <p:cNvSpPr>
            <a:spLocks noGrp="1"/>
          </p:cNvSpPr>
          <p:nvPr>
            <p:ph type="title"/>
          </p:nvPr>
        </p:nvSpPr>
        <p:spPr/>
        <p:txBody>
          <a:bodyPr/>
          <a:lstStyle/>
          <a:p>
            <a:r>
              <a:rPr lang="de-CH" dirty="0" err="1"/>
              <a:t>VISIOn</a:t>
            </a:r>
            <a:endParaRPr lang="de-CH" dirty="0"/>
          </a:p>
        </p:txBody>
      </p:sp>
      <p:sp>
        <p:nvSpPr>
          <p:cNvPr id="3" name="Inhaltsplatzhalter 2">
            <a:extLst>
              <a:ext uri="{FF2B5EF4-FFF2-40B4-BE49-F238E27FC236}">
                <a16:creationId xmlns:a16="http://schemas.microsoft.com/office/drawing/2014/main" id="{E60AF2C0-40A9-423B-B742-DA990081767C}"/>
              </a:ext>
            </a:extLst>
          </p:cNvPr>
          <p:cNvSpPr>
            <a:spLocks noGrp="1"/>
          </p:cNvSpPr>
          <p:nvPr>
            <p:ph idx="1"/>
          </p:nvPr>
        </p:nvSpPr>
        <p:spPr/>
        <p:txBody>
          <a:bodyPr/>
          <a:lstStyle/>
          <a:p>
            <a:r>
              <a:rPr lang="de-CH" dirty="0"/>
              <a:t>Wir bieten intelligente, unkomplizierte Notizenverwaltung</a:t>
            </a:r>
          </a:p>
          <a:p>
            <a:r>
              <a:rPr lang="de-CH" dirty="0"/>
              <a:t>Kunden können ihre Notizen sortieren und gruppieren</a:t>
            </a:r>
          </a:p>
          <a:p>
            <a:r>
              <a:rPr lang="de-CH" dirty="0"/>
              <a:t>Spezialfeature: </a:t>
            </a:r>
            <a:r>
              <a:rPr lang="de-CH" dirty="0" err="1"/>
              <a:t>Pinboard</a:t>
            </a:r>
            <a:r>
              <a:rPr lang="de-CH" dirty="0"/>
              <a:t> – Mit </a:t>
            </a:r>
            <a:r>
              <a:rPr lang="de-CH" dirty="0" err="1"/>
              <a:t>drag</a:t>
            </a:r>
            <a:r>
              <a:rPr lang="de-CH" dirty="0"/>
              <a:t> and </a:t>
            </a:r>
            <a:r>
              <a:rPr lang="de-CH" dirty="0" err="1"/>
              <a:t>drop</a:t>
            </a:r>
            <a:r>
              <a:rPr lang="de-CH" dirty="0"/>
              <a:t> eine Notiz auf ein öffentliches / Gruppen Notizbrett hängen um wichtige Notizen zu teilen.</a:t>
            </a:r>
          </a:p>
        </p:txBody>
      </p:sp>
    </p:spTree>
    <p:extLst>
      <p:ext uri="{BB962C8B-B14F-4D97-AF65-F5344CB8AC3E}">
        <p14:creationId xmlns:p14="http://schemas.microsoft.com/office/powerpoint/2010/main" val="126812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0436B2-A5AD-42A1-BA73-985BD3AA5D0E}"/>
              </a:ext>
            </a:extLst>
          </p:cNvPr>
          <p:cNvSpPr>
            <a:spLocks noGrp="1"/>
          </p:cNvSpPr>
          <p:nvPr>
            <p:ph type="title"/>
          </p:nvPr>
        </p:nvSpPr>
        <p:spPr/>
        <p:txBody>
          <a:bodyPr/>
          <a:lstStyle/>
          <a:p>
            <a:r>
              <a:rPr lang="de-CH" dirty="0"/>
              <a:t>Vorteile</a:t>
            </a:r>
          </a:p>
        </p:txBody>
      </p:sp>
      <p:sp>
        <p:nvSpPr>
          <p:cNvPr id="3" name="Inhaltsplatzhalter 2">
            <a:extLst>
              <a:ext uri="{FF2B5EF4-FFF2-40B4-BE49-F238E27FC236}">
                <a16:creationId xmlns:a16="http://schemas.microsoft.com/office/drawing/2014/main" id="{8E85A4FA-57F7-4DB2-9322-D2117BA1FC9A}"/>
              </a:ext>
            </a:extLst>
          </p:cNvPr>
          <p:cNvSpPr>
            <a:spLocks noGrp="1"/>
          </p:cNvSpPr>
          <p:nvPr>
            <p:ph idx="1"/>
          </p:nvPr>
        </p:nvSpPr>
        <p:spPr/>
        <p:txBody>
          <a:bodyPr/>
          <a:lstStyle/>
          <a:p>
            <a:r>
              <a:rPr lang="de-CH" dirty="0"/>
              <a:t>Ständige Verfügbarkeit in der Cloud</a:t>
            </a:r>
          </a:p>
          <a:p>
            <a:r>
              <a:rPr lang="de-CH" dirty="0"/>
              <a:t>Innovatives Pinnwand Feature</a:t>
            </a:r>
          </a:p>
          <a:p>
            <a:r>
              <a:rPr lang="de-CH" dirty="0"/>
              <a:t>Schlankes Design</a:t>
            </a:r>
          </a:p>
          <a:p>
            <a:r>
              <a:rPr lang="de-CH" dirty="0"/>
              <a:t>Temporäre Public Notizen ohne Registrierung</a:t>
            </a:r>
          </a:p>
          <a:p>
            <a:endParaRPr lang="de-CH" dirty="0"/>
          </a:p>
        </p:txBody>
      </p:sp>
    </p:spTree>
    <p:extLst>
      <p:ext uri="{BB962C8B-B14F-4D97-AF65-F5344CB8AC3E}">
        <p14:creationId xmlns:p14="http://schemas.microsoft.com/office/powerpoint/2010/main" val="298695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4FE86-2F35-4655-9C69-43DAFE2C6250}"/>
              </a:ext>
            </a:extLst>
          </p:cNvPr>
          <p:cNvSpPr>
            <a:spLocks noGrp="1"/>
          </p:cNvSpPr>
          <p:nvPr>
            <p:ph type="title"/>
          </p:nvPr>
        </p:nvSpPr>
        <p:spPr/>
        <p:txBody>
          <a:bodyPr/>
          <a:lstStyle/>
          <a:p>
            <a:r>
              <a:rPr lang="de-CH" dirty="0"/>
              <a:t>Risiken</a:t>
            </a:r>
          </a:p>
        </p:txBody>
      </p:sp>
      <p:sp>
        <p:nvSpPr>
          <p:cNvPr id="3" name="Inhaltsplatzhalter 2">
            <a:extLst>
              <a:ext uri="{FF2B5EF4-FFF2-40B4-BE49-F238E27FC236}">
                <a16:creationId xmlns:a16="http://schemas.microsoft.com/office/drawing/2014/main" id="{9EA337A4-7D0A-4CF8-8205-CC6F32B7369E}"/>
              </a:ext>
            </a:extLst>
          </p:cNvPr>
          <p:cNvSpPr>
            <a:spLocks noGrp="1"/>
          </p:cNvSpPr>
          <p:nvPr>
            <p:ph idx="1"/>
          </p:nvPr>
        </p:nvSpPr>
        <p:spPr/>
        <p:txBody>
          <a:bodyPr/>
          <a:lstStyle/>
          <a:p>
            <a:r>
              <a:rPr lang="de-CH" dirty="0"/>
              <a:t>Unbekanntes Entwicklerteam</a:t>
            </a:r>
          </a:p>
          <a:p>
            <a:r>
              <a:rPr lang="de-CH" dirty="0"/>
              <a:t>Grosse Konkurrenz</a:t>
            </a:r>
          </a:p>
          <a:p>
            <a:endParaRPr lang="de-CH" dirty="0"/>
          </a:p>
        </p:txBody>
      </p:sp>
    </p:spTree>
    <p:extLst>
      <p:ext uri="{BB962C8B-B14F-4D97-AF65-F5344CB8AC3E}">
        <p14:creationId xmlns:p14="http://schemas.microsoft.com/office/powerpoint/2010/main" val="190350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4016F-A2EA-4DB2-AE4F-EABE97A5213F}"/>
              </a:ext>
            </a:extLst>
          </p:cNvPr>
          <p:cNvSpPr>
            <a:spLocks noGrp="1"/>
          </p:cNvSpPr>
          <p:nvPr>
            <p:ph type="title"/>
          </p:nvPr>
        </p:nvSpPr>
        <p:spPr/>
        <p:txBody>
          <a:bodyPr/>
          <a:lstStyle/>
          <a:p>
            <a:r>
              <a:rPr lang="de-CH" dirty="0" err="1"/>
              <a:t>KonKurrenz</a:t>
            </a:r>
            <a:endParaRPr lang="de-CH" dirty="0"/>
          </a:p>
        </p:txBody>
      </p:sp>
      <p:sp>
        <p:nvSpPr>
          <p:cNvPr id="3" name="Inhaltsplatzhalter 2">
            <a:extLst>
              <a:ext uri="{FF2B5EF4-FFF2-40B4-BE49-F238E27FC236}">
                <a16:creationId xmlns:a16="http://schemas.microsoft.com/office/drawing/2014/main" id="{806134F8-3F52-4522-8607-93ECEE6DCD25}"/>
              </a:ext>
            </a:extLst>
          </p:cNvPr>
          <p:cNvSpPr>
            <a:spLocks noGrp="1"/>
          </p:cNvSpPr>
          <p:nvPr>
            <p:ph idx="1"/>
          </p:nvPr>
        </p:nvSpPr>
        <p:spPr/>
        <p:txBody>
          <a:bodyPr/>
          <a:lstStyle/>
          <a:p>
            <a:r>
              <a:rPr lang="de-CH" dirty="0"/>
              <a:t>Microsoft OneNote</a:t>
            </a:r>
          </a:p>
          <a:p>
            <a:r>
              <a:rPr lang="de-CH" dirty="0"/>
              <a:t>Google Keep</a:t>
            </a:r>
          </a:p>
          <a:p>
            <a:r>
              <a:rPr lang="de-CH" dirty="0"/>
              <a:t>Evernote</a:t>
            </a:r>
          </a:p>
          <a:p>
            <a:endParaRPr lang="de-CH" dirty="0"/>
          </a:p>
          <a:p>
            <a:r>
              <a:rPr lang="de-CH" dirty="0"/>
              <a:t>Die Konkurrenz hat sehr ausgereifte Produkte. Unter den Bekanntesten Anbietern gibt es jedoch meist keine Möglichkeit. Temporäre Notizen ohne Login zu erstellen. Auch sind sie nicht alle nur auf das Wesentliche beschränkt.</a:t>
            </a:r>
          </a:p>
        </p:txBody>
      </p:sp>
    </p:spTree>
    <p:extLst>
      <p:ext uri="{BB962C8B-B14F-4D97-AF65-F5344CB8AC3E}">
        <p14:creationId xmlns:p14="http://schemas.microsoft.com/office/powerpoint/2010/main" val="119861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95676-F8D0-4E3F-B41F-2342A013444E}"/>
              </a:ext>
            </a:extLst>
          </p:cNvPr>
          <p:cNvSpPr>
            <a:spLocks noGrp="1"/>
          </p:cNvSpPr>
          <p:nvPr>
            <p:ph type="title"/>
          </p:nvPr>
        </p:nvSpPr>
        <p:spPr/>
        <p:txBody>
          <a:bodyPr/>
          <a:lstStyle/>
          <a:p>
            <a:r>
              <a:rPr lang="de-CH" dirty="0"/>
              <a:t>Verwendete Technologien</a:t>
            </a:r>
          </a:p>
        </p:txBody>
      </p:sp>
      <p:sp>
        <p:nvSpPr>
          <p:cNvPr id="3" name="Inhaltsplatzhalter 2">
            <a:extLst>
              <a:ext uri="{FF2B5EF4-FFF2-40B4-BE49-F238E27FC236}">
                <a16:creationId xmlns:a16="http://schemas.microsoft.com/office/drawing/2014/main" id="{1C84167A-8B82-4BB3-8B1E-EA1B98FEE9AE}"/>
              </a:ext>
            </a:extLst>
          </p:cNvPr>
          <p:cNvSpPr>
            <a:spLocks noGrp="1"/>
          </p:cNvSpPr>
          <p:nvPr>
            <p:ph idx="1"/>
          </p:nvPr>
        </p:nvSpPr>
        <p:spPr/>
        <p:txBody>
          <a:bodyPr/>
          <a:lstStyle/>
          <a:p>
            <a:r>
              <a:rPr lang="de-CH" dirty="0" err="1"/>
              <a:t>Javascript</a:t>
            </a:r>
            <a:r>
              <a:rPr lang="de-CH" dirty="0"/>
              <a:t>, HTML, CSS – Client Side</a:t>
            </a:r>
          </a:p>
          <a:p>
            <a:r>
              <a:rPr lang="de-CH" dirty="0"/>
              <a:t>PHP – Server Side</a:t>
            </a:r>
          </a:p>
        </p:txBody>
      </p:sp>
    </p:spTree>
    <p:extLst>
      <p:ext uri="{BB962C8B-B14F-4D97-AF65-F5344CB8AC3E}">
        <p14:creationId xmlns:p14="http://schemas.microsoft.com/office/powerpoint/2010/main" val="332661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04AFFE-8E08-4AB4-8504-2F9A6CA82163}"/>
              </a:ext>
            </a:extLst>
          </p:cNvPr>
          <p:cNvSpPr>
            <a:spLocks noGrp="1"/>
          </p:cNvSpPr>
          <p:nvPr>
            <p:ph type="title"/>
          </p:nvPr>
        </p:nvSpPr>
        <p:spPr/>
        <p:txBody>
          <a:bodyPr/>
          <a:lstStyle/>
          <a:p>
            <a:r>
              <a:rPr lang="de-CH" dirty="0"/>
              <a:t>Kosten &amp; Dauer</a:t>
            </a:r>
          </a:p>
        </p:txBody>
      </p:sp>
      <p:sp>
        <p:nvSpPr>
          <p:cNvPr id="3" name="Inhaltsplatzhalter 2">
            <a:extLst>
              <a:ext uri="{FF2B5EF4-FFF2-40B4-BE49-F238E27FC236}">
                <a16:creationId xmlns:a16="http://schemas.microsoft.com/office/drawing/2014/main" id="{9BA84201-239C-4643-B227-9EA3724813DA}"/>
              </a:ext>
            </a:extLst>
          </p:cNvPr>
          <p:cNvSpPr>
            <a:spLocks noGrp="1"/>
          </p:cNvSpPr>
          <p:nvPr>
            <p:ph idx="1"/>
          </p:nvPr>
        </p:nvSpPr>
        <p:spPr/>
        <p:txBody>
          <a:bodyPr/>
          <a:lstStyle/>
          <a:p>
            <a:r>
              <a:rPr lang="de-CH" dirty="0"/>
              <a:t>Kosten Entwicklung pro Woche: CHF 260.-</a:t>
            </a:r>
          </a:p>
          <a:p>
            <a:r>
              <a:rPr lang="de-CH" dirty="0"/>
              <a:t>Prognostizierte Projektdauer: 4 Wochen</a:t>
            </a:r>
          </a:p>
          <a:p>
            <a:r>
              <a:rPr lang="de-CH" dirty="0"/>
              <a:t>Gesamtpreis: CHF 1040.-</a:t>
            </a:r>
          </a:p>
        </p:txBody>
      </p:sp>
    </p:spTree>
    <p:extLst>
      <p:ext uri="{BB962C8B-B14F-4D97-AF65-F5344CB8AC3E}">
        <p14:creationId xmlns:p14="http://schemas.microsoft.com/office/powerpoint/2010/main" val="7989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AC6F56-F5DB-48BC-81F1-A6E3CA7FBFAD}"/>
              </a:ext>
            </a:extLst>
          </p:cNvPr>
          <p:cNvSpPr>
            <a:spLocks noGrp="1"/>
          </p:cNvSpPr>
          <p:nvPr>
            <p:ph type="title"/>
          </p:nvPr>
        </p:nvSpPr>
        <p:spPr/>
        <p:txBody>
          <a:bodyPr/>
          <a:lstStyle/>
          <a:p>
            <a:r>
              <a:rPr lang="de-CH" dirty="0" err="1"/>
              <a:t>marketing</a:t>
            </a:r>
            <a:endParaRPr lang="de-CH" dirty="0"/>
          </a:p>
        </p:txBody>
      </p:sp>
      <p:sp>
        <p:nvSpPr>
          <p:cNvPr id="3" name="Inhaltsplatzhalter 2">
            <a:extLst>
              <a:ext uri="{FF2B5EF4-FFF2-40B4-BE49-F238E27FC236}">
                <a16:creationId xmlns:a16="http://schemas.microsoft.com/office/drawing/2014/main" id="{0E36A4F0-53F2-4E02-AB2F-60D6D0E90053}"/>
              </a:ext>
            </a:extLst>
          </p:cNvPr>
          <p:cNvSpPr>
            <a:spLocks noGrp="1"/>
          </p:cNvSpPr>
          <p:nvPr>
            <p:ph idx="1"/>
          </p:nvPr>
        </p:nvSpPr>
        <p:spPr/>
        <p:txBody>
          <a:bodyPr/>
          <a:lstStyle/>
          <a:p>
            <a:r>
              <a:rPr lang="de-CH" dirty="0" err="1"/>
              <a:t>Social</a:t>
            </a:r>
            <a:r>
              <a:rPr lang="de-CH" dirty="0"/>
              <a:t> Media Präsenz</a:t>
            </a:r>
          </a:p>
          <a:p>
            <a:r>
              <a:rPr lang="de-CH" dirty="0"/>
              <a:t>SEO Optimierung auf Google</a:t>
            </a:r>
          </a:p>
        </p:txBody>
      </p:sp>
    </p:spTree>
    <p:extLst>
      <p:ext uri="{BB962C8B-B14F-4D97-AF65-F5344CB8AC3E}">
        <p14:creationId xmlns:p14="http://schemas.microsoft.com/office/powerpoint/2010/main" val="1642365974"/>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208</Words>
  <Application>Microsoft Office PowerPoint</Application>
  <PresentationFormat>Breitbild</PresentationFormat>
  <Paragraphs>37</Paragraphs>
  <Slides>10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10</vt:i4>
      </vt:variant>
    </vt:vector>
  </HeadingPairs>
  <TitlesOfParts>
    <vt:vector size="13" baseType="lpstr">
      <vt:lpstr>Arial</vt:lpstr>
      <vt:lpstr>Gill Sans MT</vt:lpstr>
      <vt:lpstr>Paket</vt:lpstr>
      <vt:lpstr>Quicknote</vt:lpstr>
      <vt:lpstr>ProblemBeschreibung</vt:lpstr>
      <vt:lpstr>VISIOn</vt:lpstr>
      <vt:lpstr>Vorteile</vt:lpstr>
      <vt:lpstr>Risiken</vt:lpstr>
      <vt:lpstr>KonKurrenz</vt:lpstr>
      <vt:lpstr>Verwendete Technologien</vt:lpstr>
      <vt:lpstr>Kosten &amp; Dauer</vt:lpstr>
      <vt:lpstr>marketing</vt:lpstr>
      <vt:lpstr>Beteiligte Personen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Quicknote</dc:title>
  <dc:creator>Peters Daniel</dc:creator>
  <cp:lastModifiedBy>Peters Daniel</cp:lastModifiedBy>
  <cp:revision>7</cp:revision>
  <dcterms:created xsi:type="dcterms:W3CDTF">2017-09-18T11:31:25Z</dcterms:created>
  <dcterms:modified xsi:type="dcterms:W3CDTF">2017-11-06T12:00:46Z</dcterms:modified>
</cp:coreProperties>
</file>