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2017-10-30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2017-10-30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2017-10-30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2017-10-30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2017-10-30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2017-10-30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2017-10-30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2017-10-30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2017-10-30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2017-10-30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2017-10-30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2017-10-30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2017-10-30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2017-10-30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2017-10-30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2017-10-30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2017-10-30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2017-10-30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168D3D-4E12-4246-9BE4-E26A6B4653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NoteMasters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CB5CC6-C5F6-4321-A0A7-D56F054A9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Timothy Hill, Daniel Peters</a:t>
            </a:r>
          </a:p>
        </p:txBody>
      </p:sp>
    </p:spTree>
    <p:extLst>
      <p:ext uri="{BB962C8B-B14F-4D97-AF65-F5344CB8AC3E}">
        <p14:creationId xmlns:p14="http://schemas.microsoft.com/office/powerpoint/2010/main" val="3078272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4202F6-32E4-43EA-87EA-E2A45CCC9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Das Team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AA629611-FF76-4CF0-B841-044058F1B1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9889" y="2805139"/>
            <a:ext cx="2312221" cy="321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068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40EAE5-5614-462A-B573-C47EB57C9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Das Projekt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DB3C1E-8BBA-40AA-A35D-00E99122B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Notizentool</a:t>
            </a:r>
          </a:p>
          <a:p>
            <a:pPr lvl="1"/>
            <a:r>
              <a:rPr lang="de-CH" dirty="0"/>
              <a:t>Erstellen von Notizen</a:t>
            </a:r>
          </a:p>
          <a:p>
            <a:pPr lvl="1"/>
            <a:r>
              <a:rPr lang="de-CH" dirty="0"/>
              <a:t>Nutzer sollen sich registrieren können</a:t>
            </a:r>
          </a:p>
          <a:p>
            <a:pPr lvl="1"/>
            <a:r>
              <a:rPr lang="de-CH" dirty="0"/>
              <a:t>Notizen sollen in Datenbank gespeichert werden.</a:t>
            </a:r>
          </a:p>
        </p:txBody>
      </p:sp>
    </p:spTree>
    <p:extLst>
      <p:ext uri="{BB962C8B-B14F-4D97-AF65-F5344CB8AC3E}">
        <p14:creationId xmlns:p14="http://schemas.microsoft.com/office/powerpoint/2010/main" val="1906869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FCFBAB-688F-49B1-9F1D-8478F193A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Technologien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FAC54D-EA1F-46D7-B9B7-DECABBBAE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CH" dirty="0"/>
              <a:t>Projektmanagement</a:t>
            </a:r>
          </a:p>
          <a:p>
            <a:pPr lvl="1"/>
            <a:r>
              <a:rPr lang="de-CH"/>
              <a:t>Github</a:t>
            </a:r>
            <a:endParaRPr lang="de-CH" dirty="0"/>
          </a:p>
          <a:p>
            <a:r>
              <a:rPr lang="de-CH" dirty="0"/>
              <a:t>Programmiersprachen</a:t>
            </a:r>
          </a:p>
          <a:p>
            <a:pPr lvl="1"/>
            <a:r>
              <a:rPr lang="de-CH" dirty="0"/>
              <a:t>JavaScript</a:t>
            </a:r>
          </a:p>
          <a:p>
            <a:pPr lvl="1"/>
            <a:r>
              <a:rPr lang="de-CH" dirty="0"/>
              <a:t>PHP</a:t>
            </a:r>
          </a:p>
          <a:p>
            <a:r>
              <a:rPr lang="de-CH" dirty="0"/>
              <a:t>Frameworks &amp; </a:t>
            </a:r>
            <a:r>
              <a:rPr lang="de-CH" dirty="0" err="1"/>
              <a:t>libraries</a:t>
            </a:r>
            <a:endParaRPr lang="de-CH" dirty="0"/>
          </a:p>
          <a:p>
            <a:pPr lvl="1"/>
            <a:r>
              <a:rPr lang="de-CH" dirty="0" err="1"/>
              <a:t>Jquery</a:t>
            </a:r>
            <a:endParaRPr lang="de-CH" dirty="0"/>
          </a:p>
          <a:p>
            <a:pPr lvl="1"/>
            <a:r>
              <a:rPr lang="de-CH" dirty="0"/>
              <a:t>Bootstrap</a:t>
            </a:r>
          </a:p>
          <a:p>
            <a:r>
              <a:rPr lang="de-CH" dirty="0"/>
              <a:t>Datenbank</a:t>
            </a:r>
          </a:p>
          <a:p>
            <a:pPr lvl="1"/>
            <a:r>
              <a:rPr lang="de-CH" dirty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3243503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07A403-2E35-49CA-A8A9-A7450D547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Arbeitsablauf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CA87F495-CADF-4262-8C5B-B4B38C9A5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1038" y="2557463"/>
            <a:ext cx="5269924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56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FA9797-CF89-41A5-925A-BDA8D4B41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Das Tool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7F62DB41-E251-40E0-8A74-B2773BD6E9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1624" y="2557463"/>
            <a:ext cx="6288751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821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80B0E5-06F1-4111-818F-25C7B0FF7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Das Tool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53744A8E-04FA-4EFF-821F-53FC2843D9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7189" y="2557463"/>
            <a:ext cx="5977621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2091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sch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44</Words>
  <Application>Microsoft Office PowerPoint</Application>
  <PresentationFormat>Breitbild</PresentationFormat>
  <Paragraphs>22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Organisch</vt:lpstr>
      <vt:lpstr>NoteMasters</vt:lpstr>
      <vt:lpstr>Das Team</vt:lpstr>
      <vt:lpstr>Das Projekt</vt:lpstr>
      <vt:lpstr>Technologien</vt:lpstr>
      <vt:lpstr>Arbeitsablauf</vt:lpstr>
      <vt:lpstr>Das Tool</vt:lpstr>
      <vt:lpstr>Das Tool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NoteMasters</dc:title>
  <dc:creator>Peters Daniel</dc:creator>
  <cp:lastModifiedBy>Peters Daniel</cp:lastModifiedBy>
  <cp:revision>5</cp:revision>
  <dcterms:created xsi:type="dcterms:W3CDTF">2017-10-30T11:24:02Z</dcterms:created>
  <dcterms:modified xsi:type="dcterms:W3CDTF">2017-10-30T12:06:47Z</dcterms:modified>
</cp:coreProperties>
</file>