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0920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7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5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40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296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30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0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5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9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9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04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A99DEE3-3D32-4C2C-9EC2-39FA28D58AB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153EE7-6617-4E1D-9101-AA0B6532E09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9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E42B-976C-9C01-BC22-DCCC3B25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en-US" sz="36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Infrastructure for the Universidad Distrital Francisco José de Caldas New Building </a:t>
            </a:r>
            <a:endParaRPr lang="es-CO" sz="36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DD7C85-1B26-21BA-B50C-12C58C3B5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Luis Daniel Lavado Carre</a:t>
            </a:r>
            <a:r>
              <a:rPr lang="es-CO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ño </a:t>
            </a:r>
          </a:p>
          <a:p>
            <a:r>
              <a:rPr lang="es-CO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20191020158</a:t>
            </a:r>
            <a:endParaRPr lang="es-CO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0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72B7D-C372-B438-0FDF-067F23DC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Objective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A2026-8CB6-227C-41B0-5531AA0E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482862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Design and develop a robust, efficient, and scalable network infrastructure for the new building of Universidad Distrital Francisco José de Caldas, capable of supporting approximately 10000 devices, ensuring optimal and efficient connectivity for all users.</a:t>
            </a:r>
            <a:endParaRPr lang="es-CO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2E074A-2BCF-996D-9423-B5FACD63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32" y="23622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72B7D-C372-B438-0FDF-067F23DC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</a:t>
            </a:r>
            <a:r>
              <a:rPr lang="es-CO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6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  <a:endParaRPr lang="es-CO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A2026-8CB6-227C-41B0-5531AA0E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482862" cy="35814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Design.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Perform.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Configure and simulate.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Develop comprehensive and detailed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12128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72B7D-C372-B438-0FDF-067F23DC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Packet</a:t>
            </a:r>
            <a:r>
              <a:rPr lang="es-CO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6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Tracer</a:t>
            </a:r>
            <a:r>
              <a:rPr lang="es-CO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DEMO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D77C15-9B3E-9297-5B8C-ADE66C7A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42102"/>
            <a:ext cx="10351478" cy="4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EDD846-C5BF-CE65-4123-50D6055C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86" y="1070453"/>
            <a:ext cx="9612191" cy="47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A3F468-8A60-0ECA-EDB5-04A9E9D7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61" y="309169"/>
            <a:ext cx="5867054" cy="59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5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DAD0-AB4C-0890-2106-DB862FA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6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B4A12-8F49-39DE-C53F-B8241EA3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 err="1"/>
              <a:t>Instructables</a:t>
            </a:r>
            <a:r>
              <a:rPr lang="es-CO" dirty="0"/>
              <a:t>. (2017, August 27). Configure VLAN in Cisco </a:t>
            </a:r>
            <a:r>
              <a:rPr lang="es-CO" dirty="0" err="1"/>
              <a:t>Packet</a:t>
            </a:r>
            <a:r>
              <a:rPr lang="es-CO" dirty="0"/>
              <a:t> </a:t>
            </a:r>
            <a:r>
              <a:rPr lang="es-CO" dirty="0" err="1"/>
              <a:t>Tracer</a:t>
            </a:r>
            <a:r>
              <a:rPr lang="es-CO" dirty="0"/>
              <a:t>. </a:t>
            </a:r>
            <a:r>
              <a:rPr lang="es-CO" dirty="0" err="1"/>
              <a:t>Instructables</a:t>
            </a:r>
            <a:r>
              <a:rPr lang="es-CO" dirty="0"/>
              <a:t>. https://www.instructables.com/Configure-VLAN-in-Cisco-Packet-Tracer/</a:t>
            </a:r>
          </a:p>
          <a:p>
            <a:r>
              <a:rPr lang="es-CO" dirty="0"/>
              <a:t>Rojas, A. R. (2023). Obtenido de https://bogota.gov.co/mi-ciudad/educacion/avanza-obra-del-nuevo-edificio-de-ingenieria-de-universidad-distrital</a:t>
            </a:r>
          </a:p>
          <a:p>
            <a:r>
              <a:rPr lang="es-CO" dirty="0"/>
              <a:t>Cisco. (2022). </a:t>
            </a:r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network</a:t>
            </a:r>
            <a:r>
              <a:rPr lang="es-CO" dirty="0"/>
              <a:t> </a:t>
            </a:r>
            <a:r>
              <a:rPr lang="es-CO" dirty="0" err="1"/>
              <a:t>infrastructure</a:t>
            </a:r>
            <a:r>
              <a:rPr lang="es-CO" dirty="0"/>
              <a:t>? https://www.cisco.com/c/en/us/solutions/enterprise-networks/what-is-network-infrastructure.html</a:t>
            </a:r>
          </a:p>
          <a:p>
            <a:r>
              <a:rPr lang="es-CO" dirty="0"/>
              <a:t>Cisco. (2017). </a:t>
            </a:r>
            <a:r>
              <a:rPr lang="es-CO" dirty="0" err="1"/>
              <a:t>Packet</a:t>
            </a:r>
            <a:r>
              <a:rPr lang="es-CO" dirty="0"/>
              <a:t> </a:t>
            </a:r>
            <a:r>
              <a:rPr lang="es-CO" dirty="0" err="1"/>
              <a:t>Tracer</a:t>
            </a:r>
            <a:r>
              <a:rPr lang="es-CO" dirty="0"/>
              <a:t> - </a:t>
            </a:r>
            <a:r>
              <a:rPr lang="es-CO" dirty="0" err="1"/>
              <a:t>Packet</a:t>
            </a:r>
            <a:r>
              <a:rPr lang="es-CO" dirty="0"/>
              <a:t> </a:t>
            </a:r>
            <a:r>
              <a:rPr lang="es-CO" dirty="0" err="1"/>
              <a:t>Tracer</a:t>
            </a:r>
            <a:r>
              <a:rPr lang="es-CO" dirty="0"/>
              <a:t> </a:t>
            </a:r>
            <a:r>
              <a:rPr lang="es-CO" dirty="0" err="1"/>
              <a:t>Physical</a:t>
            </a:r>
            <a:r>
              <a:rPr lang="es-CO" dirty="0"/>
              <a:t> View https://contenthub.netacad.com/legacy/I2PT/1.1/en/course/files/4.1.1.2%20Packet%20Tracer%20-%20Packet%20Tracer%20Physical%20View.pdf </a:t>
            </a:r>
          </a:p>
        </p:txBody>
      </p:sp>
    </p:spTree>
    <p:extLst>
      <p:ext uri="{BB962C8B-B14F-4D97-AF65-F5344CB8AC3E}">
        <p14:creationId xmlns:p14="http://schemas.microsoft.com/office/powerpoint/2010/main" val="7719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11FA2C-4827-9EC5-95D6-43C65872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s-CO" sz="13800" b="1" i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s-CO" b="1" i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Smiley Looking Happy | PNG Image">
            <a:extLst>
              <a:ext uri="{FF2B5EF4-FFF2-40B4-BE49-F238E27FC236}">
                <a16:creationId xmlns:a16="http://schemas.microsoft.com/office/drawing/2014/main" id="{A3CE4295-071B-C2E5-132F-2FD44D1CB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639" y="2883877"/>
            <a:ext cx="1090499" cy="10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9702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74</TotalTime>
  <Words>211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Recorte</vt:lpstr>
      <vt:lpstr>Network Infrastructure for the Universidad Distrital Francisco José de Caldas New Building </vt:lpstr>
      <vt:lpstr>General Objective</vt:lpstr>
      <vt:lpstr>Specific Objectives</vt:lpstr>
      <vt:lpstr>Packet Tracer - DEMO</vt:lpstr>
      <vt:lpstr>Presentación de PowerPoint</vt:lpstr>
      <vt:lpstr>Presentación de PowerPoint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Lavado</dc:creator>
  <cp:lastModifiedBy>Daniel Lavado</cp:lastModifiedBy>
  <cp:revision>18</cp:revision>
  <dcterms:created xsi:type="dcterms:W3CDTF">2024-06-11T18:58:38Z</dcterms:created>
  <dcterms:modified xsi:type="dcterms:W3CDTF">2024-06-11T20:13:23Z</dcterms:modified>
</cp:coreProperties>
</file>