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3" r:id="rId3"/>
    <p:sldId id="270" r:id="rId4"/>
    <p:sldId id="260" r:id="rId5"/>
    <p:sldId id="262" r:id="rId6"/>
    <p:sldId id="314" r:id="rId7"/>
    <p:sldId id="315" r:id="rId8"/>
    <p:sldId id="316" r:id="rId9"/>
    <p:sldId id="318" r:id="rId10"/>
    <p:sldId id="319" r:id="rId11"/>
    <p:sldId id="317" r:id="rId12"/>
    <p:sldId id="320" r:id="rId13"/>
    <p:sldId id="323" r:id="rId14"/>
    <p:sldId id="324" r:id="rId15"/>
    <p:sldId id="259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Big Shoulders Text" panose="020B0604020202020204" charset="0"/>
      <p:regular r:id="rId19"/>
      <p:bold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6DE48-677C-4F60-B129-71137B57A499}">
  <a:tblStyle styleId="{5676DE48-677C-4F60-B129-71137B57A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f296ede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f296ede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3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65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56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07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95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30e2e1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30e2e1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0aa12bd1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0aa12bd1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90aa12bd1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90aa12bd1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e30e2e17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e30e2e17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74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53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4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e30e2e1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e30e2e1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3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rot="-84387">
            <a:off x="522196" y="1477344"/>
            <a:ext cx="4840158" cy="2252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7050" y="3809800"/>
            <a:ext cx="29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568525" y="744124"/>
            <a:ext cx="2934000" cy="54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>
            <a:spLocks noGrp="1"/>
          </p:cNvSpPr>
          <p:nvPr>
            <p:ph type="pic" idx="3"/>
          </p:nvPr>
        </p:nvSpPr>
        <p:spPr>
          <a:xfrm>
            <a:off x="4868450" y="533325"/>
            <a:ext cx="3700500" cy="4077000"/>
          </a:xfrm>
          <a:prstGeom prst="parallelogram">
            <a:avLst>
              <a:gd name="adj" fmla="val 1216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640257" y="3200309"/>
            <a:ext cx="2587800" cy="100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15943" y="3200303"/>
            <a:ext cx="2587800" cy="100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640257" y="2932377"/>
            <a:ext cx="2587800" cy="4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15943" y="2932377"/>
            <a:ext cx="2587800" cy="4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  <a:solidFill>
            <a:srgbClr val="1638AE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603450" y="533250"/>
            <a:ext cx="3700500" cy="4077000"/>
          </a:xfrm>
          <a:prstGeom prst="parallelogram">
            <a:avLst>
              <a:gd name="adj" fmla="val 12165"/>
            </a:avLst>
          </a:prstGeom>
          <a:noFill/>
          <a:ln>
            <a:noFill/>
          </a:ln>
        </p:spPr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 rot="-283904">
            <a:off x="4574143" y="1867913"/>
            <a:ext cx="3891362" cy="626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32700" y="2714150"/>
            <a:ext cx="3891300" cy="19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✓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 rot="-84027">
            <a:off x="724061" y="1768740"/>
            <a:ext cx="4615379" cy="808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5100" y="2649463"/>
            <a:ext cx="3542400" cy="1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>
            <a:spLocks noGrp="1"/>
          </p:cNvSpPr>
          <p:nvPr>
            <p:ph type="pic" idx="2"/>
          </p:nvPr>
        </p:nvSpPr>
        <p:spPr>
          <a:xfrm>
            <a:off x="4868450" y="533325"/>
            <a:ext cx="3700500" cy="4077000"/>
          </a:xfrm>
          <a:prstGeom prst="parallelogram">
            <a:avLst>
              <a:gd name="adj" fmla="val 1216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4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 rot="191539">
            <a:off x="4846115" y="2766802"/>
            <a:ext cx="3587868" cy="1829546"/>
          </a:xfrm>
          <a:prstGeom prst="rect">
            <a:avLst/>
          </a:prstGeom>
          <a:solidFill>
            <a:srgbClr val="1638AE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  <a:solidFill>
            <a:srgbClr val="1638AE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4967499" y="2387500"/>
            <a:ext cx="2892300" cy="48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1284201" y="2387500"/>
            <a:ext cx="2892300" cy="48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ig Shoulders Text"/>
              <a:buNone/>
              <a:defRPr sz="2200" b="1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3"/>
          </p:nvPr>
        </p:nvSpPr>
        <p:spPr>
          <a:xfrm>
            <a:off x="1284221" y="2964200"/>
            <a:ext cx="2892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✓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"/>
          </p:nvPr>
        </p:nvSpPr>
        <p:spPr>
          <a:xfrm>
            <a:off x="4967479" y="2964200"/>
            <a:ext cx="2892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✓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5" y="-39"/>
            <a:ext cx="9144000" cy="514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0" y="0"/>
            <a:ext cx="9144000" cy="5143500"/>
          </a:xfrm>
          <a:prstGeom prst="bevel">
            <a:avLst>
              <a:gd name="adj" fmla="val 3448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550" y="175925"/>
            <a:ext cx="8798899" cy="47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707400"/>
          </a:xfrm>
          <a:prstGeom prst="rect">
            <a:avLst/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 Shoulders Text"/>
              <a:buNone/>
              <a:defRPr sz="3500"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64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/>
          </p:nvPr>
        </p:nvSpPr>
        <p:spPr>
          <a:xfrm rot="-84387">
            <a:off x="522196" y="1477344"/>
            <a:ext cx="4840158" cy="2252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ig Shoulders Text"/>
                <a:ea typeface="Big Shoulders Text"/>
                <a:cs typeface="Big Shoulders Text"/>
                <a:sym typeface="Big Shoulders Text"/>
              </a:rPr>
              <a:t>RASTREAR</a:t>
            </a:r>
            <a:br>
              <a:rPr lang="en" sz="4800" dirty="0">
                <a:latin typeface="Big Shoulders Text"/>
                <a:ea typeface="Big Shoulders Text"/>
                <a:cs typeface="Big Shoulders Text"/>
                <a:sym typeface="Big Shoulders Text"/>
              </a:rPr>
            </a:br>
            <a:r>
              <a:rPr lang="en" sz="4200" dirty="0">
                <a:latin typeface="Big Shoulders Text"/>
                <a:ea typeface="Big Shoulders Text"/>
                <a:cs typeface="Big Shoulders Text"/>
                <a:sym typeface="Big Shoulders Text"/>
              </a:rPr>
              <a:t>CONTROLE DE FROTAS</a:t>
            </a:r>
            <a:br>
              <a:rPr lang="en" sz="5000" dirty="0">
                <a:latin typeface="Big Shoulders Text"/>
                <a:ea typeface="Big Shoulders Text"/>
                <a:cs typeface="Big Shoulders Text"/>
                <a:sym typeface="Big Shoulders Text"/>
              </a:rPr>
            </a:br>
            <a:r>
              <a:rPr lang="pt-BR" sz="1800" dirty="0">
                <a:latin typeface="Big Shoulders Text"/>
                <a:ea typeface="Big Shoulders Text"/>
                <a:cs typeface="Big Shoulders Text"/>
                <a:sym typeface="Big Shoulders Text"/>
              </a:rPr>
              <a:t>Projeto Integrador</a:t>
            </a:r>
            <a:endParaRPr sz="5000" dirty="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1"/>
          </p:nvPr>
        </p:nvSpPr>
        <p:spPr>
          <a:xfrm>
            <a:off x="701489" y="3918540"/>
            <a:ext cx="4028423" cy="1110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Equipe: </a:t>
            </a:r>
            <a:r>
              <a:rPr lang="pt-BR" sz="1200" dirty="0"/>
              <a:t>Artur Quintão, Daniel Machado, Fabricio Santiago, Fernando Elias, Guilherme Aquino, </a:t>
            </a:r>
            <a:r>
              <a:rPr lang="pt-BR" sz="1200" dirty="0" err="1"/>
              <a:t>Julio</a:t>
            </a:r>
            <a:r>
              <a:rPr lang="pt-BR" sz="1200" dirty="0"/>
              <a:t> Eler e </a:t>
            </a:r>
            <a:r>
              <a:rPr lang="pt-BR" sz="1200" dirty="0" err="1"/>
              <a:t>Raniery</a:t>
            </a:r>
            <a:r>
              <a:rPr lang="pt-BR" sz="1200" dirty="0"/>
              <a:t> Neiva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Período: </a:t>
            </a:r>
            <a:r>
              <a:rPr lang="pt-BR" sz="1200" dirty="0"/>
              <a:t>6° Período - 2022/2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/>
          </a:p>
        </p:txBody>
      </p:sp>
      <p:sp>
        <p:nvSpPr>
          <p:cNvPr id="191" name="Google Shape;191;p29"/>
          <p:cNvSpPr txBox="1">
            <a:spLocks noGrp="1"/>
          </p:cNvSpPr>
          <p:nvPr>
            <p:ph type="ctrTitle" idx="2"/>
          </p:nvPr>
        </p:nvSpPr>
        <p:spPr>
          <a:xfrm>
            <a:off x="1568525" y="744124"/>
            <a:ext cx="2934000" cy="54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Curso</a:t>
            </a:r>
            <a:r>
              <a:rPr lang="en-US" sz="2400" dirty="0"/>
              <a:t>: </a:t>
            </a:r>
            <a:r>
              <a:rPr lang="en-US" sz="2400" dirty="0" err="1"/>
              <a:t>Sistemas</a:t>
            </a:r>
            <a:r>
              <a:rPr lang="en-US" sz="2400" dirty="0"/>
              <a:t> WEB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5" name="Google Shape;192;p29">
            <a:extLst>
              <a:ext uri="{FF2B5EF4-FFF2-40B4-BE49-F238E27FC236}">
                <a16:creationId xmlns:a16="http://schemas.microsoft.com/office/drawing/2014/main" id="{A8105F7D-1112-AAE3-2ED0-B52B87A8E0B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4617" r="4617"/>
          <a:stretch/>
        </p:blipFill>
        <p:spPr>
          <a:xfrm>
            <a:off x="4868450" y="533175"/>
            <a:ext cx="3700500" cy="4077000"/>
          </a:xfrm>
          <a:prstGeom prst="parallelogram">
            <a:avLst>
              <a:gd name="adj" fmla="val 12017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1" name="Imagem 10" descr="Forma&#10;&#10;Descrição gerada automaticamente com confiança média">
            <a:extLst>
              <a:ext uri="{FF2B5EF4-FFF2-40B4-BE49-F238E27FC236}">
                <a16:creationId xmlns:a16="http://schemas.microsoft.com/office/drawing/2014/main" id="{9FAB1D69-342C-5049-DAC8-6B8998B01F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81" y="931318"/>
            <a:ext cx="3839038" cy="3280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CADASTRO DE POSTOS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48093" y="1331563"/>
            <a:ext cx="7247814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15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VEÍCULOS CADASTRADOS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57595" y="1331563"/>
            <a:ext cx="7228809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57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CADASTRO DE VEÍCULOS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38557" y="1331563"/>
            <a:ext cx="7266886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94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TICKETS GERADOS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48093" y="1331563"/>
            <a:ext cx="7247814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02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GERAR TICKETS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61225" y="1331563"/>
            <a:ext cx="7221549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9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 rot="-84027">
            <a:off x="466886" y="589454"/>
            <a:ext cx="4615379" cy="808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457924" y="1470177"/>
            <a:ext cx="4410526" cy="1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 dirty="0"/>
              <a:t>Ao concluirmos o projeto, cremos que nosso sistema desenvolvido para a empresa no controle de suas frotas teria elevado grau de importância, visto que o mesmo conseguiria auxiliar no planejamento (baseado principalmente nos cálculos de gastos com funcionários, combustíveis, </a:t>
            </a:r>
            <a:r>
              <a:rPr lang="pt-BR" sz="1450" dirty="0" err="1"/>
              <a:t>etc</a:t>
            </a:r>
            <a:r>
              <a:rPr lang="pt-BR" sz="1450" dirty="0"/>
              <a:t>), na manutenção das frotas de veículos, entre outros benefícios.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 dirty="0"/>
              <a:t>Vale ressaltar o crescimento no âmbito acadêmico e profissional pelo contato com novas tecnologias utilizadas no desenvolvimento de um sistema web e pelos desafios enfrentados durante o desenvolvimento do projeto, aplicando em conjunto os conhecimentos adquiridos até momento no curso.</a:t>
            </a:r>
          </a:p>
        </p:txBody>
      </p:sp>
      <p:pic>
        <p:nvPicPr>
          <p:cNvPr id="232" name="Google Shape;232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30645" t="2103" r="18289" b="-2103"/>
          <a:stretch/>
        </p:blipFill>
        <p:spPr>
          <a:xfrm>
            <a:off x="5091459" y="619051"/>
            <a:ext cx="3700500" cy="4077000"/>
          </a:xfrm>
          <a:prstGeom prst="parallelogram">
            <a:avLst>
              <a:gd name="adj" fmla="val 18050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 rot="191539">
            <a:off x="4846115" y="2766802"/>
            <a:ext cx="3587868" cy="1829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RASTREAR</a:t>
            </a:r>
            <a:br>
              <a:rPr lang="en-US" sz="3400" dirty="0"/>
            </a:br>
            <a:r>
              <a:rPr lang="en-US" sz="3400" dirty="0"/>
              <a:t>CONTROLE DE FROTAS</a:t>
            </a:r>
          </a:p>
        </p:txBody>
      </p:sp>
      <p:sp>
        <p:nvSpPr>
          <p:cNvPr id="289" name="Google Shape;289;p3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572"/>
            </a:avLst>
          </a:prstGeom>
          <a:solidFill>
            <a:srgbClr val="1638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sp>
        <p:nvSpPr>
          <p:cNvPr id="517" name="Google Shape;517;p43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Resumo do minimundo em tópicos</a:t>
            </a:r>
          </a:p>
        </p:txBody>
      </p:sp>
      <p:sp>
        <p:nvSpPr>
          <p:cNvPr id="521" name="Google Shape;521;p43"/>
          <p:cNvSpPr txBox="1">
            <a:spLocks noGrp="1"/>
          </p:cNvSpPr>
          <p:nvPr>
            <p:ph type="body" idx="4"/>
          </p:nvPr>
        </p:nvSpPr>
        <p:spPr>
          <a:xfrm>
            <a:off x="717525" y="1749600"/>
            <a:ext cx="770895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pt-BR" dirty="0"/>
              <a:t>Deficiência no gerenciamento da frota de veículos da empresa.</a:t>
            </a:r>
          </a:p>
          <a:p>
            <a:pPr marL="285750" indent="-285750">
              <a:lnSpc>
                <a:spcPct val="200000"/>
              </a:lnSpc>
            </a:pPr>
            <a:r>
              <a:rPr lang="pt-BR" dirty="0"/>
              <a:t>Dificuldade em acompanhar os gastos com manutenção e abastecimentos.</a:t>
            </a:r>
          </a:p>
          <a:p>
            <a:pPr marL="285750" indent="-285750">
              <a:lnSpc>
                <a:spcPct val="200000"/>
              </a:lnSpc>
            </a:pPr>
            <a:r>
              <a:rPr lang="pt-BR" dirty="0"/>
              <a:t>Controle realizado através de anotações e planilhas do Excel.</a:t>
            </a:r>
          </a:p>
          <a:p>
            <a:pPr marL="285750" indent="-285750">
              <a:lnSpc>
                <a:spcPct val="200000"/>
              </a:lnSpc>
            </a:pPr>
            <a:r>
              <a:rPr lang="pt-BR" dirty="0"/>
              <a:t>Perda de informações no processo.</a:t>
            </a:r>
          </a:p>
          <a:p>
            <a:pPr marL="285750" indent="-285750">
              <a:lnSpc>
                <a:spcPct val="200000"/>
              </a:lnSpc>
            </a:pPr>
            <a:r>
              <a:rPr lang="pt-BR" dirty="0"/>
              <a:t>Dificuldade em fazer o levantamento de dados para gerar relatórios.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 rot="-283904">
            <a:off x="4362606" y="523088"/>
            <a:ext cx="3891362" cy="626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DO TRABALHO</a:t>
            </a:r>
            <a:endParaRPr dirty="0"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4430726" y="1308950"/>
            <a:ext cx="4313224" cy="386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Desenvolver um sistema para gerenciamento dos gastos realizados com a frota de veículos da empresa, controlando as manutenções e os tickets de abastecimento, sendo capaz de gerar relatórios e auxiliar na estimação dos gastos e rastreamento de frotas.</a:t>
            </a:r>
          </a:p>
          <a:p>
            <a:pPr marL="0" indent="0">
              <a:buNone/>
            </a:pPr>
            <a:endParaRPr lang="pt-BR" dirty="0"/>
          </a:p>
          <a:p>
            <a:pPr marL="285750" indent="-285750"/>
            <a:r>
              <a:rPr lang="pt-BR" dirty="0"/>
              <a:t>Entregar um sistema em que o usuário consiga gerar tickets para abastecimento dos veículos;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/>
              <a:t>Gerar relatórios de gastos;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/>
              <a:t>Planejar rotas com melhor custo-benefício;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/>
              <a:t>Rastrear veículos em tempo real.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47" name="Google Shape;247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2616" r="12616"/>
          <a:stretch/>
        </p:blipFill>
        <p:spPr>
          <a:xfrm>
            <a:off x="374850" y="533250"/>
            <a:ext cx="3700500" cy="4077000"/>
          </a:xfrm>
          <a:prstGeom prst="parallelogram">
            <a:avLst>
              <a:gd name="adj" fmla="val 25000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12" y="1331563"/>
            <a:ext cx="7465176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18299" y="1331563"/>
            <a:ext cx="7307402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44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FUNCIONÁRIOS CADASTRADOS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12090" y="1331563"/>
            <a:ext cx="7319819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9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CADASTRO DE FUNCIONÁRIOS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865888" y="1331563"/>
            <a:ext cx="7412224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POSTOS CADASTRADOS</a:t>
            </a:r>
          </a:p>
        </p:txBody>
      </p:sp>
      <p:pic>
        <p:nvPicPr>
          <p:cNvPr id="10" name="Google Shape;118;p18">
            <a:extLst>
              <a:ext uri="{FF2B5EF4-FFF2-40B4-BE49-F238E27FC236}">
                <a16:creationId xmlns:a16="http://schemas.microsoft.com/office/drawing/2014/main" id="{DF3074D6-6E0E-A62D-3F6F-16AE23A4778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37907" y="1331563"/>
            <a:ext cx="7268185" cy="3451925"/>
          </a:xfrm>
          <a:prstGeom prst="rect">
            <a:avLst/>
          </a:prstGeom>
          <a:noFill/>
          <a:ln w="635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983814"/>
      </p:ext>
    </p:extLst>
  </p:cSld>
  <p:clrMapOvr>
    <a:masterClrMapping/>
  </p:clrMapOvr>
</p:sld>
</file>

<file path=ppt/theme/theme1.xml><?xml version="1.0" encoding="utf-8"?>
<a:theme xmlns:a="http://schemas.openxmlformats.org/drawingml/2006/main" name="Liberty for War's Prisoners Campaign by Slidesgo">
  <a:themeElements>
    <a:clrScheme name="Simple Light">
      <a:dk1>
        <a:srgbClr val="191919"/>
      </a:dk1>
      <a:lt1>
        <a:srgbClr val="F1F1F1"/>
      </a:lt1>
      <a:dk2>
        <a:srgbClr val="1638AE"/>
      </a:dk2>
      <a:lt2>
        <a:srgbClr val="999999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298</Words>
  <Application>Microsoft Office PowerPoint</Application>
  <PresentationFormat>Apresentação na tela (16:9)</PresentationFormat>
  <Paragraphs>33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DM Sans</vt:lpstr>
      <vt:lpstr>Arial</vt:lpstr>
      <vt:lpstr>Big Shoulders Text</vt:lpstr>
      <vt:lpstr>Raleway</vt:lpstr>
      <vt:lpstr>Bebas Neue</vt:lpstr>
      <vt:lpstr>Liberty for War's Prisoners Campaign by Slidesgo</vt:lpstr>
      <vt:lpstr>RASTREAR CONTROLE DE FROTAS Projeto Integrador</vt:lpstr>
      <vt:lpstr>RASTREAR CONTROLE DE FROTAS</vt:lpstr>
      <vt:lpstr>COMPETITOR ANALYSIS</vt:lpstr>
      <vt:lpstr>OBJETIVO DO TRABALHO</vt:lpstr>
      <vt:lpstr>LOGIN</vt:lpstr>
      <vt:lpstr>DASHBOARD</vt:lpstr>
      <vt:lpstr>FUNCIONÁRIOS CADASTRADOS</vt:lpstr>
      <vt:lpstr>CADASTRO DE FUNCIONÁRIOS</vt:lpstr>
      <vt:lpstr>POSTOS CADASTRADOS</vt:lpstr>
      <vt:lpstr>CADASTRO DE POSTOS</vt:lpstr>
      <vt:lpstr>VEÍCULOS CADASTRADOS</vt:lpstr>
      <vt:lpstr>CADASTRO DE VEÍCULOS</vt:lpstr>
      <vt:lpstr>TICKETS GERADOS</vt:lpstr>
      <vt:lpstr>GERAR TICKETS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RASTREAR CONTROLE DE FROTAS Projeto Integrador</dc:title>
  <cp:lastModifiedBy>FABRÍCIO CORREIA SILVA SANTIAGO</cp:lastModifiedBy>
  <cp:revision>1</cp:revision>
  <dcterms:modified xsi:type="dcterms:W3CDTF">2022-12-07T02:45:03Z</dcterms:modified>
</cp:coreProperties>
</file>