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404050" cy="43205400"/>
  <p:notesSz cx="6858000" cy="9028113"/>
  <p:defaultTextStyle>
    <a:defPPr>
      <a:defRPr lang="pt-BR"/>
    </a:defPPr>
    <a:lvl1pPr algn="ctr" rtl="0" fontAlgn="base">
      <a:spcBef>
        <a:spcPct val="0"/>
      </a:spcBef>
      <a:spcAft>
        <a:spcPct val="0"/>
      </a:spcAft>
      <a:defRPr sz="2300" kern="1200">
        <a:solidFill>
          <a:schemeClr val="tx1"/>
        </a:solidFill>
        <a:latin typeface="tahoma, verdana, arial" charset="0"/>
        <a:ea typeface="+mn-ea"/>
        <a:cs typeface="Times New Roman" pitchFamily="18" charset="0"/>
      </a:defRPr>
    </a:lvl1pPr>
    <a:lvl2pPr marL="457200" algn="ctr" rtl="0" fontAlgn="base">
      <a:spcBef>
        <a:spcPct val="0"/>
      </a:spcBef>
      <a:spcAft>
        <a:spcPct val="0"/>
      </a:spcAft>
      <a:defRPr sz="2300" kern="1200">
        <a:solidFill>
          <a:schemeClr val="tx1"/>
        </a:solidFill>
        <a:latin typeface="tahoma, verdana, arial" charset="0"/>
        <a:ea typeface="+mn-ea"/>
        <a:cs typeface="Times New Roman" pitchFamily="18" charset="0"/>
      </a:defRPr>
    </a:lvl2pPr>
    <a:lvl3pPr marL="914400" algn="ctr" rtl="0" fontAlgn="base">
      <a:spcBef>
        <a:spcPct val="0"/>
      </a:spcBef>
      <a:spcAft>
        <a:spcPct val="0"/>
      </a:spcAft>
      <a:defRPr sz="2300" kern="1200">
        <a:solidFill>
          <a:schemeClr val="tx1"/>
        </a:solidFill>
        <a:latin typeface="tahoma, verdana, arial" charset="0"/>
        <a:ea typeface="+mn-ea"/>
        <a:cs typeface="Times New Roman" pitchFamily="18" charset="0"/>
      </a:defRPr>
    </a:lvl3pPr>
    <a:lvl4pPr marL="1371600" algn="ctr" rtl="0" fontAlgn="base">
      <a:spcBef>
        <a:spcPct val="0"/>
      </a:spcBef>
      <a:spcAft>
        <a:spcPct val="0"/>
      </a:spcAft>
      <a:defRPr sz="2300" kern="1200">
        <a:solidFill>
          <a:schemeClr val="tx1"/>
        </a:solidFill>
        <a:latin typeface="tahoma, verdana, arial" charset="0"/>
        <a:ea typeface="+mn-ea"/>
        <a:cs typeface="Times New Roman" pitchFamily="18" charset="0"/>
      </a:defRPr>
    </a:lvl4pPr>
    <a:lvl5pPr marL="1828800" algn="ctr" rtl="0" fontAlgn="base">
      <a:spcBef>
        <a:spcPct val="0"/>
      </a:spcBef>
      <a:spcAft>
        <a:spcPct val="0"/>
      </a:spcAft>
      <a:defRPr sz="2300" kern="1200">
        <a:solidFill>
          <a:schemeClr val="tx1"/>
        </a:solidFill>
        <a:latin typeface="tahoma, verdana, arial" charset="0"/>
        <a:ea typeface="+mn-ea"/>
        <a:cs typeface="Times New Roman" pitchFamily="18" charset="0"/>
      </a:defRPr>
    </a:lvl5pPr>
    <a:lvl6pPr marL="2286000" algn="l" defTabSz="914400" rtl="0" eaLnBrk="1" latinLnBrk="0" hangingPunct="1">
      <a:defRPr sz="2300" kern="1200">
        <a:solidFill>
          <a:schemeClr val="tx1"/>
        </a:solidFill>
        <a:latin typeface="tahoma, verdana, arial" charset="0"/>
        <a:ea typeface="+mn-ea"/>
        <a:cs typeface="Times New Roman" pitchFamily="18" charset="0"/>
      </a:defRPr>
    </a:lvl6pPr>
    <a:lvl7pPr marL="2743200" algn="l" defTabSz="914400" rtl="0" eaLnBrk="1" latinLnBrk="0" hangingPunct="1">
      <a:defRPr sz="2300" kern="1200">
        <a:solidFill>
          <a:schemeClr val="tx1"/>
        </a:solidFill>
        <a:latin typeface="tahoma, verdana, arial" charset="0"/>
        <a:ea typeface="+mn-ea"/>
        <a:cs typeface="Times New Roman" pitchFamily="18" charset="0"/>
      </a:defRPr>
    </a:lvl7pPr>
    <a:lvl8pPr marL="3200400" algn="l" defTabSz="914400" rtl="0" eaLnBrk="1" latinLnBrk="0" hangingPunct="1">
      <a:defRPr sz="2300" kern="1200">
        <a:solidFill>
          <a:schemeClr val="tx1"/>
        </a:solidFill>
        <a:latin typeface="tahoma, verdana, arial" charset="0"/>
        <a:ea typeface="+mn-ea"/>
        <a:cs typeface="Times New Roman" pitchFamily="18" charset="0"/>
      </a:defRPr>
    </a:lvl8pPr>
    <a:lvl9pPr marL="3657600" algn="l" defTabSz="914400" rtl="0" eaLnBrk="1" latinLnBrk="0" hangingPunct="1">
      <a:defRPr sz="2300" kern="1200">
        <a:solidFill>
          <a:schemeClr val="tx1"/>
        </a:solidFill>
        <a:latin typeface="tahoma, verdana, arial" charset="0"/>
        <a:ea typeface="+mn-ea"/>
        <a:cs typeface="Times New Roman" pitchFamily="18" charset="0"/>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51"/>
    <a:srgbClr val="00001F"/>
    <a:srgbClr val="FFFFFF"/>
    <a:srgbClr val="A4CBF6"/>
    <a:srgbClr val="0099FF"/>
    <a:srgbClr val="000099"/>
    <a:srgbClr val="0000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36A8E-0A7E-4A50-9FE5-2BAA9FBEFABB}" v="36" dt="2023-06-10T02:36:24.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918" autoAdjust="0"/>
    <p:restoredTop sz="96278" autoAdjust="0"/>
  </p:normalViewPr>
  <p:slideViewPr>
    <p:cSldViewPr>
      <p:cViewPr>
        <p:scale>
          <a:sx n="25" d="100"/>
          <a:sy n="25" d="100"/>
        </p:scale>
        <p:origin x="18" y="-3840"/>
      </p:cViewPr>
      <p:guideLst>
        <p:guide orient="horz" pos="13608"/>
        <p:guide pos="1020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úlio" userId="5904c86e-f21d-42c3-84b0-c6fd5616f5da" providerId="ADAL" clId="{49C36A8E-0A7E-4A50-9FE5-2BAA9FBEFABB}"/>
    <pc:docChg chg="undo redo custSel modSld">
      <pc:chgData name="júlio" userId="5904c86e-f21d-42c3-84b0-c6fd5616f5da" providerId="ADAL" clId="{49C36A8E-0A7E-4A50-9FE5-2BAA9FBEFABB}" dt="2023-06-10T02:37:16.876" v="1533" actId="1076"/>
      <pc:docMkLst>
        <pc:docMk/>
      </pc:docMkLst>
      <pc:sldChg chg="addSp delSp modSp mod">
        <pc:chgData name="júlio" userId="5904c86e-f21d-42c3-84b0-c6fd5616f5da" providerId="ADAL" clId="{49C36A8E-0A7E-4A50-9FE5-2BAA9FBEFABB}" dt="2023-06-10T02:37:16.876" v="1533" actId="1076"/>
        <pc:sldMkLst>
          <pc:docMk/>
          <pc:sldMk cId="0" sldId="256"/>
        </pc:sldMkLst>
        <pc:spChg chg="mod">
          <ac:chgData name="júlio" userId="5904c86e-f21d-42c3-84b0-c6fd5616f5da" providerId="ADAL" clId="{49C36A8E-0A7E-4A50-9FE5-2BAA9FBEFABB}" dt="2023-06-10T02:13:36.142" v="962" actId="1076"/>
          <ac:spMkLst>
            <pc:docMk/>
            <pc:sldMk cId="0" sldId="256"/>
            <ac:spMk id="21" creationId="{00000000-0000-0000-0000-000000000000}"/>
          </ac:spMkLst>
        </pc:spChg>
        <pc:spChg chg="del">
          <ac:chgData name="júlio" userId="5904c86e-f21d-42c3-84b0-c6fd5616f5da" providerId="ADAL" clId="{49C36A8E-0A7E-4A50-9FE5-2BAA9FBEFABB}" dt="2023-06-10T00:53:50.956" v="34" actId="478"/>
          <ac:spMkLst>
            <pc:docMk/>
            <pc:sldMk cId="0" sldId="256"/>
            <ac:spMk id="34" creationId="{00000000-0000-0000-0000-000000000000}"/>
          </ac:spMkLst>
        </pc:spChg>
        <pc:spChg chg="add mod">
          <ac:chgData name="júlio" userId="5904c86e-f21d-42c3-84b0-c6fd5616f5da" providerId="ADAL" clId="{49C36A8E-0A7E-4A50-9FE5-2BAA9FBEFABB}" dt="2023-06-10T01:49:36.736" v="800" actId="20577"/>
          <ac:spMkLst>
            <pc:docMk/>
            <pc:sldMk cId="0" sldId="256"/>
            <ac:spMk id="35" creationId="{9D001BA6-5338-3085-EED3-DF2924AF23E9}"/>
          </ac:spMkLst>
        </pc:spChg>
        <pc:spChg chg="add del mod">
          <ac:chgData name="júlio" userId="5904c86e-f21d-42c3-84b0-c6fd5616f5da" providerId="ADAL" clId="{49C36A8E-0A7E-4A50-9FE5-2BAA9FBEFABB}" dt="2023-06-10T01:19:16.887" v="687" actId="22"/>
          <ac:spMkLst>
            <pc:docMk/>
            <pc:sldMk cId="0" sldId="256"/>
            <ac:spMk id="36" creationId="{53E54ECA-7C74-DD9A-3ECC-E5995A2E26D0}"/>
          </ac:spMkLst>
        </pc:spChg>
        <pc:spChg chg="del mod">
          <ac:chgData name="júlio" userId="5904c86e-f21d-42c3-84b0-c6fd5616f5da" providerId="ADAL" clId="{49C36A8E-0A7E-4A50-9FE5-2BAA9FBEFABB}" dt="2023-06-10T01:26:54.035" v="719" actId="478"/>
          <ac:spMkLst>
            <pc:docMk/>
            <pc:sldMk cId="0" sldId="256"/>
            <ac:spMk id="37" creationId="{00000000-0000-0000-0000-000000000000}"/>
          </ac:spMkLst>
        </pc:spChg>
        <pc:spChg chg="add del mod">
          <ac:chgData name="júlio" userId="5904c86e-f21d-42c3-84b0-c6fd5616f5da" providerId="ADAL" clId="{49C36A8E-0A7E-4A50-9FE5-2BAA9FBEFABB}" dt="2023-06-10T01:19:16.581" v="685"/>
          <ac:spMkLst>
            <pc:docMk/>
            <pc:sldMk cId="0" sldId="256"/>
            <ac:spMk id="38" creationId="{23E71941-53A6-40F9-3250-3E64DC2D0C12}"/>
          </ac:spMkLst>
        </pc:spChg>
        <pc:spChg chg="add mod">
          <ac:chgData name="júlio" userId="5904c86e-f21d-42c3-84b0-c6fd5616f5da" providerId="ADAL" clId="{49C36A8E-0A7E-4A50-9FE5-2BAA9FBEFABB}" dt="2023-06-10T01:20:35.900" v="693" actId="1076"/>
          <ac:spMkLst>
            <pc:docMk/>
            <pc:sldMk cId="0" sldId="256"/>
            <ac:spMk id="39" creationId="{98AF1150-D8D0-CA25-83D4-F09C274DBA42}"/>
          </ac:spMkLst>
        </pc:spChg>
        <pc:spChg chg="add del mod">
          <ac:chgData name="júlio" userId="5904c86e-f21d-42c3-84b0-c6fd5616f5da" providerId="ADAL" clId="{49C36A8E-0A7E-4A50-9FE5-2BAA9FBEFABB}" dt="2023-06-10T01:21:33.798" v="701"/>
          <ac:spMkLst>
            <pc:docMk/>
            <pc:sldMk cId="0" sldId="256"/>
            <ac:spMk id="40" creationId="{ECD3891D-0878-D4B3-A004-95DFD4BE1BB0}"/>
          </ac:spMkLst>
        </pc:spChg>
        <pc:spChg chg="add mod">
          <ac:chgData name="júlio" userId="5904c86e-f21d-42c3-84b0-c6fd5616f5da" providerId="ADAL" clId="{49C36A8E-0A7E-4A50-9FE5-2BAA9FBEFABB}" dt="2023-06-10T01:21:43.908" v="704" actId="1076"/>
          <ac:spMkLst>
            <pc:docMk/>
            <pc:sldMk cId="0" sldId="256"/>
            <ac:spMk id="41" creationId="{AA61267D-F033-A417-58C5-F096C1C46512}"/>
          </ac:spMkLst>
        </pc:spChg>
        <pc:spChg chg="add mod">
          <ac:chgData name="júlio" userId="5904c86e-f21d-42c3-84b0-c6fd5616f5da" providerId="ADAL" clId="{49C36A8E-0A7E-4A50-9FE5-2BAA9FBEFABB}" dt="2023-06-10T01:32:27.791" v="755" actId="1076"/>
          <ac:spMkLst>
            <pc:docMk/>
            <pc:sldMk cId="0" sldId="256"/>
            <ac:spMk id="42" creationId="{55EF1A45-990F-FA6C-405D-65DDC9F5DCAC}"/>
          </ac:spMkLst>
        </pc:spChg>
        <pc:spChg chg="mod">
          <ac:chgData name="júlio" userId="5904c86e-f21d-42c3-84b0-c6fd5616f5da" providerId="ADAL" clId="{49C36A8E-0A7E-4A50-9FE5-2BAA9FBEFABB}" dt="2023-06-10T02:13:51.132" v="964" actId="1076"/>
          <ac:spMkLst>
            <pc:docMk/>
            <pc:sldMk cId="0" sldId="256"/>
            <ac:spMk id="47" creationId="{00000000-0000-0000-0000-000000000000}"/>
          </ac:spMkLst>
        </pc:spChg>
        <pc:spChg chg="mod">
          <ac:chgData name="júlio" userId="5904c86e-f21d-42c3-84b0-c6fd5616f5da" providerId="ADAL" clId="{49C36A8E-0A7E-4A50-9FE5-2BAA9FBEFABB}" dt="2023-06-10T02:13:43.223" v="963" actId="1076"/>
          <ac:spMkLst>
            <pc:docMk/>
            <pc:sldMk cId="0" sldId="256"/>
            <ac:spMk id="48" creationId="{00000000-0000-0000-0000-000000000000}"/>
          </ac:spMkLst>
        </pc:spChg>
        <pc:spChg chg="del">
          <ac:chgData name="júlio" userId="5904c86e-f21d-42c3-84b0-c6fd5616f5da" providerId="ADAL" clId="{49C36A8E-0A7E-4A50-9FE5-2BAA9FBEFABB}" dt="2023-06-10T01:26:39.350" v="716" actId="478"/>
          <ac:spMkLst>
            <pc:docMk/>
            <pc:sldMk cId="0" sldId="256"/>
            <ac:spMk id="49" creationId="{00000000-0000-0000-0000-000000000000}"/>
          </ac:spMkLst>
        </pc:spChg>
        <pc:spChg chg="add mod">
          <ac:chgData name="júlio" userId="5904c86e-f21d-42c3-84b0-c6fd5616f5da" providerId="ADAL" clId="{49C36A8E-0A7E-4A50-9FE5-2BAA9FBEFABB}" dt="2023-06-10T02:10:48.183" v="907" actId="1076"/>
          <ac:spMkLst>
            <pc:docMk/>
            <pc:sldMk cId="0" sldId="256"/>
            <ac:spMk id="50" creationId="{E150DE9F-2A9A-D492-A17D-BB3058CCD29A}"/>
          </ac:spMkLst>
        </pc:spChg>
        <pc:spChg chg="add mod">
          <ac:chgData name="júlio" userId="5904c86e-f21d-42c3-84b0-c6fd5616f5da" providerId="ADAL" clId="{49C36A8E-0A7E-4A50-9FE5-2BAA9FBEFABB}" dt="2023-06-10T02:37:16.876" v="1533" actId="1076"/>
          <ac:spMkLst>
            <pc:docMk/>
            <pc:sldMk cId="0" sldId="256"/>
            <ac:spMk id="51" creationId="{42387491-F7C1-5C36-FAF7-1152BD41B289}"/>
          </ac:spMkLst>
        </pc:spChg>
        <pc:spChg chg="add mod">
          <ac:chgData name="júlio" userId="5904c86e-f21d-42c3-84b0-c6fd5616f5da" providerId="ADAL" clId="{49C36A8E-0A7E-4A50-9FE5-2BAA9FBEFABB}" dt="2023-06-10T02:36:54.901" v="1532" actId="6549"/>
          <ac:spMkLst>
            <pc:docMk/>
            <pc:sldMk cId="0" sldId="256"/>
            <ac:spMk id="52" creationId="{C7E983E0-89D6-5A00-8EDA-6699A8B4812C}"/>
          </ac:spMkLst>
        </pc:spChg>
        <pc:spChg chg="add mod">
          <ac:chgData name="júlio" userId="5904c86e-f21d-42c3-84b0-c6fd5616f5da" providerId="ADAL" clId="{49C36A8E-0A7E-4A50-9FE5-2BAA9FBEFABB}" dt="2023-06-10T02:13:55.782" v="965" actId="1076"/>
          <ac:spMkLst>
            <pc:docMk/>
            <pc:sldMk cId="0" sldId="256"/>
            <ac:spMk id="53" creationId="{0653C237-8140-A098-61FC-4D7F40561032}"/>
          </ac:spMkLst>
        </pc:spChg>
        <pc:spChg chg="add del mod">
          <ac:chgData name="júlio" userId="5904c86e-f21d-42c3-84b0-c6fd5616f5da" providerId="ADAL" clId="{49C36A8E-0A7E-4A50-9FE5-2BAA9FBEFABB}" dt="2023-06-10T01:59:40.683" v="888"/>
          <ac:spMkLst>
            <pc:docMk/>
            <pc:sldMk cId="0" sldId="256"/>
            <ac:spMk id="54" creationId="{732F573C-2C24-A054-7D32-DCE4E30EAB2E}"/>
          </ac:spMkLst>
        </pc:spChg>
        <pc:spChg chg="add mod">
          <ac:chgData name="júlio" userId="5904c86e-f21d-42c3-84b0-c6fd5616f5da" providerId="ADAL" clId="{49C36A8E-0A7E-4A50-9FE5-2BAA9FBEFABB}" dt="2023-06-10T02:14:02.819" v="966" actId="1076"/>
          <ac:spMkLst>
            <pc:docMk/>
            <pc:sldMk cId="0" sldId="256"/>
            <ac:spMk id="55" creationId="{700F956C-906C-94C1-8F64-F4644547C3DC}"/>
          </ac:spMkLst>
        </pc:spChg>
        <pc:spChg chg="add mod">
          <ac:chgData name="júlio" userId="5904c86e-f21d-42c3-84b0-c6fd5616f5da" providerId="ADAL" clId="{49C36A8E-0A7E-4A50-9FE5-2BAA9FBEFABB}" dt="2023-06-10T02:20:56.554" v="1360" actId="20577"/>
          <ac:spMkLst>
            <pc:docMk/>
            <pc:sldMk cId="0" sldId="256"/>
            <ac:spMk id="56" creationId="{7F79B51A-4D03-0553-B5AE-FFBBA8F5B218}"/>
          </ac:spMkLst>
        </pc:spChg>
        <pc:spChg chg="add mod">
          <ac:chgData name="júlio" userId="5904c86e-f21d-42c3-84b0-c6fd5616f5da" providerId="ADAL" clId="{49C36A8E-0A7E-4A50-9FE5-2BAA9FBEFABB}" dt="2023-06-10T02:25:20.640" v="1467" actId="1076"/>
          <ac:spMkLst>
            <pc:docMk/>
            <pc:sldMk cId="0" sldId="256"/>
            <ac:spMk id="57" creationId="{1FBC2E48-6F1C-6158-A8BB-694E14F385F8}"/>
          </ac:spMkLst>
        </pc:spChg>
        <pc:spChg chg="del">
          <ac:chgData name="júlio" userId="5904c86e-f21d-42c3-84b0-c6fd5616f5da" providerId="ADAL" clId="{49C36A8E-0A7E-4A50-9FE5-2BAA9FBEFABB}" dt="2023-06-10T00:53:52.167" v="35" actId="478"/>
          <ac:spMkLst>
            <pc:docMk/>
            <pc:sldMk cId="0" sldId="256"/>
            <ac:spMk id="1029" creationId="{00000000-0000-0000-0000-000000000000}"/>
          </ac:spMkLst>
        </pc:spChg>
        <pc:spChg chg="mod">
          <ac:chgData name="júlio" userId="5904c86e-f21d-42c3-84b0-c6fd5616f5da" providerId="ADAL" clId="{49C36A8E-0A7E-4A50-9FE5-2BAA9FBEFABB}" dt="2023-06-10T00:50:46.787" v="8" actId="403"/>
          <ac:spMkLst>
            <pc:docMk/>
            <pc:sldMk cId="0" sldId="256"/>
            <ac:spMk id="1035" creationId="{00000000-0000-0000-0000-000000000000}"/>
          </ac:spMkLst>
        </pc:spChg>
        <pc:spChg chg="add del mod">
          <ac:chgData name="júlio" userId="5904c86e-f21d-42c3-84b0-c6fd5616f5da" providerId="ADAL" clId="{49C36A8E-0A7E-4A50-9FE5-2BAA9FBEFABB}" dt="2023-06-10T01:49:02.996" v="799" actId="114"/>
          <ac:spMkLst>
            <pc:docMk/>
            <pc:sldMk cId="0" sldId="256"/>
            <ac:spMk id="1037" creationId="{00000000-0000-0000-0000-000000000000}"/>
          </ac:spMkLst>
        </pc:spChg>
        <pc:spChg chg="del mod">
          <ac:chgData name="júlio" userId="5904c86e-f21d-42c3-84b0-c6fd5616f5da" providerId="ADAL" clId="{49C36A8E-0A7E-4A50-9FE5-2BAA9FBEFABB}" dt="2023-06-10T01:53:58.404" v="815" actId="478"/>
          <ac:spMkLst>
            <pc:docMk/>
            <pc:sldMk cId="0" sldId="256"/>
            <ac:spMk id="1038" creationId="{00000000-0000-0000-0000-000000000000}"/>
          </ac:spMkLst>
        </pc:spChg>
        <pc:spChg chg="del mod">
          <ac:chgData name="júlio" userId="5904c86e-f21d-42c3-84b0-c6fd5616f5da" providerId="ADAL" clId="{49C36A8E-0A7E-4A50-9FE5-2BAA9FBEFABB}" dt="2023-06-10T00:53:47.975" v="33" actId="478"/>
          <ac:spMkLst>
            <pc:docMk/>
            <pc:sldMk cId="0" sldId="256"/>
            <ac:spMk id="1041" creationId="{00000000-0000-0000-0000-000000000000}"/>
          </ac:spMkLst>
        </pc:spChg>
        <pc:spChg chg="del mod">
          <ac:chgData name="júlio" userId="5904c86e-f21d-42c3-84b0-c6fd5616f5da" providerId="ADAL" clId="{49C36A8E-0A7E-4A50-9FE5-2BAA9FBEFABB}" dt="2023-06-10T01:26:21.118" v="712" actId="478"/>
          <ac:spMkLst>
            <pc:docMk/>
            <pc:sldMk cId="0" sldId="256"/>
            <ac:spMk id="1042" creationId="{00000000-0000-0000-0000-000000000000}"/>
          </ac:spMkLst>
        </pc:spChg>
        <pc:spChg chg="del mod">
          <ac:chgData name="júlio" userId="5904c86e-f21d-42c3-84b0-c6fd5616f5da" providerId="ADAL" clId="{49C36A8E-0A7E-4A50-9FE5-2BAA9FBEFABB}" dt="2023-06-10T00:53:31.636" v="28" actId="478"/>
          <ac:spMkLst>
            <pc:docMk/>
            <pc:sldMk cId="0" sldId="256"/>
            <ac:spMk id="1044" creationId="{00000000-0000-0000-0000-000000000000}"/>
          </ac:spMkLst>
        </pc:spChg>
        <pc:spChg chg="mod">
          <ac:chgData name="júlio" userId="5904c86e-f21d-42c3-84b0-c6fd5616f5da" providerId="ADAL" clId="{49C36A8E-0A7E-4A50-9FE5-2BAA9FBEFABB}" dt="2023-06-10T00:53:43.522" v="31" actId="1076"/>
          <ac:spMkLst>
            <pc:docMk/>
            <pc:sldMk cId="0" sldId="256"/>
            <ac:spMk id="1048" creationId="{00000000-0000-0000-0000-000000000000}"/>
          </ac:spMkLst>
        </pc:spChg>
        <pc:spChg chg="del">
          <ac:chgData name="júlio" userId="5904c86e-f21d-42c3-84b0-c6fd5616f5da" providerId="ADAL" clId="{49C36A8E-0A7E-4A50-9FE5-2BAA9FBEFABB}" dt="2023-06-10T00:53:35.072" v="29" actId="478"/>
          <ac:spMkLst>
            <pc:docMk/>
            <pc:sldMk cId="0" sldId="256"/>
            <ac:spMk id="1049" creationId="{00000000-0000-0000-0000-000000000000}"/>
          </ac:spMkLst>
        </pc:spChg>
        <pc:spChg chg="del">
          <ac:chgData name="júlio" userId="5904c86e-f21d-42c3-84b0-c6fd5616f5da" providerId="ADAL" clId="{49C36A8E-0A7E-4A50-9FE5-2BAA9FBEFABB}" dt="2023-06-10T01:26:37.921" v="715" actId="478"/>
          <ac:spMkLst>
            <pc:docMk/>
            <pc:sldMk cId="0" sldId="256"/>
            <ac:spMk id="1053" creationId="{00000000-0000-0000-0000-000000000000}"/>
          </ac:spMkLst>
        </pc:spChg>
        <pc:spChg chg="mod">
          <ac:chgData name="júlio" userId="5904c86e-f21d-42c3-84b0-c6fd5616f5da" providerId="ADAL" clId="{49C36A8E-0A7E-4A50-9FE5-2BAA9FBEFABB}" dt="2023-06-10T02:16:41.330" v="978" actId="1076"/>
          <ac:spMkLst>
            <pc:docMk/>
            <pc:sldMk cId="0" sldId="256"/>
            <ac:spMk id="1054" creationId="{00000000-0000-0000-0000-000000000000}"/>
          </ac:spMkLst>
        </pc:spChg>
        <pc:spChg chg="mod">
          <ac:chgData name="júlio" userId="5904c86e-f21d-42c3-84b0-c6fd5616f5da" providerId="ADAL" clId="{49C36A8E-0A7E-4A50-9FE5-2BAA9FBEFABB}" dt="2023-06-10T02:13:29.501" v="961" actId="1076"/>
          <ac:spMkLst>
            <pc:docMk/>
            <pc:sldMk cId="0" sldId="256"/>
            <ac:spMk id="1058" creationId="{00000000-0000-0000-0000-000000000000}"/>
          </ac:spMkLst>
        </pc:spChg>
        <pc:picChg chg="mod">
          <ac:chgData name="júlio" userId="5904c86e-f21d-42c3-84b0-c6fd5616f5da" providerId="ADAL" clId="{49C36A8E-0A7E-4A50-9FE5-2BAA9FBEFABB}" dt="2023-06-10T02:13:36.142" v="962" actId="1076"/>
          <ac:picMkLst>
            <pc:docMk/>
            <pc:sldMk cId="0" sldId="256"/>
            <ac:picMk id="3" creationId="{154B9C5E-52B1-4DA3-3E4C-FE48BE66D646}"/>
          </ac:picMkLst>
        </pc:picChg>
        <pc:picChg chg="mod">
          <ac:chgData name="júlio" userId="5904c86e-f21d-42c3-84b0-c6fd5616f5da" providerId="ADAL" clId="{49C36A8E-0A7E-4A50-9FE5-2BAA9FBEFABB}" dt="2023-06-10T02:13:51.132" v="964" actId="1076"/>
          <ac:picMkLst>
            <pc:docMk/>
            <pc:sldMk cId="0" sldId="256"/>
            <ac:picMk id="6" creationId="{36C50353-A512-D2A0-FDE5-669AFC10E8CD}"/>
          </ac:picMkLst>
        </pc:picChg>
        <pc:picChg chg="add del mod">
          <ac:chgData name="júlio" userId="5904c86e-f21d-42c3-84b0-c6fd5616f5da" providerId="ADAL" clId="{49C36A8E-0A7E-4A50-9FE5-2BAA9FBEFABB}" dt="2023-06-10T01:30:38.009" v="737" actId="478"/>
          <ac:picMkLst>
            <pc:docMk/>
            <pc:sldMk cId="0" sldId="256"/>
            <ac:picMk id="7" creationId="{EA7BBEC2-5D4B-0AAF-489B-3D627F2CFB77}"/>
          </ac:picMkLst>
        </pc:picChg>
        <pc:picChg chg="mod">
          <ac:chgData name="júlio" userId="5904c86e-f21d-42c3-84b0-c6fd5616f5da" providerId="ADAL" clId="{49C36A8E-0A7E-4A50-9FE5-2BAA9FBEFABB}" dt="2023-06-10T02:13:51.132" v="964" actId="1076"/>
          <ac:picMkLst>
            <pc:docMk/>
            <pc:sldMk cId="0" sldId="256"/>
            <ac:picMk id="8" creationId="{346417CE-970F-6AE1-E462-3101D643BAD5}"/>
          </ac:picMkLst>
        </pc:picChg>
        <pc:picChg chg="add mod">
          <ac:chgData name="júlio" userId="5904c86e-f21d-42c3-84b0-c6fd5616f5da" providerId="ADAL" clId="{49C36A8E-0A7E-4A50-9FE5-2BAA9FBEFABB}" dt="2023-06-10T02:13:36.142" v="962" actId="1076"/>
          <ac:picMkLst>
            <pc:docMk/>
            <pc:sldMk cId="0" sldId="256"/>
            <ac:picMk id="10" creationId="{F3D11864-1831-FD35-8E6A-394906665B18}"/>
          </ac:picMkLst>
        </pc:picChg>
        <pc:picChg chg="del">
          <ac:chgData name="júlio" userId="5904c86e-f21d-42c3-84b0-c6fd5616f5da" providerId="ADAL" clId="{49C36A8E-0A7E-4A50-9FE5-2BAA9FBEFABB}" dt="2023-06-10T01:26:19.222" v="710" actId="478"/>
          <ac:picMkLst>
            <pc:docMk/>
            <pc:sldMk cId="0" sldId="256"/>
            <ac:picMk id="33" creationId="{00000000-0000-0000-0000-000000000000}"/>
          </ac:picMkLst>
        </pc:picChg>
        <pc:picChg chg="del mod">
          <ac:chgData name="júlio" userId="5904c86e-f21d-42c3-84b0-c6fd5616f5da" providerId="ADAL" clId="{49C36A8E-0A7E-4A50-9FE5-2BAA9FBEFABB}" dt="2023-06-10T01:28:27.371" v="720" actId="478"/>
          <ac:picMkLst>
            <pc:docMk/>
            <pc:sldMk cId="0" sldId="256"/>
            <ac:picMk id="45" creationId="{00000000-0000-0000-0000-000000000000}"/>
          </ac:picMkLst>
        </pc:picChg>
        <pc:picChg chg="del">
          <ac:chgData name="júlio" userId="5904c86e-f21d-42c3-84b0-c6fd5616f5da" providerId="ADAL" clId="{49C36A8E-0A7E-4A50-9FE5-2BAA9FBEFABB}" dt="2023-06-10T01:26:39.939" v="717" actId="478"/>
          <ac:picMkLst>
            <pc:docMk/>
            <pc:sldMk cId="0" sldId="256"/>
            <ac:picMk id="4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0723" tIns="45361" rIns="90723" bIns="45361" numCol="1" anchor="t" anchorCtr="0" compatLnSpc="1">
            <a:prstTxWarp prst="textNoShape">
              <a:avLst/>
            </a:prstTxWarp>
          </a:bodyPr>
          <a:lstStyle>
            <a:lvl1pPr algn="l" defTabSz="908050">
              <a:defRPr sz="1200">
                <a:latin typeface="Times New Roman" pitchFamily="18" charset="0"/>
              </a:defRPr>
            </a:lvl1pPr>
          </a:lstStyle>
          <a:p>
            <a:pPr>
              <a:defRPr/>
            </a:pPr>
            <a:endParaRPr lang="pt-BR"/>
          </a:p>
        </p:txBody>
      </p:sp>
      <p:sp>
        <p:nvSpPr>
          <p:cNvPr id="4099" name="Rectangle 1027"/>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0723" tIns="45361" rIns="90723" bIns="45361" numCol="1" anchor="t" anchorCtr="0" compatLnSpc="1">
            <a:prstTxWarp prst="textNoShape">
              <a:avLst/>
            </a:prstTxWarp>
          </a:bodyPr>
          <a:lstStyle>
            <a:lvl1pPr algn="r" defTabSz="908050">
              <a:defRPr sz="1200">
                <a:latin typeface="Times New Roman" pitchFamily="18" charset="0"/>
              </a:defRPr>
            </a:lvl1pPr>
          </a:lstStyle>
          <a:p>
            <a:pPr>
              <a:defRPr/>
            </a:pPr>
            <a:endParaRPr lang="pt-BR"/>
          </a:p>
        </p:txBody>
      </p:sp>
      <p:sp>
        <p:nvSpPr>
          <p:cNvPr id="4100" name="Rectangle 1028"/>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0723" tIns="45361" rIns="90723" bIns="45361" numCol="1" anchor="b" anchorCtr="0" compatLnSpc="1">
            <a:prstTxWarp prst="textNoShape">
              <a:avLst/>
            </a:prstTxWarp>
          </a:bodyPr>
          <a:lstStyle>
            <a:lvl1pPr algn="l" defTabSz="908050">
              <a:defRPr sz="1200">
                <a:latin typeface="Times New Roman" pitchFamily="18" charset="0"/>
              </a:defRPr>
            </a:lvl1pPr>
          </a:lstStyle>
          <a:p>
            <a:pPr>
              <a:defRPr/>
            </a:pPr>
            <a:endParaRPr lang="pt-BR"/>
          </a:p>
        </p:txBody>
      </p:sp>
      <p:sp>
        <p:nvSpPr>
          <p:cNvPr id="4101" name="Rectangle 1029"/>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0723" tIns="45361" rIns="90723" bIns="45361" numCol="1" anchor="b" anchorCtr="0" compatLnSpc="1">
            <a:prstTxWarp prst="textNoShape">
              <a:avLst/>
            </a:prstTxWarp>
          </a:bodyPr>
          <a:lstStyle>
            <a:lvl1pPr algn="r" defTabSz="908050">
              <a:defRPr sz="1200">
                <a:latin typeface="Times New Roman" pitchFamily="18" charset="0"/>
              </a:defRPr>
            </a:lvl1pPr>
          </a:lstStyle>
          <a:p>
            <a:pPr>
              <a:defRPr/>
            </a:pPr>
            <a:fld id="{0656A458-8F41-4828-8791-E52FE221CB53}" type="slidenum">
              <a:rPr lang="pt-BR"/>
              <a:pPr>
                <a:defRPr/>
              </a:pPr>
              <a:t>‹nº›</a:t>
            </a:fld>
            <a:endParaRPr lang="pt-BR"/>
          </a:p>
        </p:txBody>
      </p:sp>
    </p:spTree>
    <p:extLst>
      <p:ext uri="{BB962C8B-B14F-4D97-AF65-F5344CB8AC3E}">
        <p14:creationId xmlns:p14="http://schemas.microsoft.com/office/powerpoint/2010/main" val="2538190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pt-BR"/>
          </a:p>
        </p:txBody>
      </p:sp>
      <p:sp>
        <p:nvSpPr>
          <p:cNvPr id="15363" name="Rectangle 3"/>
          <p:cNvSpPr>
            <a:spLocks noGrp="1" noChangeArrowheads="1"/>
          </p:cNvSpPr>
          <p:nvPr>
            <p:ph type="dt" idx="1"/>
          </p:nvPr>
        </p:nvSpPr>
        <p:spPr bwMode="auto">
          <a:xfrm>
            <a:off x="3884613"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8E465AF-571F-4FE8-8DA8-9CA2B90BED15}" type="datetimeFigureOut">
              <a:rPr lang="pt-BR"/>
              <a:pPr>
                <a:defRPr/>
              </a:pPr>
              <a:t>09/06/2023</a:t>
            </a:fld>
            <a:endParaRPr lang="pt-BR"/>
          </a:p>
        </p:txBody>
      </p:sp>
      <p:sp>
        <p:nvSpPr>
          <p:cNvPr id="3076" name="Rectangle 4"/>
          <p:cNvSpPr>
            <a:spLocks noGrp="1" noRot="1" noChangeAspect="1" noChangeArrowheads="1" noTextEdit="1"/>
          </p:cNvSpPr>
          <p:nvPr>
            <p:ph type="sldImg" idx="2"/>
          </p:nvPr>
        </p:nvSpPr>
        <p:spPr bwMode="auto">
          <a:xfrm>
            <a:off x="2159000" y="677863"/>
            <a:ext cx="2540000" cy="33845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287838"/>
            <a:ext cx="54864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15366" name="Rectangle 6"/>
          <p:cNvSpPr>
            <a:spLocks noGrp="1" noChangeArrowheads="1"/>
          </p:cNvSpPr>
          <p:nvPr>
            <p:ph type="ftr" sz="quarter" idx="4"/>
          </p:nvPr>
        </p:nvSpPr>
        <p:spPr bwMode="auto">
          <a:xfrm>
            <a:off x="0" y="8575675"/>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pt-BR"/>
          </a:p>
        </p:txBody>
      </p:sp>
      <p:sp>
        <p:nvSpPr>
          <p:cNvPr id="15367" name="Rectangle 7"/>
          <p:cNvSpPr>
            <a:spLocks noGrp="1" noChangeArrowheads="1"/>
          </p:cNvSpPr>
          <p:nvPr>
            <p:ph type="sldNum" sz="quarter" idx="5"/>
          </p:nvPr>
        </p:nvSpPr>
        <p:spPr bwMode="auto">
          <a:xfrm>
            <a:off x="3884613" y="8575675"/>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D670297-618F-4C68-8190-DD3EC3BFBC4B}" type="slidenum">
              <a:rPr lang="pt-BR"/>
              <a:pPr>
                <a:defRPr/>
              </a:pPr>
              <a:t>‹nº›</a:t>
            </a:fld>
            <a:endParaRPr lang="pt-BR"/>
          </a:p>
        </p:txBody>
      </p:sp>
    </p:spTree>
    <p:extLst>
      <p:ext uri="{BB962C8B-B14F-4D97-AF65-F5344CB8AC3E}">
        <p14:creationId xmlns:p14="http://schemas.microsoft.com/office/powerpoint/2010/main" val="4160498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2159000" y="677863"/>
            <a:ext cx="2540000" cy="3384550"/>
          </a:xfrm>
          <a:ln/>
        </p:spPr>
      </p:sp>
      <p:sp>
        <p:nvSpPr>
          <p:cNvPr id="4099" name="Rectangle 3"/>
          <p:cNvSpPr>
            <a:spLocks noGrp="1" noChangeArrowheads="1"/>
          </p:cNvSpPr>
          <p:nvPr>
            <p:ph type="body" idx="1"/>
          </p:nvPr>
        </p:nvSpPr>
        <p:spPr>
          <a:noFill/>
          <a:ln/>
        </p:spPr>
        <p:txBody>
          <a:bodyPr/>
          <a:lstStyle/>
          <a:p>
            <a:pPr eaLnBrk="1" hangingPunct="1"/>
            <a:endParaRPr lang="pt-BR"/>
          </a:p>
        </p:txBody>
      </p:sp>
    </p:spTree>
    <p:extLst>
      <p:ext uri="{BB962C8B-B14F-4D97-AF65-F5344CB8AC3E}">
        <p14:creationId xmlns:p14="http://schemas.microsoft.com/office/powerpoint/2010/main" val="338500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304" y="13421496"/>
            <a:ext cx="27543443" cy="9261339"/>
          </a:xfrm>
        </p:spPr>
        <p:txBody>
          <a:bodyPr/>
          <a:lstStyle/>
          <a:p>
            <a:r>
              <a:rPr lang="pt-BR"/>
              <a:t>Clique para editar o estilo do título mestre</a:t>
            </a:r>
          </a:p>
        </p:txBody>
      </p:sp>
      <p:sp>
        <p:nvSpPr>
          <p:cNvPr id="3" name="Subtítulo 2"/>
          <p:cNvSpPr>
            <a:spLocks noGrp="1"/>
          </p:cNvSpPr>
          <p:nvPr>
            <p:ph type="subTitle" idx="1"/>
          </p:nvPr>
        </p:nvSpPr>
        <p:spPr>
          <a:xfrm>
            <a:off x="4860608" y="24483061"/>
            <a:ext cx="22682835" cy="1104192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6D42ED1A-11D3-47C8-BBD0-F1E021762CB4}"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2956A7EE-5758-4D55-AD46-340A83650C8E}"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089387" y="3839389"/>
            <a:ext cx="6885861" cy="3456432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2428804" y="3839389"/>
            <a:ext cx="20516564" cy="3456432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23B837A6-D884-42B9-A4D2-74728D8F0A15}"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5450B2C7-8291-4E77-9CB9-41D3DDDCC63B}"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59320" y="27762742"/>
            <a:ext cx="27543443" cy="8582164"/>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2559320" y="18311562"/>
            <a:ext cx="27543443" cy="945118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EC5A6108-B3F0-42EE-9601-61EA4F0E186D}"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2428804" y="12478833"/>
            <a:ext cx="13701212" cy="259248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6274034" y="12478833"/>
            <a:ext cx="13701213" cy="259248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61C8E1BA-0AC5-4F48-9851-417C3E1C81B0}"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620203" y="1729853"/>
            <a:ext cx="29163645" cy="72009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620202" y="9670482"/>
            <a:ext cx="14317790" cy="40308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620202" y="13701349"/>
            <a:ext cx="14317790" cy="248938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6461558" y="9670482"/>
            <a:ext cx="14322290" cy="40308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6461558" y="13701349"/>
            <a:ext cx="14322290" cy="248938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pPr>
              <a:defRPr/>
            </a:pPr>
            <a:fld id="{AC2E05C8-990B-4E2F-8DCE-E5CFC6174542}"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EB1AE1C2-36A7-46B0-9DAC-05464FAC7E79}"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F54F96F7-90CA-4375-BE8F-18B615F9584C}"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20203" y="1720034"/>
            <a:ext cx="10660332" cy="7320369"/>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12669084" y="1720034"/>
            <a:ext cx="18114764" cy="368751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620203" y="9040403"/>
            <a:ext cx="10660332" cy="295547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25E9AB75-0A9F-4457-A9F1-CE1DCBB68773}"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51794" y="30243780"/>
            <a:ext cx="19442430" cy="3570992"/>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6351794" y="3860665"/>
            <a:ext cx="19442430" cy="259232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51794" y="33814772"/>
            <a:ext cx="19442430" cy="5070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DE9DA5FE-D6E0-47F5-8790-22ECC0EDF3C0}"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428804" y="3839389"/>
            <a:ext cx="27546443" cy="7200900"/>
          </a:xfrm>
          <a:prstGeom prst="rect">
            <a:avLst/>
          </a:prstGeom>
          <a:noFill/>
          <a:ln w="9525">
            <a:noFill/>
            <a:miter lim="800000"/>
            <a:headEnd/>
            <a:tailEnd/>
          </a:ln>
        </p:spPr>
        <p:txBody>
          <a:bodyPr vert="horz" wrap="square" lIns="535205" tIns="267601" rIns="535205" bIns="267601" numCol="1" anchor="ctr" anchorCtr="0" compatLnSpc="1">
            <a:prstTxWarp prst="textNoShape">
              <a:avLst/>
            </a:prstTxWarp>
          </a:bodyPr>
          <a:lstStyle/>
          <a:p>
            <a:pPr lvl="0"/>
            <a:r>
              <a:rPr lang="pt-BR"/>
              <a:t>Clique para editar o estilo do título mestre</a:t>
            </a:r>
          </a:p>
        </p:txBody>
      </p:sp>
      <p:sp>
        <p:nvSpPr>
          <p:cNvPr id="2051" name="Rectangle 3"/>
          <p:cNvSpPr>
            <a:spLocks noGrp="1" noChangeArrowheads="1"/>
          </p:cNvSpPr>
          <p:nvPr>
            <p:ph type="body" idx="1"/>
          </p:nvPr>
        </p:nvSpPr>
        <p:spPr bwMode="auto">
          <a:xfrm>
            <a:off x="2428804" y="12478833"/>
            <a:ext cx="27546443" cy="25924876"/>
          </a:xfrm>
          <a:prstGeom prst="rect">
            <a:avLst/>
          </a:prstGeom>
          <a:noFill/>
          <a:ln w="9525">
            <a:noFill/>
            <a:miter lim="800000"/>
            <a:headEnd/>
            <a:tailEnd/>
          </a:ln>
        </p:spPr>
        <p:txBody>
          <a:bodyPr vert="horz" wrap="square" lIns="535205" tIns="267601" rIns="535205" bIns="267601"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2428805" y="39366011"/>
            <a:ext cx="6753844" cy="2881997"/>
          </a:xfrm>
          <a:prstGeom prst="rect">
            <a:avLst/>
          </a:prstGeom>
          <a:noFill/>
          <a:ln w="9525">
            <a:noFill/>
            <a:miter lim="800000"/>
            <a:headEnd/>
            <a:tailEnd/>
          </a:ln>
          <a:effectLst/>
        </p:spPr>
        <p:txBody>
          <a:bodyPr vert="horz" wrap="square" lIns="535205" tIns="267601" rIns="535205" bIns="267601" numCol="1" anchor="t" anchorCtr="0" compatLnSpc="1">
            <a:prstTxWarp prst="textNoShape">
              <a:avLst/>
            </a:prstTxWarp>
          </a:bodyPr>
          <a:lstStyle>
            <a:lvl1pPr algn="l">
              <a:defRPr sz="8100">
                <a:latin typeface="Times New Roman" pitchFamily="18" charset="0"/>
              </a:defRPr>
            </a:lvl1pPr>
          </a:lstStyle>
          <a:p>
            <a:pPr>
              <a:defRPr/>
            </a:pPr>
            <a:endParaRPr lang="pt-BR"/>
          </a:p>
        </p:txBody>
      </p:sp>
      <p:sp>
        <p:nvSpPr>
          <p:cNvPr id="1029" name="Rectangle 5"/>
          <p:cNvSpPr>
            <a:spLocks noGrp="1" noChangeArrowheads="1"/>
          </p:cNvSpPr>
          <p:nvPr>
            <p:ph type="ftr" sz="quarter" idx="3"/>
          </p:nvPr>
        </p:nvSpPr>
        <p:spPr bwMode="auto">
          <a:xfrm>
            <a:off x="11071384" y="39366011"/>
            <a:ext cx="10261283" cy="2881997"/>
          </a:xfrm>
          <a:prstGeom prst="rect">
            <a:avLst/>
          </a:prstGeom>
          <a:noFill/>
          <a:ln w="9525">
            <a:noFill/>
            <a:miter lim="800000"/>
            <a:headEnd/>
            <a:tailEnd/>
          </a:ln>
          <a:effectLst/>
        </p:spPr>
        <p:txBody>
          <a:bodyPr vert="horz" wrap="square" lIns="535205" tIns="267601" rIns="535205" bIns="267601" numCol="1" anchor="t" anchorCtr="0" compatLnSpc="1">
            <a:prstTxWarp prst="textNoShape">
              <a:avLst/>
            </a:prstTxWarp>
          </a:bodyPr>
          <a:lstStyle>
            <a:lvl1pPr>
              <a:defRPr sz="8100">
                <a:latin typeface="Times New Roman" pitchFamily="18" charset="0"/>
              </a:defRPr>
            </a:lvl1pPr>
          </a:lstStyle>
          <a:p>
            <a:pPr>
              <a:defRPr/>
            </a:pPr>
            <a:endParaRPr lang="pt-BR"/>
          </a:p>
        </p:txBody>
      </p:sp>
      <p:sp>
        <p:nvSpPr>
          <p:cNvPr id="1030" name="Rectangle 6"/>
          <p:cNvSpPr>
            <a:spLocks noGrp="1" noChangeArrowheads="1"/>
          </p:cNvSpPr>
          <p:nvPr>
            <p:ph type="sldNum" sz="quarter" idx="4"/>
          </p:nvPr>
        </p:nvSpPr>
        <p:spPr bwMode="auto">
          <a:xfrm>
            <a:off x="23221403" y="39366011"/>
            <a:ext cx="6753844" cy="2881997"/>
          </a:xfrm>
          <a:prstGeom prst="rect">
            <a:avLst/>
          </a:prstGeom>
          <a:noFill/>
          <a:ln w="9525">
            <a:noFill/>
            <a:miter lim="800000"/>
            <a:headEnd/>
            <a:tailEnd/>
          </a:ln>
          <a:effectLst/>
        </p:spPr>
        <p:txBody>
          <a:bodyPr vert="horz" wrap="square" lIns="535205" tIns="267601" rIns="535205" bIns="267601" numCol="1" anchor="t" anchorCtr="0" compatLnSpc="1">
            <a:prstTxWarp prst="textNoShape">
              <a:avLst/>
            </a:prstTxWarp>
          </a:bodyPr>
          <a:lstStyle>
            <a:lvl1pPr algn="r">
              <a:defRPr sz="8100">
                <a:latin typeface="Times New Roman" pitchFamily="18" charset="0"/>
              </a:defRPr>
            </a:lvl1pPr>
          </a:lstStyle>
          <a:p>
            <a:pPr>
              <a:defRPr/>
            </a:pPr>
            <a:fld id="{4E02FA4E-9062-41F3-9E2A-4DE4023888C2}"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349875" rtl="0" eaLnBrk="0" fontAlgn="base" hangingPunct="0">
        <a:spcBef>
          <a:spcPct val="0"/>
        </a:spcBef>
        <a:spcAft>
          <a:spcPct val="0"/>
        </a:spcAft>
        <a:defRPr sz="25600">
          <a:solidFill>
            <a:schemeClr val="tx2"/>
          </a:solidFill>
          <a:latin typeface="+mj-lt"/>
          <a:ea typeface="+mj-ea"/>
          <a:cs typeface="+mj-cs"/>
        </a:defRPr>
      </a:lvl1pPr>
      <a:lvl2pPr algn="ctr" defTabSz="5349875" rtl="0" eaLnBrk="0" fontAlgn="base" hangingPunct="0">
        <a:spcBef>
          <a:spcPct val="0"/>
        </a:spcBef>
        <a:spcAft>
          <a:spcPct val="0"/>
        </a:spcAft>
        <a:defRPr sz="25600">
          <a:solidFill>
            <a:schemeClr val="tx2"/>
          </a:solidFill>
          <a:latin typeface="Times New Roman" pitchFamily="18" charset="0"/>
        </a:defRPr>
      </a:lvl2pPr>
      <a:lvl3pPr algn="ctr" defTabSz="5349875" rtl="0" eaLnBrk="0" fontAlgn="base" hangingPunct="0">
        <a:spcBef>
          <a:spcPct val="0"/>
        </a:spcBef>
        <a:spcAft>
          <a:spcPct val="0"/>
        </a:spcAft>
        <a:defRPr sz="25600">
          <a:solidFill>
            <a:schemeClr val="tx2"/>
          </a:solidFill>
          <a:latin typeface="Times New Roman" pitchFamily="18" charset="0"/>
        </a:defRPr>
      </a:lvl3pPr>
      <a:lvl4pPr algn="ctr" defTabSz="5349875" rtl="0" eaLnBrk="0" fontAlgn="base" hangingPunct="0">
        <a:spcBef>
          <a:spcPct val="0"/>
        </a:spcBef>
        <a:spcAft>
          <a:spcPct val="0"/>
        </a:spcAft>
        <a:defRPr sz="25600">
          <a:solidFill>
            <a:schemeClr val="tx2"/>
          </a:solidFill>
          <a:latin typeface="Times New Roman" pitchFamily="18" charset="0"/>
        </a:defRPr>
      </a:lvl4pPr>
      <a:lvl5pPr algn="ctr" defTabSz="5349875" rtl="0" eaLnBrk="0" fontAlgn="base" hangingPunct="0">
        <a:spcBef>
          <a:spcPct val="0"/>
        </a:spcBef>
        <a:spcAft>
          <a:spcPct val="0"/>
        </a:spcAft>
        <a:defRPr sz="25600">
          <a:solidFill>
            <a:schemeClr val="tx2"/>
          </a:solidFill>
          <a:latin typeface="Times New Roman" pitchFamily="18" charset="0"/>
        </a:defRPr>
      </a:lvl5pPr>
      <a:lvl6pPr marL="457200" algn="ctr" defTabSz="5349875" rtl="0" fontAlgn="base">
        <a:spcBef>
          <a:spcPct val="0"/>
        </a:spcBef>
        <a:spcAft>
          <a:spcPct val="0"/>
        </a:spcAft>
        <a:defRPr sz="25600">
          <a:solidFill>
            <a:schemeClr val="tx2"/>
          </a:solidFill>
          <a:latin typeface="Times New Roman" pitchFamily="18" charset="0"/>
        </a:defRPr>
      </a:lvl6pPr>
      <a:lvl7pPr marL="914400" algn="ctr" defTabSz="5349875" rtl="0" fontAlgn="base">
        <a:spcBef>
          <a:spcPct val="0"/>
        </a:spcBef>
        <a:spcAft>
          <a:spcPct val="0"/>
        </a:spcAft>
        <a:defRPr sz="25600">
          <a:solidFill>
            <a:schemeClr val="tx2"/>
          </a:solidFill>
          <a:latin typeface="Times New Roman" pitchFamily="18" charset="0"/>
        </a:defRPr>
      </a:lvl7pPr>
      <a:lvl8pPr marL="1371600" algn="ctr" defTabSz="5349875" rtl="0" fontAlgn="base">
        <a:spcBef>
          <a:spcPct val="0"/>
        </a:spcBef>
        <a:spcAft>
          <a:spcPct val="0"/>
        </a:spcAft>
        <a:defRPr sz="25600">
          <a:solidFill>
            <a:schemeClr val="tx2"/>
          </a:solidFill>
          <a:latin typeface="Times New Roman" pitchFamily="18" charset="0"/>
        </a:defRPr>
      </a:lvl8pPr>
      <a:lvl9pPr marL="1828800" algn="ctr" defTabSz="5349875" rtl="0" fontAlgn="base">
        <a:spcBef>
          <a:spcPct val="0"/>
        </a:spcBef>
        <a:spcAft>
          <a:spcPct val="0"/>
        </a:spcAft>
        <a:defRPr sz="25600">
          <a:solidFill>
            <a:schemeClr val="tx2"/>
          </a:solidFill>
          <a:latin typeface="Times New Roman" pitchFamily="18" charset="0"/>
        </a:defRPr>
      </a:lvl9pPr>
    </p:titleStyle>
    <p:bodyStyle>
      <a:lvl1pPr marL="2005013" indent="-2005013" algn="l" defTabSz="5349875" rtl="0" eaLnBrk="0" fontAlgn="base" hangingPunct="0">
        <a:spcBef>
          <a:spcPct val="20000"/>
        </a:spcBef>
        <a:spcAft>
          <a:spcPct val="0"/>
        </a:spcAft>
        <a:buChar char="•"/>
        <a:defRPr sz="18800">
          <a:solidFill>
            <a:schemeClr val="tx1"/>
          </a:solidFill>
          <a:latin typeface="+mn-lt"/>
          <a:ea typeface="+mn-ea"/>
          <a:cs typeface="+mn-cs"/>
        </a:defRPr>
      </a:lvl1pPr>
      <a:lvl2pPr marL="4348163" indent="-1670050" algn="l" defTabSz="5349875" rtl="0" eaLnBrk="0" fontAlgn="base" hangingPunct="0">
        <a:spcBef>
          <a:spcPct val="20000"/>
        </a:spcBef>
        <a:spcAft>
          <a:spcPct val="0"/>
        </a:spcAft>
        <a:buChar char="–"/>
        <a:defRPr sz="16300">
          <a:solidFill>
            <a:schemeClr val="tx1"/>
          </a:solidFill>
          <a:latin typeface="+mn-lt"/>
        </a:defRPr>
      </a:lvl2pPr>
      <a:lvl3pPr marL="6689725" indent="-1339850" algn="l" defTabSz="5349875" rtl="0" eaLnBrk="0" fontAlgn="base" hangingPunct="0">
        <a:spcBef>
          <a:spcPct val="20000"/>
        </a:spcBef>
        <a:spcAft>
          <a:spcPct val="0"/>
        </a:spcAft>
        <a:buChar char="•"/>
        <a:defRPr sz="14000">
          <a:solidFill>
            <a:schemeClr val="tx1"/>
          </a:solidFill>
          <a:latin typeface="+mn-lt"/>
        </a:defRPr>
      </a:lvl3pPr>
      <a:lvl4pPr marL="9364663" indent="-1336675" algn="l" defTabSz="5349875" rtl="0" eaLnBrk="0" fontAlgn="base" hangingPunct="0">
        <a:spcBef>
          <a:spcPct val="20000"/>
        </a:spcBef>
        <a:spcAft>
          <a:spcPct val="0"/>
        </a:spcAft>
        <a:buChar char="–"/>
        <a:defRPr sz="11700">
          <a:solidFill>
            <a:schemeClr val="tx1"/>
          </a:solidFill>
          <a:latin typeface="+mn-lt"/>
        </a:defRPr>
      </a:lvl4pPr>
      <a:lvl5pPr marL="12041188" indent="-1336675" algn="l" defTabSz="5349875" rtl="0" eaLnBrk="0" fontAlgn="base" hangingPunct="0">
        <a:spcBef>
          <a:spcPct val="20000"/>
        </a:spcBef>
        <a:spcAft>
          <a:spcPct val="0"/>
        </a:spcAft>
        <a:buChar char="»"/>
        <a:defRPr sz="11700">
          <a:solidFill>
            <a:schemeClr val="tx1"/>
          </a:solidFill>
          <a:latin typeface="+mn-lt"/>
        </a:defRPr>
      </a:lvl5pPr>
      <a:lvl6pPr marL="12498388" indent="-1336675" algn="l" defTabSz="5349875" rtl="0" fontAlgn="base">
        <a:spcBef>
          <a:spcPct val="20000"/>
        </a:spcBef>
        <a:spcAft>
          <a:spcPct val="0"/>
        </a:spcAft>
        <a:buChar char="»"/>
        <a:defRPr sz="11700">
          <a:solidFill>
            <a:schemeClr val="tx1"/>
          </a:solidFill>
          <a:latin typeface="+mn-lt"/>
        </a:defRPr>
      </a:lvl6pPr>
      <a:lvl7pPr marL="12955588" indent="-1336675" algn="l" defTabSz="5349875" rtl="0" fontAlgn="base">
        <a:spcBef>
          <a:spcPct val="20000"/>
        </a:spcBef>
        <a:spcAft>
          <a:spcPct val="0"/>
        </a:spcAft>
        <a:buChar char="»"/>
        <a:defRPr sz="11700">
          <a:solidFill>
            <a:schemeClr val="tx1"/>
          </a:solidFill>
          <a:latin typeface="+mn-lt"/>
        </a:defRPr>
      </a:lvl7pPr>
      <a:lvl8pPr marL="13412788" indent="-1336675" algn="l" defTabSz="5349875" rtl="0" fontAlgn="base">
        <a:spcBef>
          <a:spcPct val="20000"/>
        </a:spcBef>
        <a:spcAft>
          <a:spcPct val="0"/>
        </a:spcAft>
        <a:buChar char="»"/>
        <a:defRPr sz="11700">
          <a:solidFill>
            <a:schemeClr val="tx1"/>
          </a:solidFill>
          <a:latin typeface="+mn-lt"/>
        </a:defRPr>
      </a:lvl8pPr>
      <a:lvl9pPr marL="13869988" indent="-1336675" algn="l" defTabSz="5349875" rtl="0" fontAlgn="base">
        <a:spcBef>
          <a:spcPct val="20000"/>
        </a:spcBef>
        <a:spcAft>
          <a:spcPct val="0"/>
        </a:spcAft>
        <a:buChar char="»"/>
        <a:defRPr sz="117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jpeg"/><Relationship Id="rId10" Type="http://schemas.openxmlformats.org/officeDocument/2006/relationships/image" Target="../media/image6.svg"/><Relationship Id="rId4" Type="http://schemas.openxmlformats.org/officeDocument/2006/relationships/hyperlink" Target="http://www.janelanaweb.com/dinheiro/imagens_main/dinheiro.gif" TargetMode="External"/><Relationship Id="rId9" Type="http://schemas.openxmlformats.org/officeDocument/2006/relationships/image" Target="../media/image5.png"/><Relationship Id="rId1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Text Box 3414"/>
          <p:cNvSpPr txBox="1">
            <a:spLocks noChangeArrowheads="1"/>
          </p:cNvSpPr>
          <p:nvPr/>
        </p:nvSpPr>
        <p:spPr bwMode="auto">
          <a:xfrm>
            <a:off x="1147645" y="6260701"/>
            <a:ext cx="30078759" cy="1865688"/>
          </a:xfrm>
          <a:prstGeom prst="rect">
            <a:avLst/>
          </a:prstGeom>
          <a:noFill/>
          <a:ln w="9525">
            <a:noFill/>
            <a:miter lim="800000"/>
            <a:headEnd/>
            <a:tailEnd/>
          </a:ln>
        </p:spPr>
        <p:txBody>
          <a:bodyPr lIns="86863" tIns="43432" rIns="86863" bIns="43432">
            <a:spAutoFit/>
          </a:bodyPr>
          <a:lstStyle/>
          <a:p>
            <a:pPr algn="l" defTabSz="692150"/>
            <a:endParaRPr lang="pt-BR" sz="4100" b="1" dirty="0">
              <a:solidFill>
                <a:srgbClr val="000051"/>
              </a:solidFill>
              <a:latin typeface="Tahoma" pitchFamily="34" charset="0"/>
            </a:endParaRPr>
          </a:p>
          <a:p>
            <a:pPr defTabSz="692150"/>
            <a:r>
              <a:rPr lang="pt-BR" sz="4000" b="1" dirty="0">
                <a:solidFill>
                  <a:srgbClr val="000051"/>
                </a:solidFill>
                <a:latin typeface="Tahoma" pitchFamily="34" charset="0"/>
              </a:rPr>
              <a:t>Daniel, MACHADO; Fabricio, SANTIAGO; Fernando, ELIAS; Guilherme, AQUINO; Julio, ELER; </a:t>
            </a:r>
            <a:r>
              <a:rPr lang="pt-BR" sz="4000" b="1" dirty="0" err="1">
                <a:solidFill>
                  <a:srgbClr val="000051"/>
                </a:solidFill>
                <a:latin typeface="Tahoma" pitchFamily="34" charset="0"/>
              </a:rPr>
              <a:t>Raniery</a:t>
            </a:r>
            <a:r>
              <a:rPr lang="pt-BR" sz="4000" b="1" dirty="0">
                <a:solidFill>
                  <a:srgbClr val="000051"/>
                </a:solidFill>
                <a:latin typeface="Tahoma" pitchFamily="34" charset="0"/>
              </a:rPr>
              <a:t>, NEIVA</a:t>
            </a:r>
            <a:endParaRPr lang="pt-BR" sz="4100" dirty="0">
              <a:solidFill>
                <a:srgbClr val="000051"/>
              </a:solidFill>
              <a:latin typeface="Tahoma" pitchFamily="34" charset="0"/>
            </a:endParaRPr>
          </a:p>
          <a:p>
            <a:pPr defTabSz="692150"/>
            <a:endParaRPr lang="pt-BR" sz="3100" b="1" i="1" dirty="0">
              <a:solidFill>
                <a:srgbClr val="000051"/>
              </a:solidFill>
              <a:latin typeface="Tahoma" pitchFamily="34" charset="0"/>
            </a:endParaRPr>
          </a:p>
        </p:txBody>
      </p:sp>
      <p:sp>
        <p:nvSpPr>
          <p:cNvPr id="1033" name="Text Box 3416"/>
          <p:cNvSpPr txBox="1">
            <a:spLocks noChangeArrowheads="1"/>
          </p:cNvSpPr>
          <p:nvPr/>
        </p:nvSpPr>
        <p:spPr bwMode="auto">
          <a:xfrm>
            <a:off x="11519940" y="25765321"/>
            <a:ext cx="9733217" cy="576072"/>
          </a:xfrm>
          <a:prstGeom prst="rect">
            <a:avLst/>
          </a:prstGeom>
          <a:noFill/>
          <a:ln w="9525">
            <a:noFill/>
            <a:miter lim="800000"/>
            <a:headEnd/>
            <a:tailEnd/>
          </a:ln>
        </p:spPr>
        <p:txBody>
          <a:bodyPr lIns="86863" tIns="43432" rIns="86863" bIns="43432">
            <a:spAutoFit/>
          </a:bodyPr>
          <a:lstStyle/>
          <a:p>
            <a:pPr algn="just" defTabSz="692150">
              <a:spcBef>
                <a:spcPct val="50000"/>
              </a:spcBef>
            </a:pPr>
            <a:r>
              <a:rPr lang="pt-BR" sz="3100" b="1"/>
              <a:t> </a:t>
            </a:r>
            <a:endParaRPr lang="pt-BR" sz="3100"/>
          </a:p>
        </p:txBody>
      </p:sp>
      <p:sp>
        <p:nvSpPr>
          <p:cNvPr id="1035" name="Text Box 3434"/>
          <p:cNvSpPr txBox="1">
            <a:spLocks noChangeArrowheads="1"/>
          </p:cNvSpPr>
          <p:nvPr/>
        </p:nvSpPr>
        <p:spPr bwMode="auto">
          <a:xfrm>
            <a:off x="9788724" y="5156017"/>
            <a:ext cx="14311789" cy="1447035"/>
          </a:xfrm>
          <a:prstGeom prst="rect">
            <a:avLst/>
          </a:prstGeom>
          <a:noFill/>
          <a:ln w="9525">
            <a:noFill/>
            <a:miter lim="800000"/>
            <a:headEnd/>
            <a:tailEnd/>
          </a:ln>
        </p:spPr>
        <p:txBody>
          <a:bodyPr lIns="91918" tIns="45960" rIns="91918" bIns="45960">
            <a:spAutoFit/>
          </a:bodyPr>
          <a:lstStyle/>
          <a:p>
            <a:pPr defTabSz="692150">
              <a:spcBef>
                <a:spcPct val="50000"/>
              </a:spcBef>
            </a:pPr>
            <a:r>
              <a:rPr lang="pt-BR" sz="8800" b="1" dirty="0">
                <a:solidFill>
                  <a:srgbClr val="000051"/>
                </a:solidFill>
              </a:rPr>
              <a:t>RASTREAR FROTAS</a:t>
            </a:r>
            <a:endParaRPr lang="pt-BR" sz="8800" dirty="0">
              <a:solidFill>
                <a:srgbClr val="000051"/>
              </a:solidFill>
            </a:endParaRPr>
          </a:p>
        </p:txBody>
      </p:sp>
      <p:sp>
        <p:nvSpPr>
          <p:cNvPr id="1036" name="Rectangle 3450">
            <a:hlinkClick r:id="rId4"/>
          </p:cNvPr>
          <p:cNvSpPr>
            <a:spLocks noChangeArrowheads="1"/>
          </p:cNvSpPr>
          <p:nvPr/>
        </p:nvSpPr>
        <p:spPr bwMode="auto">
          <a:xfrm>
            <a:off x="15726466" y="20802419"/>
            <a:ext cx="32404050" cy="446276"/>
          </a:xfrm>
          <a:prstGeom prst="rect">
            <a:avLst/>
          </a:prstGeom>
          <a:noFill/>
          <a:ln w="9525">
            <a:noFill/>
            <a:miter lim="800000"/>
            <a:headEnd/>
            <a:tailEnd/>
          </a:ln>
        </p:spPr>
        <p:txBody>
          <a:bodyPr>
            <a:spAutoFit/>
          </a:bodyPr>
          <a:lstStyle/>
          <a:p>
            <a:endParaRPr lang="pt-BR"/>
          </a:p>
        </p:txBody>
      </p:sp>
      <p:sp>
        <p:nvSpPr>
          <p:cNvPr id="1037" name="Text Box 3646"/>
          <p:cNvSpPr txBox="1">
            <a:spLocks noChangeArrowheads="1"/>
          </p:cNvSpPr>
          <p:nvPr/>
        </p:nvSpPr>
        <p:spPr bwMode="auto">
          <a:xfrm>
            <a:off x="891112" y="10882647"/>
            <a:ext cx="10022752" cy="18785138"/>
          </a:xfrm>
          <a:prstGeom prst="rect">
            <a:avLst/>
          </a:prstGeom>
          <a:noFill/>
          <a:ln w="9525">
            <a:noFill/>
            <a:miter lim="800000"/>
            <a:headEnd/>
            <a:tailEnd/>
          </a:ln>
        </p:spPr>
        <p:txBody>
          <a:bodyPr lIns="86863" tIns="43432" rIns="86863" bIns="43432">
            <a:spAutoFit/>
          </a:bodyPr>
          <a:lstStyle/>
          <a:p>
            <a:pPr algn="just" defTabSz="692150">
              <a:spcBef>
                <a:spcPct val="50000"/>
              </a:spcBef>
            </a:pPr>
            <a:r>
              <a:rPr lang="pt-BR" sz="3000" dirty="0">
                <a:latin typeface="Arial" pitchFamily="34" charset="0"/>
              </a:rPr>
              <a:t>A ideia do projeto integrador partiu de uma necessidade identificada na empresa </a:t>
            </a:r>
            <a:r>
              <a:rPr lang="pt-BR" sz="3000" dirty="0" err="1">
                <a:latin typeface="Arial" pitchFamily="34" charset="0"/>
              </a:rPr>
              <a:t>Djafer</a:t>
            </a:r>
            <a:r>
              <a:rPr lang="pt-BR" sz="3000" dirty="0">
                <a:latin typeface="Arial" pitchFamily="34" charset="0"/>
              </a:rPr>
              <a:t> o qual se resume em um sistema para gerenciamento da frota de caminhões e carros da empresa que tem como princípios a utilização de tickets de abastecimento em postos de gasolina parceiros, controle de manutenções, checklist diários de cada veículo e geração de relatórios e geração de rotas para entregas. </a:t>
            </a:r>
            <a:r>
              <a:rPr lang="pt-PT" sz="3000" dirty="0">
                <a:latin typeface="Arial" pitchFamily="34" charset="0"/>
              </a:rPr>
              <a:t>. </a:t>
            </a:r>
          </a:p>
          <a:p>
            <a:pPr algn="just" defTabSz="692150">
              <a:spcBef>
                <a:spcPct val="50000"/>
              </a:spcBef>
            </a:pPr>
            <a:r>
              <a:rPr lang="pt-PT" sz="3000" dirty="0">
                <a:latin typeface="Arial" pitchFamily="34" charset="0"/>
              </a:rPr>
              <a:t> </a:t>
            </a:r>
            <a:r>
              <a:rPr lang="pt-BR" sz="3000" dirty="0">
                <a:latin typeface="Arial" pitchFamily="34" charset="0"/>
              </a:rPr>
              <a:t>Atualmente esses controles são realizados de forma manual, tanto o controle dos tickets de abastecimento quanto a definição das rotas de entrega são feitas completamente manuais pelos funcionários com o auxílio de planilhas de </a:t>
            </a:r>
            <a:r>
              <a:rPr lang="pt-BR" sz="3000" dirty="0" err="1">
                <a:latin typeface="Arial" pitchFamily="34" charset="0"/>
              </a:rPr>
              <a:t>excel</a:t>
            </a:r>
            <a:r>
              <a:rPr lang="pt-BR" sz="3000" dirty="0">
                <a:latin typeface="Arial" pitchFamily="34" charset="0"/>
              </a:rPr>
              <a:t> para armazenar as informações, como por exemplo os tickets de abastecimento que precisão ser conferidos com base na nota que o posto de gasolina gera no final do mês.</a:t>
            </a:r>
          </a:p>
          <a:p>
            <a:pPr algn="just" defTabSz="692150">
              <a:spcBef>
                <a:spcPct val="50000"/>
              </a:spcBef>
            </a:pPr>
            <a:r>
              <a:rPr lang="pt-BR" sz="3000" dirty="0">
                <a:latin typeface="Arial" pitchFamily="34" charset="0"/>
              </a:rPr>
              <a:t>Há um grande risco de haver erros no momento do preenchimento das planilhas sabotando assim todo controle, pois quando o funcionário realiza a atividade de conferir os tickets no fim do mês, ele se depara com uma grande quantidade de informações acumuladas necessitando de um longo tempo para aferi-las e passá-las para a planilha. </a:t>
            </a:r>
          </a:p>
          <a:p>
            <a:pPr algn="just" defTabSz="692150">
              <a:spcBef>
                <a:spcPct val="50000"/>
              </a:spcBef>
            </a:pPr>
            <a:r>
              <a:rPr lang="pt-BR" sz="3000" dirty="0">
                <a:latin typeface="Arial" pitchFamily="34" charset="0"/>
              </a:rPr>
              <a:t>Pode ocorrer também a perda dos tickets e da própria planilha, que de acordo com o funcionário, ela fica salva apenas em um computador e muitas vezes ele demora para encontrá-la em meio aos outros arquivos salvos no mesmo. Outra dificuldade é na geração de relatórios eficazes, tanto do consumo de combustível dos veículos, quanto sua depreciação através dos dados das manutenções. </a:t>
            </a:r>
          </a:p>
          <a:p>
            <a:pPr algn="just" defTabSz="692150">
              <a:spcBef>
                <a:spcPct val="50000"/>
              </a:spcBef>
            </a:pPr>
            <a:r>
              <a:rPr lang="pt-BR" sz="3000" dirty="0">
                <a:latin typeface="Arial" pitchFamily="34" charset="0"/>
              </a:rPr>
              <a:t>O sistema tem como objetivo tornar a execução dessas atividades mais prática e eficiente proporcionando mais integridade aos dados coletados no dia a dia e auxiliar no tratamento desses dados para gerar informações de valor para empresa através dos relatórios. </a:t>
            </a:r>
          </a:p>
          <a:p>
            <a:pPr algn="just" defTabSz="692150">
              <a:spcBef>
                <a:spcPct val="50000"/>
              </a:spcBef>
              <a:buFontTx/>
              <a:buChar char="•"/>
            </a:pPr>
            <a:r>
              <a:rPr lang="pt-PT" sz="3000" dirty="0">
                <a:solidFill>
                  <a:srgbClr val="000000"/>
                </a:solidFill>
                <a:latin typeface="Arial" pitchFamily="34" charset="0"/>
              </a:rPr>
              <a:t>.</a:t>
            </a:r>
            <a:r>
              <a:rPr lang="pt-BR" sz="3000" b="1" i="1" dirty="0"/>
              <a:t> Palavras-chave</a:t>
            </a:r>
            <a:r>
              <a:rPr lang="pt-BR" sz="3000" i="1" dirty="0"/>
              <a:t>: </a:t>
            </a:r>
            <a:r>
              <a:rPr lang="pt-BR" sz="3000" i="1" dirty="0">
                <a:latin typeface="Arial" pitchFamily="34" charset="0"/>
              </a:rPr>
              <a:t>gerenciamento, informações, relatórios, sistema</a:t>
            </a:r>
            <a:endParaRPr lang="pt-PT" sz="3000" i="1" dirty="0">
              <a:solidFill>
                <a:srgbClr val="000000"/>
              </a:solidFill>
              <a:latin typeface="Arial" pitchFamily="34" charset="0"/>
            </a:endParaRPr>
          </a:p>
        </p:txBody>
      </p:sp>
      <p:sp>
        <p:nvSpPr>
          <p:cNvPr id="1046" name="Text Box 3415"/>
          <p:cNvSpPr txBox="1">
            <a:spLocks noChangeArrowheads="1"/>
          </p:cNvSpPr>
          <p:nvPr/>
        </p:nvSpPr>
        <p:spPr bwMode="auto">
          <a:xfrm>
            <a:off x="976622" y="9279097"/>
            <a:ext cx="10076760" cy="1603550"/>
          </a:xfrm>
          <a:prstGeom prst="rect">
            <a:avLst/>
          </a:prstGeom>
          <a:solidFill>
            <a:srgbClr val="333399"/>
          </a:solidFill>
          <a:ln w="9525">
            <a:noFill/>
            <a:miter lim="800000"/>
            <a:headEnd/>
            <a:tailEnd/>
          </a:ln>
        </p:spPr>
        <p:txBody>
          <a:bodyPr wrap="none" lIns="102178" tIns="51088" rIns="102178" bIns="51088" anchor="ctr"/>
          <a:lstStyle/>
          <a:p>
            <a:pPr defTabSz="1020763"/>
            <a:r>
              <a:rPr lang="pt-BR" sz="3700" b="1" dirty="0">
                <a:solidFill>
                  <a:srgbClr val="FFFFFF"/>
                </a:solidFill>
                <a:latin typeface="Arial" pitchFamily="34" charset="0"/>
              </a:rPr>
              <a:t>1 INTRODUÇÃO</a:t>
            </a:r>
          </a:p>
        </p:txBody>
      </p:sp>
      <p:sp>
        <p:nvSpPr>
          <p:cNvPr id="1048" name="Text Box 3415"/>
          <p:cNvSpPr txBox="1">
            <a:spLocks noChangeArrowheads="1"/>
          </p:cNvSpPr>
          <p:nvPr/>
        </p:nvSpPr>
        <p:spPr bwMode="auto">
          <a:xfrm>
            <a:off x="715089" y="30705564"/>
            <a:ext cx="10076760" cy="2065414"/>
          </a:xfrm>
          <a:prstGeom prst="rect">
            <a:avLst/>
          </a:prstGeom>
          <a:solidFill>
            <a:srgbClr val="333399"/>
          </a:solidFill>
          <a:ln w="9525">
            <a:noFill/>
            <a:miter lim="800000"/>
            <a:headEnd/>
            <a:tailEnd/>
          </a:ln>
        </p:spPr>
        <p:txBody>
          <a:bodyPr wrap="none" lIns="102178" tIns="51088" rIns="102178" bIns="51088" anchor="ctr"/>
          <a:lstStyle/>
          <a:p>
            <a:pPr defTabSz="1020763"/>
            <a:r>
              <a:rPr lang="pt-BR" sz="3700" b="1" dirty="0">
                <a:solidFill>
                  <a:srgbClr val="FFFFFF"/>
                </a:solidFill>
                <a:latin typeface="Arial" pitchFamily="34" charset="0"/>
              </a:rPr>
              <a:t>2 Fases do desenvolvimento</a:t>
            </a:r>
          </a:p>
        </p:txBody>
      </p:sp>
      <p:sp>
        <p:nvSpPr>
          <p:cNvPr id="1054" name="Text Box 3415"/>
          <p:cNvSpPr txBox="1">
            <a:spLocks noChangeArrowheads="1"/>
          </p:cNvSpPr>
          <p:nvPr/>
        </p:nvSpPr>
        <p:spPr bwMode="auto">
          <a:xfrm>
            <a:off x="22072448" y="38395770"/>
            <a:ext cx="10076759" cy="981941"/>
          </a:xfrm>
          <a:prstGeom prst="rect">
            <a:avLst/>
          </a:prstGeom>
          <a:solidFill>
            <a:srgbClr val="333399"/>
          </a:solidFill>
          <a:ln w="9525">
            <a:noFill/>
            <a:miter lim="800000"/>
            <a:headEnd/>
            <a:tailEnd/>
          </a:ln>
        </p:spPr>
        <p:txBody>
          <a:bodyPr wrap="none" lIns="102178" tIns="51088" rIns="102178" bIns="51088" anchor="ctr"/>
          <a:lstStyle/>
          <a:p>
            <a:pPr defTabSz="1020763"/>
            <a:r>
              <a:rPr lang="pt-BR" sz="3700" b="1" dirty="0">
                <a:solidFill>
                  <a:srgbClr val="FFFFFF"/>
                </a:solidFill>
                <a:latin typeface="Arial" pitchFamily="34" charset="0"/>
              </a:rPr>
              <a:t>REFERÊNCIAS</a:t>
            </a:r>
          </a:p>
        </p:txBody>
      </p:sp>
      <p:sp>
        <p:nvSpPr>
          <p:cNvPr id="1055" name="Text Box 60"/>
          <p:cNvSpPr txBox="1">
            <a:spLocks noChangeArrowheads="1"/>
          </p:cNvSpPr>
          <p:nvPr/>
        </p:nvSpPr>
        <p:spPr bwMode="auto">
          <a:xfrm>
            <a:off x="945118" y="8028195"/>
            <a:ext cx="30281285" cy="1154162"/>
          </a:xfrm>
          <a:prstGeom prst="rect">
            <a:avLst/>
          </a:prstGeom>
          <a:noFill/>
          <a:ln w="9525">
            <a:noFill/>
            <a:miter lim="800000"/>
            <a:headEnd/>
            <a:tailEnd/>
          </a:ln>
        </p:spPr>
        <p:txBody>
          <a:bodyPr>
            <a:spAutoFit/>
          </a:bodyPr>
          <a:lstStyle/>
          <a:p>
            <a:pPr defTabSz="619125"/>
            <a:r>
              <a:rPr lang="pt-BR" dirty="0"/>
              <a:t>____________________________________________________________________________________________________________________________________________________________________________________________________</a:t>
            </a:r>
          </a:p>
          <a:p>
            <a:pPr defTabSz="619125"/>
            <a:endParaRPr lang="pt-BR" dirty="0"/>
          </a:p>
        </p:txBody>
      </p:sp>
      <p:sp>
        <p:nvSpPr>
          <p:cNvPr id="1058" name="Text Box 3682"/>
          <p:cNvSpPr txBox="1">
            <a:spLocks noChangeArrowheads="1"/>
          </p:cNvSpPr>
          <p:nvPr/>
        </p:nvSpPr>
        <p:spPr bwMode="auto">
          <a:xfrm>
            <a:off x="22083239" y="8878633"/>
            <a:ext cx="8981622" cy="576662"/>
          </a:xfrm>
          <a:prstGeom prst="rect">
            <a:avLst/>
          </a:prstGeom>
          <a:noFill/>
          <a:ln w="9525">
            <a:noFill/>
            <a:miter lim="800000"/>
            <a:headEnd/>
            <a:tailEnd/>
          </a:ln>
        </p:spPr>
        <p:txBody>
          <a:bodyPr lIns="96762" tIns="48381" rIns="96762" bIns="48381">
            <a:spAutoFit/>
          </a:bodyPr>
          <a:lstStyle/>
          <a:p>
            <a:pPr defTabSz="968375">
              <a:spcBef>
                <a:spcPct val="50000"/>
              </a:spcBef>
            </a:pPr>
            <a:r>
              <a:rPr lang="pt-BR" sz="3000" dirty="0">
                <a:solidFill>
                  <a:srgbClr val="000000"/>
                </a:solidFill>
                <a:latin typeface="Arial" pitchFamily="34" charset="0"/>
              </a:rPr>
              <a:t>Imagem 1: Fluxo de telas</a:t>
            </a:r>
          </a:p>
        </p:txBody>
      </p:sp>
      <p:pic>
        <p:nvPicPr>
          <p:cNvPr id="5" name="Imagem 4"/>
          <p:cNvPicPr>
            <a:picLocks noChangeAspect="1"/>
          </p:cNvPicPr>
          <p:nvPr/>
        </p:nvPicPr>
        <p:blipFill rotWithShape="1">
          <a:blip r:embed="rId5" cstate="print">
            <a:extLst>
              <a:ext uri="{28A0092B-C50C-407E-A947-70E740481C1C}">
                <a14:useLocalDpi xmlns:a14="http://schemas.microsoft.com/office/drawing/2010/main" val="0"/>
              </a:ext>
            </a:extLst>
          </a:blip>
          <a:srcRect r="46029"/>
          <a:stretch/>
        </p:blipFill>
        <p:spPr>
          <a:xfrm>
            <a:off x="0" y="0"/>
            <a:ext cx="17488752" cy="4693589"/>
          </a:xfrm>
          <a:prstGeom prst="rect">
            <a:avLst/>
          </a:prstGeom>
        </p:spPr>
      </p:pic>
      <p:cxnSp>
        <p:nvCxnSpPr>
          <p:cNvPr id="14" name="Conector de seta reta 13"/>
          <p:cNvCxnSpPr/>
          <p:nvPr/>
        </p:nvCxnSpPr>
        <p:spPr bwMode="auto">
          <a:xfrm>
            <a:off x="15140130" y="19714638"/>
            <a:ext cx="2070007" cy="0"/>
          </a:xfrm>
          <a:prstGeom prst="straightConnector1">
            <a:avLst/>
          </a:prstGeom>
          <a:solidFill>
            <a:srgbClr val="CCFFFF"/>
          </a:solidFill>
          <a:ln w="9525" cap="flat" cmpd="sng" algn="ctr">
            <a:noFill/>
            <a:prstDash val="solid"/>
            <a:round/>
            <a:headEnd type="none" w="med" len="med"/>
            <a:tailEnd type="arrow"/>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p:spPr>
      </p:cxnSp>
      <p:sp>
        <p:nvSpPr>
          <p:cNvPr id="21" name="Seta para a direita 20"/>
          <p:cNvSpPr/>
          <p:nvPr/>
        </p:nvSpPr>
        <p:spPr bwMode="auto">
          <a:xfrm>
            <a:off x="25829849" y="11899509"/>
            <a:ext cx="2348622" cy="1224136"/>
          </a:xfrm>
          <a:prstGeom prst="rightArrow">
            <a:avLst/>
          </a:prstGeom>
          <a:solidFill>
            <a:schemeClr val="bg2">
              <a:lumMod val="60000"/>
              <a:lumOff val="40000"/>
            </a:schemeClr>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9125" rtl="0" eaLnBrk="1" fontAlgn="base" latinLnBrk="0" hangingPunct="1">
              <a:lnSpc>
                <a:spcPct val="100000"/>
              </a:lnSpc>
              <a:spcBef>
                <a:spcPct val="0"/>
              </a:spcBef>
              <a:spcAft>
                <a:spcPct val="0"/>
              </a:spcAft>
              <a:buClrTx/>
              <a:buSzTx/>
              <a:buFontTx/>
              <a:buNone/>
              <a:tabLst/>
            </a:pPr>
            <a:endParaRPr kumimoji="0" lang="pt-BR" sz="2300" b="0" i="0" u="none" strike="noStrike" cap="none" normalizeH="0" baseline="0">
              <a:ln>
                <a:noFill/>
              </a:ln>
              <a:solidFill>
                <a:schemeClr val="tx1"/>
              </a:solidFill>
              <a:effectLst/>
              <a:latin typeface="tahoma, verdana, arial" charset="0"/>
              <a:cs typeface="Times New Roman" pitchFamily="18" charset="0"/>
            </a:endParaRPr>
          </a:p>
        </p:txBody>
      </p:sp>
      <p:sp>
        <p:nvSpPr>
          <p:cNvPr id="47" name="Seta para a direita 46"/>
          <p:cNvSpPr/>
          <p:nvPr/>
        </p:nvSpPr>
        <p:spPr bwMode="auto">
          <a:xfrm rot="10800000">
            <a:off x="25975439" y="21220559"/>
            <a:ext cx="2348622" cy="1224136"/>
          </a:xfrm>
          <a:prstGeom prst="rightArrow">
            <a:avLst/>
          </a:prstGeom>
          <a:solidFill>
            <a:schemeClr val="bg2">
              <a:lumMod val="60000"/>
              <a:lumOff val="40000"/>
            </a:schemeClr>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9125" rtl="0" eaLnBrk="1" fontAlgn="base" latinLnBrk="0" hangingPunct="1">
              <a:lnSpc>
                <a:spcPct val="100000"/>
              </a:lnSpc>
              <a:spcBef>
                <a:spcPct val="0"/>
              </a:spcBef>
              <a:spcAft>
                <a:spcPct val="0"/>
              </a:spcAft>
              <a:buClrTx/>
              <a:buSzTx/>
              <a:buFontTx/>
              <a:buNone/>
              <a:tabLst/>
            </a:pPr>
            <a:endParaRPr kumimoji="0" lang="pt-BR" sz="2300" b="0" i="0" u="none" strike="noStrike" cap="none" normalizeH="0" baseline="0">
              <a:ln>
                <a:noFill/>
              </a:ln>
              <a:solidFill>
                <a:schemeClr val="tx1"/>
              </a:solidFill>
              <a:effectLst/>
              <a:latin typeface="tahoma, verdana, arial" charset="0"/>
              <a:cs typeface="Times New Roman" pitchFamily="18" charset="0"/>
            </a:endParaRPr>
          </a:p>
        </p:txBody>
      </p:sp>
      <p:sp>
        <p:nvSpPr>
          <p:cNvPr id="48" name="Seta para a direita 47"/>
          <p:cNvSpPr/>
          <p:nvPr/>
        </p:nvSpPr>
        <p:spPr bwMode="auto">
          <a:xfrm rot="5400000">
            <a:off x="28929163" y="17062862"/>
            <a:ext cx="2348622" cy="1224136"/>
          </a:xfrm>
          <a:prstGeom prst="rightArrow">
            <a:avLst/>
          </a:prstGeom>
          <a:solidFill>
            <a:schemeClr val="bg2">
              <a:lumMod val="60000"/>
              <a:lumOff val="40000"/>
            </a:schemeClr>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9125" rtl="0" eaLnBrk="1" fontAlgn="base" latinLnBrk="0" hangingPunct="1">
              <a:lnSpc>
                <a:spcPct val="100000"/>
              </a:lnSpc>
              <a:spcBef>
                <a:spcPct val="0"/>
              </a:spcBef>
              <a:spcAft>
                <a:spcPct val="0"/>
              </a:spcAft>
              <a:buClrTx/>
              <a:buSzTx/>
              <a:buFontTx/>
              <a:buNone/>
              <a:tabLst/>
            </a:pPr>
            <a:endParaRPr kumimoji="0" lang="pt-BR" sz="2300" b="0" i="0" u="none" strike="noStrike" cap="none" normalizeH="0" baseline="0">
              <a:ln>
                <a:noFill/>
              </a:ln>
              <a:solidFill>
                <a:schemeClr val="tx1"/>
              </a:solidFill>
              <a:effectLst/>
              <a:latin typeface="tahoma, verdana, arial" charset="0"/>
              <a:cs typeface="Times New Roman" pitchFamily="18" charset="0"/>
            </a:endParaRPr>
          </a:p>
        </p:txBody>
      </p:sp>
      <p:pic>
        <p:nvPicPr>
          <p:cNvPr id="12" name="Imagem 11">
            <a:extLst>
              <a:ext uri="{FF2B5EF4-FFF2-40B4-BE49-F238E27FC236}">
                <a16:creationId xmlns:a16="http://schemas.microsoft.com/office/drawing/2014/main" id="{E8D87410-52BB-0A0C-CDFE-FB706A22EE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12151" y="782131"/>
            <a:ext cx="9695530" cy="2555411"/>
          </a:xfrm>
          <a:prstGeom prst="rect">
            <a:avLst/>
          </a:prstGeom>
        </p:spPr>
      </p:pic>
      <p:pic>
        <p:nvPicPr>
          <p:cNvPr id="3" name="Gráfico 2">
            <a:extLst>
              <a:ext uri="{FF2B5EF4-FFF2-40B4-BE49-F238E27FC236}">
                <a16:creationId xmlns:a16="http://schemas.microsoft.com/office/drawing/2014/main" id="{154B9C5E-52B1-4DA3-3E4C-FE48BE66D6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237871" y="9553599"/>
            <a:ext cx="3155070" cy="6840000"/>
          </a:xfrm>
          <a:prstGeom prst="rect">
            <a:avLst/>
          </a:prstGeom>
        </p:spPr>
      </p:pic>
      <p:pic>
        <p:nvPicPr>
          <p:cNvPr id="6" name="Gráfico 5">
            <a:extLst>
              <a:ext uri="{FF2B5EF4-FFF2-40B4-BE49-F238E27FC236}">
                <a16:creationId xmlns:a16="http://schemas.microsoft.com/office/drawing/2014/main" id="{36C50353-A512-D2A0-FDE5-669AFC10E8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366445" y="18954152"/>
            <a:ext cx="3155070" cy="6840000"/>
          </a:xfrm>
          <a:prstGeom prst="rect">
            <a:avLst/>
          </a:prstGeom>
        </p:spPr>
      </p:pic>
      <p:pic>
        <p:nvPicPr>
          <p:cNvPr id="8" name="Gráfico 7">
            <a:extLst>
              <a:ext uri="{FF2B5EF4-FFF2-40B4-BE49-F238E27FC236}">
                <a16:creationId xmlns:a16="http://schemas.microsoft.com/office/drawing/2014/main" id="{346417CE-970F-6AE1-E462-3101D643BA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627837" y="18996238"/>
            <a:ext cx="3087139" cy="6692728"/>
          </a:xfrm>
          <a:prstGeom prst="rect">
            <a:avLst/>
          </a:prstGeom>
        </p:spPr>
      </p:pic>
      <p:sp>
        <p:nvSpPr>
          <p:cNvPr id="35" name="Text Box 3923">
            <a:extLst>
              <a:ext uri="{FF2B5EF4-FFF2-40B4-BE49-F238E27FC236}">
                <a16:creationId xmlns:a16="http://schemas.microsoft.com/office/drawing/2014/main" id="{9D001BA6-5338-3085-EED3-DF2924AF23E9}"/>
              </a:ext>
            </a:extLst>
          </p:cNvPr>
          <p:cNvSpPr txBox="1">
            <a:spLocks noChangeArrowheads="1"/>
          </p:cNvSpPr>
          <p:nvPr/>
        </p:nvSpPr>
        <p:spPr bwMode="auto">
          <a:xfrm>
            <a:off x="777849" y="33037632"/>
            <a:ext cx="9812726" cy="7946009"/>
          </a:xfrm>
          <a:prstGeom prst="rect">
            <a:avLst/>
          </a:prstGeom>
          <a:noFill/>
          <a:ln w="9525">
            <a:noFill/>
            <a:miter lim="800000"/>
            <a:headEnd/>
            <a:tailEnd/>
          </a:ln>
        </p:spPr>
        <p:txBody>
          <a:bodyPr lIns="96762" tIns="48381" rIns="96762" bIns="48381">
            <a:spAutoFit/>
          </a:bodyPr>
          <a:lstStyle/>
          <a:p>
            <a:pPr algn="just" defTabSz="968375">
              <a:spcBef>
                <a:spcPct val="50000"/>
              </a:spcBef>
            </a:pPr>
            <a:r>
              <a:rPr lang="pt-BR" sz="3000" dirty="0">
                <a:solidFill>
                  <a:srgbClr val="000000"/>
                </a:solidFill>
                <a:latin typeface="Arial" pitchFamily="34" charset="0"/>
              </a:rPr>
              <a:t>Para o levantamento de requisitos realizamos uma entrevista com um funcionário administrativo responsável por todo o controle da frota da empresa. A necessidade de automatizar os processos e otimização dos fluxos de trabalho da empresa norteou o desenvolvimento dessa aplicação, assim, implementando o controle dos tickets,  gerenciamento dos veículos e dos usuários.</a:t>
            </a:r>
          </a:p>
          <a:p>
            <a:pPr algn="just" defTabSz="968375">
              <a:spcBef>
                <a:spcPct val="50000"/>
              </a:spcBef>
            </a:pPr>
            <a:r>
              <a:rPr lang="pt-BR" sz="3000" dirty="0">
                <a:solidFill>
                  <a:srgbClr val="000000"/>
                </a:solidFill>
                <a:latin typeface="Arial" pitchFamily="34" charset="0"/>
              </a:rPr>
              <a:t>Com base nos dados coletados, realizamos a prototipagem das telas do sistema web e do aplicativo utilizando o FIGMA. Seguindo os conhecimentos adquiridos nas disciplinas do curso, durante a prototipação foi utilizado mais especificamente os conhecimentos adquiridos na disciplina de “Interface Humano Computador”.</a:t>
            </a:r>
          </a:p>
          <a:p>
            <a:pPr marL="457200" indent="-457200" algn="just" defTabSz="968375">
              <a:spcBef>
                <a:spcPct val="50000"/>
              </a:spcBef>
              <a:buFont typeface="Arial" pitchFamily="34" charset="0"/>
              <a:buChar char="•"/>
            </a:pPr>
            <a:endParaRPr lang="pt-BR" sz="3000" dirty="0">
              <a:solidFill>
                <a:srgbClr val="000000"/>
              </a:solidFill>
              <a:latin typeface="Arial" pitchFamily="34" charset="0"/>
            </a:endParaRPr>
          </a:p>
        </p:txBody>
      </p:sp>
      <p:sp>
        <p:nvSpPr>
          <p:cNvPr id="39" name="Text Box 3923">
            <a:extLst>
              <a:ext uri="{FF2B5EF4-FFF2-40B4-BE49-F238E27FC236}">
                <a16:creationId xmlns:a16="http://schemas.microsoft.com/office/drawing/2014/main" id="{98AF1150-D8D0-CA25-83D4-F09C274DBA42}"/>
              </a:ext>
            </a:extLst>
          </p:cNvPr>
          <p:cNvSpPr txBox="1">
            <a:spLocks noChangeArrowheads="1"/>
          </p:cNvSpPr>
          <p:nvPr/>
        </p:nvSpPr>
        <p:spPr bwMode="auto">
          <a:xfrm>
            <a:off x="11301235" y="9299438"/>
            <a:ext cx="9812726" cy="4714355"/>
          </a:xfrm>
          <a:prstGeom prst="rect">
            <a:avLst/>
          </a:prstGeom>
          <a:noFill/>
          <a:ln w="9525">
            <a:noFill/>
            <a:miter lim="800000"/>
            <a:headEnd/>
            <a:tailEnd/>
          </a:ln>
        </p:spPr>
        <p:txBody>
          <a:bodyPr lIns="96762" tIns="48381" rIns="96762" bIns="48381">
            <a:spAutoFit/>
          </a:bodyPr>
          <a:lstStyle/>
          <a:p>
            <a:pPr algn="just" defTabSz="968375">
              <a:spcBef>
                <a:spcPct val="50000"/>
              </a:spcBef>
            </a:pPr>
            <a:r>
              <a:rPr lang="pt-BR" sz="3000" dirty="0">
                <a:solidFill>
                  <a:srgbClr val="000000"/>
                </a:solidFill>
                <a:latin typeface="Arial" pitchFamily="34" charset="0"/>
              </a:rPr>
              <a:t>Após a prototipagem das telas, realizamos o desenvolvimento do aplicativo e realização dos testes cabíveis ao desenvolvimento. Para os testes do aplicativo, seguimos o planejamento do plano de teste desenvolvido na disciplina de “Teste de software” que inclui teste de interface, testes unitários com TDD, testes de sistema, testes de integração, entre outros. Alguns desses testes foram apenas especificados no plano de testes e outros, além de especificados, já foram aplicados diretamente no sistema.</a:t>
            </a:r>
          </a:p>
        </p:txBody>
      </p:sp>
      <p:sp>
        <p:nvSpPr>
          <p:cNvPr id="41" name="Text Box 3415">
            <a:extLst>
              <a:ext uri="{FF2B5EF4-FFF2-40B4-BE49-F238E27FC236}">
                <a16:creationId xmlns:a16="http://schemas.microsoft.com/office/drawing/2014/main" id="{AA61267D-F033-A417-58C5-F096C1C46512}"/>
              </a:ext>
            </a:extLst>
          </p:cNvPr>
          <p:cNvSpPr txBox="1">
            <a:spLocks noChangeArrowheads="1"/>
          </p:cNvSpPr>
          <p:nvPr/>
        </p:nvSpPr>
        <p:spPr bwMode="auto">
          <a:xfrm>
            <a:off x="11343279" y="14449019"/>
            <a:ext cx="10076759" cy="1700374"/>
          </a:xfrm>
          <a:prstGeom prst="rect">
            <a:avLst/>
          </a:prstGeom>
          <a:solidFill>
            <a:srgbClr val="333399"/>
          </a:solidFill>
          <a:ln w="9525">
            <a:noFill/>
            <a:miter lim="800000"/>
            <a:headEnd/>
            <a:tailEnd/>
          </a:ln>
        </p:spPr>
        <p:txBody>
          <a:bodyPr wrap="none" lIns="102178" tIns="51088" rIns="102178" bIns="51088" anchor="ctr"/>
          <a:lstStyle/>
          <a:p>
            <a:pPr defTabSz="1020763"/>
            <a:r>
              <a:rPr lang="pt-BR" sz="3700" b="1" dirty="0">
                <a:solidFill>
                  <a:srgbClr val="FFFFFF"/>
                </a:solidFill>
                <a:latin typeface="Arial" pitchFamily="34" charset="0"/>
              </a:rPr>
              <a:t>3 Tecnologias e Ferramentas </a:t>
            </a:r>
          </a:p>
          <a:p>
            <a:pPr defTabSz="1020763"/>
            <a:r>
              <a:rPr lang="pt-BR" sz="3700" b="1" dirty="0">
                <a:solidFill>
                  <a:srgbClr val="FFFFFF"/>
                </a:solidFill>
                <a:latin typeface="Arial" pitchFamily="34" charset="0"/>
              </a:rPr>
              <a:t>de Desenvolvimento</a:t>
            </a:r>
          </a:p>
        </p:txBody>
      </p:sp>
      <p:sp>
        <p:nvSpPr>
          <p:cNvPr id="42" name="Text Box 3923">
            <a:extLst>
              <a:ext uri="{FF2B5EF4-FFF2-40B4-BE49-F238E27FC236}">
                <a16:creationId xmlns:a16="http://schemas.microsoft.com/office/drawing/2014/main" id="{55EF1A45-990F-FA6C-405D-65DDC9F5DCAC}"/>
              </a:ext>
            </a:extLst>
          </p:cNvPr>
          <p:cNvSpPr txBox="1">
            <a:spLocks noChangeArrowheads="1"/>
          </p:cNvSpPr>
          <p:nvPr/>
        </p:nvSpPr>
        <p:spPr bwMode="auto">
          <a:xfrm>
            <a:off x="11375978" y="16387347"/>
            <a:ext cx="9812726" cy="10946831"/>
          </a:xfrm>
          <a:prstGeom prst="rect">
            <a:avLst/>
          </a:prstGeom>
          <a:noFill/>
          <a:ln w="9525">
            <a:noFill/>
            <a:miter lim="800000"/>
            <a:headEnd/>
            <a:tailEnd/>
          </a:ln>
        </p:spPr>
        <p:txBody>
          <a:bodyPr lIns="96762" tIns="48381" rIns="96762" bIns="48381">
            <a:spAutoFit/>
          </a:bodyPr>
          <a:lstStyle/>
          <a:p>
            <a:pPr algn="just" defTabSz="968375">
              <a:spcBef>
                <a:spcPct val="50000"/>
              </a:spcBef>
            </a:pPr>
            <a:r>
              <a:rPr lang="pt-BR" sz="3000" dirty="0" err="1">
                <a:solidFill>
                  <a:srgbClr val="000000"/>
                </a:solidFill>
                <a:latin typeface="Arial" pitchFamily="34" charset="0"/>
              </a:rPr>
              <a:t>React</a:t>
            </a:r>
            <a:r>
              <a:rPr lang="pt-BR" sz="3000" dirty="0">
                <a:solidFill>
                  <a:srgbClr val="000000"/>
                </a:solidFill>
                <a:latin typeface="Arial" pitchFamily="34" charset="0"/>
              </a:rPr>
              <a:t> </a:t>
            </a:r>
            <a:r>
              <a:rPr lang="pt-BR" sz="3000" dirty="0" err="1">
                <a:solidFill>
                  <a:srgbClr val="000000"/>
                </a:solidFill>
                <a:latin typeface="Arial" pitchFamily="34" charset="0"/>
              </a:rPr>
              <a:t>Native</a:t>
            </a:r>
            <a:r>
              <a:rPr lang="pt-BR" sz="3000" dirty="0">
                <a:solidFill>
                  <a:srgbClr val="000000"/>
                </a:solidFill>
                <a:latin typeface="Arial" pitchFamily="34" charset="0"/>
              </a:rPr>
              <a:t> –um framework de desenvolvimento de aplicativos móveis que foi criado pelo Facebook. Ele permite que os desenvolvedores criem aplicativos nativos para iOS e Android usando </a:t>
            </a:r>
            <a:r>
              <a:rPr lang="pt-BR" sz="3000" dirty="0" err="1">
                <a:solidFill>
                  <a:srgbClr val="000000"/>
                </a:solidFill>
                <a:latin typeface="Arial" pitchFamily="34" charset="0"/>
              </a:rPr>
              <a:t>JavaScript</a:t>
            </a:r>
            <a:r>
              <a:rPr lang="pt-BR" sz="3000" dirty="0">
                <a:solidFill>
                  <a:srgbClr val="000000"/>
                </a:solidFill>
                <a:latin typeface="Arial" pitchFamily="34" charset="0"/>
              </a:rPr>
              <a:t> e a biblioteca </a:t>
            </a:r>
            <a:r>
              <a:rPr lang="pt-BR" sz="3000" dirty="0" err="1">
                <a:solidFill>
                  <a:srgbClr val="000000"/>
                </a:solidFill>
                <a:latin typeface="Arial" pitchFamily="34" charset="0"/>
              </a:rPr>
              <a:t>React</a:t>
            </a:r>
            <a:r>
              <a:rPr lang="pt-BR" sz="3000" dirty="0">
                <a:solidFill>
                  <a:srgbClr val="000000"/>
                </a:solidFill>
                <a:latin typeface="Arial" pitchFamily="34" charset="0"/>
              </a:rPr>
              <a:t>.</a:t>
            </a:r>
          </a:p>
          <a:p>
            <a:pPr algn="just" defTabSz="968375">
              <a:spcBef>
                <a:spcPct val="50000"/>
              </a:spcBef>
            </a:pPr>
            <a:r>
              <a:rPr lang="pt-BR" sz="3000" dirty="0" err="1">
                <a:solidFill>
                  <a:srgbClr val="000000"/>
                </a:solidFill>
                <a:latin typeface="Arial" pitchFamily="34" charset="0"/>
              </a:rPr>
              <a:t>NestJS</a:t>
            </a:r>
            <a:r>
              <a:rPr lang="pt-BR" sz="3000" dirty="0">
                <a:solidFill>
                  <a:srgbClr val="000000"/>
                </a:solidFill>
                <a:latin typeface="Arial" pitchFamily="34" charset="0"/>
              </a:rPr>
              <a:t> - é um framework de desenvolvimento de aplicativos </a:t>
            </a:r>
            <a:r>
              <a:rPr lang="pt-BR" sz="3000" dirty="0" err="1">
                <a:solidFill>
                  <a:srgbClr val="000000"/>
                </a:solidFill>
                <a:latin typeface="Arial" pitchFamily="34" charset="0"/>
              </a:rPr>
              <a:t>backend</a:t>
            </a:r>
            <a:r>
              <a:rPr lang="pt-BR" sz="3000" dirty="0">
                <a:solidFill>
                  <a:srgbClr val="000000"/>
                </a:solidFill>
                <a:latin typeface="Arial" pitchFamily="34" charset="0"/>
              </a:rPr>
              <a:t> em Node.js. Ele foi projetado para fornecer uma estrutura robusta e escalável para a construção de aplicativos server-</a:t>
            </a:r>
            <a:r>
              <a:rPr lang="pt-BR" sz="3000" dirty="0" err="1">
                <a:solidFill>
                  <a:srgbClr val="000000"/>
                </a:solidFill>
                <a:latin typeface="Arial" pitchFamily="34" charset="0"/>
              </a:rPr>
              <a:t>side</a:t>
            </a:r>
            <a:r>
              <a:rPr lang="pt-BR" sz="3000" dirty="0">
                <a:solidFill>
                  <a:srgbClr val="000000"/>
                </a:solidFill>
                <a:latin typeface="Arial" pitchFamily="34" charset="0"/>
              </a:rPr>
              <a:t> modernos.</a:t>
            </a:r>
          </a:p>
          <a:p>
            <a:pPr algn="just" defTabSz="968375">
              <a:spcBef>
                <a:spcPct val="50000"/>
              </a:spcBef>
            </a:pPr>
            <a:r>
              <a:rPr lang="pt-BR" sz="3000" dirty="0">
                <a:solidFill>
                  <a:srgbClr val="000000"/>
                </a:solidFill>
                <a:latin typeface="Arial" pitchFamily="34" charset="0"/>
              </a:rPr>
              <a:t>Para o banco de dados foi utilizado o </a:t>
            </a:r>
            <a:r>
              <a:rPr lang="pt-BR" sz="3000" dirty="0" err="1">
                <a:solidFill>
                  <a:srgbClr val="000000"/>
                </a:solidFill>
                <a:latin typeface="Arial" pitchFamily="34" charset="0"/>
              </a:rPr>
              <a:t>MariaDB</a:t>
            </a:r>
            <a:r>
              <a:rPr lang="pt-BR" sz="3000" dirty="0">
                <a:solidFill>
                  <a:srgbClr val="000000"/>
                </a:solidFill>
                <a:latin typeface="Arial" pitchFamily="34" charset="0"/>
              </a:rPr>
              <a:t> que é um sistema de gerenciamento de banco de dados relacional (SGBDR) de código aberto. Ele é um </a:t>
            </a:r>
            <a:r>
              <a:rPr lang="pt-BR" sz="3000" dirty="0" err="1">
                <a:solidFill>
                  <a:srgbClr val="000000"/>
                </a:solidFill>
                <a:latin typeface="Arial" pitchFamily="34" charset="0"/>
              </a:rPr>
              <a:t>fork</a:t>
            </a:r>
            <a:r>
              <a:rPr lang="pt-BR" sz="3000" dirty="0">
                <a:solidFill>
                  <a:srgbClr val="000000"/>
                </a:solidFill>
                <a:latin typeface="Arial" pitchFamily="34" charset="0"/>
              </a:rPr>
              <a:t> do MySQL, o que do MySQL, mas com algumas melhorias significa que o </a:t>
            </a:r>
            <a:r>
              <a:rPr lang="pt-BR" sz="3000" dirty="0" err="1">
                <a:solidFill>
                  <a:srgbClr val="000000"/>
                </a:solidFill>
                <a:latin typeface="Arial" pitchFamily="34" charset="0"/>
              </a:rPr>
              <a:t>MariaDB</a:t>
            </a:r>
            <a:r>
              <a:rPr lang="pt-BR" sz="3000" dirty="0">
                <a:solidFill>
                  <a:srgbClr val="000000"/>
                </a:solidFill>
                <a:latin typeface="Arial" pitchFamily="34" charset="0"/>
              </a:rPr>
              <a:t> foi desenvolvido com base no MySQL, mantendo compatibilidade com a maioria dos comandos e estruturas de dados e recursos adicionais.</a:t>
            </a:r>
          </a:p>
          <a:p>
            <a:pPr algn="just" defTabSz="968375">
              <a:spcBef>
                <a:spcPct val="50000"/>
              </a:spcBef>
            </a:pPr>
            <a:r>
              <a:rPr lang="pt-BR" sz="3000" dirty="0">
                <a:solidFill>
                  <a:srgbClr val="000000"/>
                </a:solidFill>
                <a:latin typeface="Arial" pitchFamily="34" charset="0"/>
              </a:rPr>
              <a:t>Além dessas três tecnologias principais, para auxiliar no desenvolvimento foi utilizada a IDE Visual Studio </a:t>
            </a:r>
            <a:r>
              <a:rPr lang="pt-BR" sz="3000" dirty="0" err="1">
                <a:solidFill>
                  <a:srgbClr val="000000"/>
                </a:solidFill>
                <a:latin typeface="Arial" pitchFamily="34" charset="0"/>
              </a:rPr>
              <a:t>Code</a:t>
            </a:r>
            <a:r>
              <a:rPr lang="pt-BR" sz="3000" dirty="0">
                <a:solidFill>
                  <a:srgbClr val="000000"/>
                </a:solidFill>
                <a:latin typeface="Arial" pitchFamily="34" charset="0"/>
              </a:rPr>
              <a:t> para edição dos códigos, o Android Studio para emular o sistema </a:t>
            </a:r>
            <a:r>
              <a:rPr lang="pt-BR" sz="3000" dirty="0" err="1">
                <a:solidFill>
                  <a:srgbClr val="000000"/>
                </a:solidFill>
                <a:latin typeface="Arial" pitchFamily="34" charset="0"/>
              </a:rPr>
              <a:t>android</a:t>
            </a:r>
            <a:r>
              <a:rPr lang="pt-BR" sz="3000" dirty="0">
                <a:solidFill>
                  <a:srgbClr val="000000"/>
                </a:solidFill>
                <a:latin typeface="Arial" pitchFamily="34" charset="0"/>
              </a:rPr>
              <a:t> e testar a aplicação, o </a:t>
            </a:r>
            <a:r>
              <a:rPr lang="pt-BR" sz="3000" dirty="0" err="1">
                <a:solidFill>
                  <a:srgbClr val="000000"/>
                </a:solidFill>
                <a:latin typeface="Arial" pitchFamily="34" charset="0"/>
              </a:rPr>
              <a:t>DBeaver</a:t>
            </a:r>
            <a:r>
              <a:rPr lang="pt-BR" sz="3000" dirty="0">
                <a:solidFill>
                  <a:srgbClr val="000000"/>
                </a:solidFill>
                <a:latin typeface="Arial" pitchFamily="34" charset="0"/>
              </a:rPr>
              <a:t> para </a:t>
            </a:r>
            <a:r>
              <a:rPr lang="pt-BR" sz="3000" dirty="0" err="1">
                <a:solidFill>
                  <a:srgbClr val="000000"/>
                </a:solidFill>
                <a:latin typeface="Arial" pitchFamily="34" charset="0"/>
              </a:rPr>
              <a:t>debugar</a:t>
            </a:r>
            <a:r>
              <a:rPr lang="pt-BR" sz="3000" dirty="0">
                <a:solidFill>
                  <a:srgbClr val="000000"/>
                </a:solidFill>
                <a:latin typeface="Arial" pitchFamily="34" charset="0"/>
              </a:rPr>
              <a:t> o banco de dados de forma visual com tabelas, entre outras.</a:t>
            </a:r>
          </a:p>
        </p:txBody>
      </p:sp>
      <p:pic>
        <p:nvPicPr>
          <p:cNvPr id="10" name="Gráfico 9">
            <a:extLst>
              <a:ext uri="{FF2B5EF4-FFF2-40B4-BE49-F238E27FC236}">
                <a16:creationId xmlns:a16="http://schemas.microsoft.com/office/drawing/2014/main" id="{F3D11864-1831-FD35-8E6A-394906665B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559905" y="9521147"/>
            <a:ext cx="3155071" cy="6840001"/>
          </a:xfrm>
          <a:prstGeom prst="rect">
            <a:avLst/>
          </a:prstGeom>
        </p:spPr>
      </p:pic>
      <p:sp>
        <p:nvSpPr>
          <p:cNvPr id="50" name="Text Box 3415">
            <a:extLst>
              <a:ext uri="{FF2B5EF4-FFF2-40B4-BE49-F238E27FC236}">
                <a16:creationId xmlns:a16="http://schemas.microsoft.com/office/drawing/2014/main" id="{E150DE9F-2A9A-D492-A17D-BB3058CCD29A}"/>
              </a:ext>
            </a:extLst>
          </p:cNvPr>
          <p:cNvSpPr txBox="1">
            <a:spLocks noChangeArrowheads="1"/>
          </p:cNvSpPr>
          <p:nvPr/>
        </p:nvSpPr>
        <p:spPr bwMode="auto">
          <a:xfrm>
            <a:off x="11375978" y="27588058"/>
            <a:ext cx="10076759" cy="1603550"/>
          </a:xfrm>
          <a:prstGeom prst="rect">
            <a:avLst/>
          </a:prstGeom>
          <a:solidFill>
            <a:srgbClr val="333399"/>
          </a:solidFill>
          <a:ln w="9525">
            <a:noFill/>
            <a:miter lim="800000"/>
            <a:headEnd/>
            <a:tailEnd/>
          </a:ln>
        </p:spPr>
        <p:txBody>
          <a:bodyPr wrap="none" lIns="102178" tIns="51088" rIns="102178" bIns="51088" anchor="ctr"/>
          <a:lstStyle/>
          <a:p>
            <a:pPr defTabSz="1020763"/>
            <a:r>
              <a:rPr lang="pt-BR" sz="3700" b="1" dirty="0">
                <a:solidFill>
                  <a:srgbClr val="FFFFFF"/>
                </a:solidFill>
                <a:latin typeface="Arial" pitchFamily="34" charset="0"/>
              </a:rPr>
              <a:t>4 Fluxo de telas</a:t>
            </a:r>
          </a:p>
        </p:txBody>
      </p:sp>
      <p:sp>
        <p:nvSpPr>
          <p:cNvPr id="51" name="Text Box 3661">
            <a:extLst>
              <a:ext uri="{FF2B5EF4-FFF2-40B4-BE49-F238E27FC236}">
                <a16:creationId xmlns:a16="http://schemas.microsoft.com/office/drawing/2014/main" id="{42387491-F7C1-5C36-FAF7-1152BD41B289}"/>
              </a:ext>
            </a:extLst>
          </p:cNvPr>
          <p:cNvSpPr txBox="1">
            <a:spLocks noChangeArrowheads="1"/>
          </p:cNvSpPr>
          <p:nvPr/>
        </p:nvSpPr>
        <p:spPr bwMode="auto">
          <a:xfrm>
            <a:off x="11557147" y="29617570"/>
            <a:ext cx="9730216" cy="5176020"/>
          </a:xfrm>
          <a:prstGeom prst="rect">
            <a:avLst/>
          </a:prstGeom>
          <a:noFill/>
          <a:ln w="9525">
            <a:noFill/>
            <a:miter lim="800000"/>
            <a:headEnd/>
            <a:tailEnd/>
          </a:ln>
        </p:spPr>
        <p:txBody>
          <a:bodyPr lIns="96762" tIns="48381" rIns="96762" bIns="48381">
            <a:spAutoFit/>
          </a:bodyPr>
          <a:lstStyle/>
          <a:p>
            <a:pPr algn="just" defTabSz="655638"/>
            <a:r>
              <a:rPr lang="pt-BR" sz="3000" dirty="0">
                <a:latin typeface="Arial" pitchFamily="34" charset="0"/>
              </a:rPr>
              <a:t>Para acessar o sistema o usuário deve informar o </a:t>
            </a:r>
            <a:r>
              <a:rPr lang="pt-BR" sz="3000" dirty="0" err="1">
                <a:latin typeface="Arial" pitchFamily="34" charset="0"/>
              </a:rPr>
              <a:t>email</a:t>
            </a:r>
            <a:r>
              <a:rPr lang="pt-BR" sz="3000" dirty="0">
                <a:latin typeface="Arial" pitchFamily="34" charset="0"/>
              </a:rPr>
              <a:t> e senha cadastrados. Após realizar o login, ele será redirecionado para a home (tela inicial) onde será listado os veículos cadastrados no sistema com as opções de realizar checklist e solicitar um ticket de abastecimento.</a:t>
            </a:r>
          </a:p>
          <a:p>
            <a:pPr algn="just" defTabSz="655638"/>
            <a:r>
              <a:rPr lang="pt-BR" sz="3000" dirty="0">
                <a:latin typeface="Arial" pitchFamily="34" charset="0"/>
              </a:rPr>
              <a:t>Ao clicar no botão “Realizar checklist”, o usuário será redirecionado para a tela com as opções do checklist pertinentes ao tipo de veículo selecionado. Após o preenchimento de todas as opções do checklist, basta clicar em concluir para finalizar.</a:t>
            </a:r>
          </a:p>
        </p:txBody>
      </p:sp>
      <p:sp>
        <p:nvSpPr>
          <p:cNvPr id="52" name="Text Box 3661">
            <a:extLst>
              <a:ext uri="{FF2B5EF4-FFF2-40B4-BE49-F238E27FC236}">
                <a16:creationId xmlns:a16="http://schemas.microsoft.com/office/drawing/2014/main" id="{C7E983E0-89D6-5A00-8EDA-6699A8B4812C}"/>
              </a:ext>
            </a:extLst>
          </p:cNvPr>
          <p:cNvSpPr txBox="1">
            <a:spLocks noChangeArrowheads="1"/>
          </p:cNvSpPr>
          <p:nvPr/>
        </p:nvSpPr>
        <p:spPr bwMode="auto">
          <a:xfrm>
            <a:off x="21851388" y="39377711"/>
            <a:ext cx="9730216" cy="3544804"/>
          </a:xfrm>
          <a:prstGeom prst="rect">
            <a:avLst/>
          </a:prstGeom>
          <a:noFill/>
          <a:ln w="9525">
            <a:noFill/>
            <a:miter lim="800000"/>
            <a:headEnd/>
            <a:tailEnd/>
          </a:ln>
        </p:spPr>
        <p:txBody>
          <a:bodyPr lIns="96762" tIns="48381" rIns="96762" bIns="48381">
            <a:spAutoFit/>
          </a:bodyPr>
          <a:lstStyle>
            <a:defPPr>
              <a:defRPr lang="pt-BR"/>
            </a:defPPr>
            <a:lvl1pPr algn="just" defTabSz="655638">
              <a:defRPr sz="2800">
                <a:latin typeface="Arial" pitchFamily="34" charset="0"/>
              </a:defRPr>
            </a:lvl1pPr>
          </a:lstStyle>
          <a:p>
            <a:pPr marL="457200" indent="-457200">
              <a:buFont typeface="Arial" panose="020B0604020202020204" pitchFamily="34" charset="0"/>
              <a:buChar char="•"/>
            </a:pPr>
            <a:r>
              <a:rPr lang="pt-BR" dirty="0"/>
              <a:t>Facebook. (2021). </a:t>
            </a:r>
            <a:r>
              <a:rPr lang="pt-BR" dirty="0" err="1"/>
              <a:t>React</a:t>
            </a:r>
            <a:r>
              <a:rPr lang="pt-BR" dirty="0"/>
              <a:t> </a:t>
            </a:r>
            <a:r>
              <a:rPr lang="pt-BR" dirty="0" err="1"/>
              <a:t>Native</a:t>
            </a:r>
            <a:r>
              <a:rPr lang="pt-BR" dirty="0"/>
              <a:t> </a:t>
            </a:r>
            <a:r>
              <a:rPr lang="pt-BR" dirty="0" err="1"/>
              <a:t>Documentation</a:t>
            </a:r>
            <a:r>
              <a:rPr lang="pt-BR" dirty="0"/>
              <a:t>. https://reactnative.dev/docs/getting-started</a:t>
            </a:r>
          </a:p>
          <a:p>
            <a:pPr marL="457200" indent="-457200">
              <a:buFont typeface="Arial" panose="020B0604020202020204" pitchFamily="34" charset="0"/>
              <a:buChar char="•"/>
            </a:pPr>
            <a:endParaRPr lang="pt-BR" dirty="0"/>
          </a:p>
          <a:p>
            <a:pPr marL="457200" indent="-457200">
              <a:buFont typeface="Arial" panose="020B0604020202020204" pitchFamily="34" charset="0"/>
              <a:buChar char="•"/>
            </a:pPr>
            <a:r>
              <a:rPr lang="en-US" dirty="0"/>
              <a:t>MariaDB Foundation. (2021). MariaDB Knowledge Base. https://mariadb.com/kb/</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pt-BR" dirty="0" err="1"/>
              <a:t>NestJS</a:t>
            </a:r>
            <a:r>
              <a:rPr lang="pt-BR" dirty="0"/>
              <a:t>. (2021). </a:t>
            </a:r>
            <a:r>
              <a:rPr lang="pt-BR" dirty="0" err="1"/>
              <a:t>NestJS</a:t>
            </a:r>
            <a:r>
              <a:rPr lang="pt-BR" dirty="0"/>
              <a:t> </a:t>
            </a:r>
            <a:r>
              <a:rPr lang="pt-BR" dirty="0" err="1"/>
              <a:t>Documentation</a:t>
            </a:r>
            <a:r>
              <a:rPr lang="pt-BR" dirty="0"/>
              <a:t>.  https://docs.nestjs.com/  </a:t>
            </a:r>
          </a:p>
        </p:txBody>
      </p:sp>
      <p:sp>
        <p:nvSpPr>
          <p:cNvPr id="53" name="Text Box 3682">
            <a:extLst>
              <a:ext uri="{FF2B5EF4-FFF2-40B4-BE49-F238E27FC236}">
                <a16:creationId xmlns:a16="http://schemas.microsoft.com/office/drawing/2014/main" id="{0653C237-8140-A098-61FC-4D7F40561032}"/>
              </a:ext>
            </a:extLst>
          </p:cNvPr>
          <p:cNvSpPr txBox="1">
            <a:spLocks noChangeArrowheads="1"/>
          </p:cNvSpPr>
          <p:nvPr/>
        </p:nvSpPr>
        <p:spPr bwMode="auto">
          <a:xfrm>
            <a:off x="22399301" y="26059154"/>
            <a:ext cx="8981622" cy="576662"/>
          </a:xfrm>
          <a:prstGeom prst="rect">
            <a:avLst/>
          </a:prstGeom>
          <a:noFill/>
          <a:ln w="9525">
            <a:noFill/>
            <a:miter lim="800000"/>
            <a:headEnd/>
            <a:tailEnd/>
          </a:ln>
        </p:spPr>
        <p:txBody>
          <a:bodyPr lIns="96762" tIns="48381" rIns="96762" bIns="48381">
            <a:spAutoFit/>
          </a:bodyPr>
          <a:lstStyle/>
          <a:p>
            <a:pPr defTabSz="968375">
              <a:spcBef>
                <a:spcPct val="50000"/>
              </a:spcBef>
            </a:pPr>
            <a:r>
              <a:rPr lang="pt-BR" sz="3000" dirty="0">
                <a:solidFill>
                  <a:srgbClr val="000000"/>
                </a:solidFill>
                <a:latin typeface="Arial" pitchFamily="34" charset="0"/>
              </a:rPr>
              <a:t>Fonte: O autor</a:t>
            </a:r>
          </a:p>
        </p:txBody>
      </p:sp>
      <p:sp>
        <p:nvSpPr>
          <p:cNvPr id="55" name="Text Box 3415">
            <a:extLst>
              <a:ext uri="{FF2B5EF4-FFF2-40B4-BE49-F238E27FC236}">
                <a16:creationId xmlns:a16="http://schemas.microsoft.com/office/drawing/2014/main" id="{700F956C-906C-94C1-8F64-F4644547C3DC}"/>
              </a:ext>
            </a:extLst>
          </p:cNvPr>
          <p:cNvSpPr txBox="1">
            <a:spLocks noChangeArrowheads="1"/>
          </p:cNvSpPr>
          <p:nvPr/>
        </p:nvSpPr>
        <p:spPr bwMode="auto">
          <a:xfrm>
            <a:off x="21869376" y="26839675"/>
            <a:ext cx="10076759" cy="981941"/>
          </a:xfrm>
          <a:prstGeom prst="rect">
            <a:avLst/>
          </a:prstGeom>
          <a:solidFill>
            <a:srgbClr val="333399"/>
          </a:solidFill>
          <a:ln w="9525">
            <a:noFill/>
            <a:miter lim="800000"/>
            <a:headEnd/>
            <a:tailEnd/>
          </a:ln>
        </p:spPr>
        <p:txBody>
          <a:bodyPr wrap="none" lIns="102178" tIns="51088" rIns="102178" bIns="51088" anchor="ctr"/>
          <a:lstStyle/>
          <a:p>
            <a:pPr defTabSz="1020763"/>
            <a:r>
              <a:rPr lang="pt-BR" sz="3700" b="1" dirty="0">
                <a:solidFill>
                  <a:srgbClr val="FFFFFF"/>
                </a:solidFill>
                <a:latin typeface="Arial" pitchFamily="34" charset="0"/>
              </a:rPr>
              <a:t>5 CONCLUSÃO</a:t>
            </a:r>
          </a:p>
        </p:txBody>
      </p:sp>
      <p:sp>
        <p:nvSpPr>
          <p:cNvPr id="56" name="Text Box 3923">
            <a:extLst>
              <a:ext uri="{FF2B5EF4-FFF2-40B4-BE49-F238E27FC236}">
                <a16:creationId xmlns:a16="http://schemas.microsoft.com/office/drawing/2014/main" id="{7F79B51A-4D03-0553-B5AE-FFBBA8F5B218}"/>
              </a:ext>
            </a:extLst>
          </p:cNvPr>
          <p:cNvSpPr txBox="1">
            <a:spLocks noChangeArrowheads="1"/>
          </p:cNvSpPr>
          <p:nvPr/>
        </p:nvSpPr>
        <p:spPr bwMode="auto">
          <a:xfrm>
            <a:off x="21876235" y="27960887"/>
            <a:ext cx="9812726" cy="8407674"/>
          </a:xfrm>
          <a:prstGeom prst="rect">
            <a:avLst/>
          </a:prstGeom>
          <a:noFill/>
          <a:ln w="9525">
            <a:noFill/>
            <a:miter lim="800000"/>
            <a:headEnd/>
            <a:tailEnd/>
          </a:ln>
        </p:spPr>
        <p:txBody>
          <a:bodyPr lIns="96762" tIns="48381" rIns="96762" bIns="48381">
            <a:spAutoFit/>
          </a:bodyPr>
          <a:lstStyle/>
          <a:p>
            <a:pPr algn="just" defTabSz="968375">
              <a:spcBef>
                <a:spcPct val="50000"/>
              </a:spcBef>
            </a:pPr>
            <a:r>
              <a:rPr lang="pt-BR" sz="3000" dirty="0">
                <a:solidFill>
                  <a:srgbClr val="000000"/>
                </a:solidFill>
                <a:latin typeface="Arial" pitchFamily="34" charset="0"/>
              </a:rPr>
              <a:t>Foram abordados  nesse projeto:</a:t>
            </a:r>
          </a:p>
          <a:p>
            <a:pPr marL="457200" indent="-457200" algn="just" defTabSz="968375">
              <a:spcBef>
                <a:spcPct val="50000"/>
              </a:spcBef>
              <a:buFont typeface="Arial" pitchFamily="34" charset="0"/>
              <a:buChar char="•"/>
            </a:pPr>
            <a:r>
              <a:rPr lang="pt-BR" sz="3000" dirty="0">
                <a:solidFill>
                  <a:srgbClr val="000000"/>
                </a:solidFill>
                <a:latin typeface="Arial" pitchFamily="34" charset="0"/>
              </a:rPr>
              <a:t>Necessidade de um sistema para gerenciamento da frota de caminhões e carros da empresa </a:t>
            </a:r>
            <a:r>
              <a:rPr lang="pt-BR" sz="3000" dirty="0" err="1">
                <a:solidFill>
                  <a:srgbClr val="000000"/>
                </a:solidFill>
                <a:latin typeface="Arial" pitchFamily="34" charset="0"/>
              </a:rPr>
              <a:t>Djafer</a:t>
            </a:r>
            <a:r>
              <a:rPr lang="pt-BR" sz="3000" dirty="0">
                <a:solidFill>
                  <a:srgbClr val="000000"/>
                </a:solidFill>
                <a:latin typeface="Arial" pitchFamily="34" charset="0"/>
              </a:rPr>
              <a:t>. </a:t>
            </a:r>
          </a:p>
          <a:p>
            <a:pPr marL="457200" indent="-457200" algn="just" defTabSz="968375">
              <a:spcBef>
                <a:spcPct val="50000"/>
              </a:spcBef>
              <a:buFont typeface="Arial" pitchFamily="34" charset="0"/>
              <a:buChar char="•"/>
            </a:pPr>
            <a:r>
              <a:rPr lang="pt-BR" sz="3000" dirty="0">
                <a:solidFill>
                  <a:srgbClr val="000000"/>
                </a:solidFill>
                <a:latin typeface="Arial" pitchFamily="34" charset="0"/>
              </a:rPr>
              <a:t>Levantamento de requisitos realizado por meio de entrevista com um funcionário administrativo responsável pelo controle da frota.</a:t>
            </a:r>
          </a:p>
          <a:p>
            <a:pPr marL="457200" indent="-457200" algn="just" defTabSz="968375">
              <a:spcBef>
                <a:spcPct val="50000"/>
              </a:spcBef>
              <a:buFont typeface="Arial" pitchFamily="34" charset="0"/>
              <a:buChar char="•"/>
            </a:pPr>
            <a:r>
              <a:rPr lang="pt-BR" sz="3000" dirty="0">
                <a:solidFill>
                  <a:srgbClr val="000000"/>
                </a:solidFill>
                <a:latin typeface="Arial" pitchFamily="34" charset="0"/>
              </a:rPr>
              <a:t>Prototipagem das telas do sistema web e do aplicativo utilizando o FIGMA.</a:t>
            </a:r>
          </a:p>
          <a:p>
            <a:pPr marL="457200" indent="-457200" algn="just" defTabSz="968375">
              <a:spcBef>
                <a:spcPct val="50000"/>
              </a:spcBef>
              <a:buFont typeface="Arial" pitchFamily="34" charset="0"/>
              <a:buChar char="•"/>
            </a:pPr>
            <a:r>
              <a:rPr lang="pt-BR" sz="3000" dirty="0">
                <a:solidFill>
                  <a:srgbClr val="000000"/>
                </a:solidFill>
                <a:latin typeface="Arial" pitchFamily="34" charset="0"/>
              </a:rPr>
              <a:t>Desenvolvimento da aplicação utilizando tecnologias </a:t>
            </a:r>
            <a:r>
              <a:rPr lang="pt-BR" sz="3000" dirty="0" err="1">
                <a:solidFill>
                  <a:srgbClr val="000000"/>
                </a:solidFill>
                <a:latin typeface="Arial" pitchFamily="34" charset="0"/>
              </a:rPr>
              <a:t>React-Native</a:t>
            </a:r>
            <a:r>
              <a:rPr lang="pt-BR" sz="3000" dirty="0">
                <a:solidFill>
                  <a:srgbClr val="000000"/>
                </a:solidFill>
                <a:latin typeface="Arial" pitchFamily="34" charset="0"/>
              </a:rPr>
              <a:t>, </a:t>
            </a:r>
            <a:r>
              <a:rPr lang="pt-BR" sz="3000" dirty="0" err="1">
                <a:solidFill>
                  <a:srgbClr val="000000"/>
                </a:solidFill>
                <a:latin typeface="Arial" pitchFamily="34" charset="0"/>
              </a:rPr>
              <a:t>NestJS</a:t>
            </a:r>
            <a:r>
              <a:rPr lang="pt-BR" sz="3000" dirty="0">
                <a:solidFill>
                  <a:srgbClr val="000000"/>
                </a:solidFill>
                <a:latin typeface="Arial" pitchFamily="34" charset="0"/>
              </a:rPr>
              <a:t>, </a:t>
            </a:r>
            <a:r>
              <a:rPr lang="pt-BR" sz="3000" dirty="0" err="1">
                <a:solidFill>
                  <a:srgbClr val="000000"/>
                </a:solidFill>
                <a:latin typeface="Arial" pitchFamily="34" charset="0"/>
              </a:rPr>
              <a:t>MariaDB</a:t>
            </a:r>
            <a:r>
              <a:rPr lang="pt-BR" sz="3000" dirty="0">
                <a:solidFill>
                  <a:srgbClr val="000000"/>
                </a:solidFill>
                <a:latin typeface="Arial" pitchFamily="34" charset="0"/>
              </a:rPr>
              <a:t>, IDE Visual Studio </a:t>
            </a:r>
            <a:r>
              <a:rPr lang="pt-BR" sz="3000" dirty="0" err="1">
                <a:solidFill>
                  <a:srgbClr val="000000"/>
                </a:solidFill>
                <a:latin typeface="Arial" pitchFamily="34" charset="0"/>
              </a:rPr>
              <a:t>Code</a:t>
            </a:r>
            <a:r>
              <a:rPr lang="pt-BR" sz="3000" dirty="0">
                <a:solidFill>
                  <a:srgbClr val="000000"/>
                </a:solidFill>
                <a:latin typeface="Arial" pitchFamily="34" charset="0"/>
              </a:rPr>
              <a:t>, Android Studio e </a:t>
            </a:r>
            <a:r>
              <a:rPr lang="pt-BR" sz="3000" dirty="0" err="1">
                <a:solidFill>
                  <a:srgbClr val="000000"/>
                </a:solidFill>
                <a:latin typeface="Arial" pitchFamily="34" charset="0"/>
              </a:rPr>
              <a:t>Dbeaver</a:t>
            </a:r>
            <a:endParaRPr lang="pt-BR" sz="3000" dirty="0">
              <a:solidFill>
                <a:srgbClr val="000000"/>
              </a:solidFill>
              <a:latin typeface="Arial" pitchFamily="34" charset="0"/>
            </a:endParaRPr>
          </a:p>
          <a:p>
            <a:pPr marL="457200" indent="-457200" algn="just" defTabSz="968375">
              <a:spcBef>
                <a:spcPct val="50000"/>
              </a:spcBef>
              <a:buFont typeface="Arial" pitchFamily="34" charset="0"/>
              <a:buChar char="•"/>
            </a:pPr>
            <a:r>
              <a:rPr lang="pt-BR" sz="3000" dirty="0">
                <a:solidFill>
                  <a:srgbClr val="000000"/>
                </a:solidFill>
                <a:latin typeface="Arial" pitchFamily="34" charset="0"/>
              </a:rPr>
              <a:t>Criação do plano de testes aplicando técnicas de caixa branca e caixa preta cabíveis à aplicação</a:t>
            </a:r>
          </a:p>
          <a:p>
            <a:pPr marL="457200" indent="-457200" algn="just" defTabSz="968375">
              <a:spcBef>
                <a:spcPct val="50000"/>
              </a:spcBef>
              <a:buFont typeface="Arial" pitchFamily="34" charset="0"/>
              <a:buChar char="•"/>
            </a:pPr>
            <a:r>
              <a:rPr lang="pt-BR" sz="3000" dirty="0">
                <a:solidFill>
                  <a:srgbClr val="000000"/>
                </a:solidFill>
                <a:latin typeface="Arial" pitchFamily="34" charset="0"/>
              </a:rPr>
              <a:t>Funcionamento da aplicação por meio do fluxo de telas</a:t>
            </a:r>
          </a:p>
        </p:txBody>
      </p:sp>
      <p:sp>
        <p:nvSpPr>
          <p:cNvPr id="57" name="Text Box 3661">
            <a:extLst>
              <a:ext uri="{FF2B5EF4-FFF2-40B4-BE49-F238E27FC236}">
                <a16:creationId xmlns:a16="http://schemas.microsoft.com/office/drawing/2014/main" id="{1FBC2E48-6F1C-6158-A8BB-694E14F385F8}"/>
              </a:ext>
            </a:extLst>
          </p:cNvPr>
          <p:cNvSpPr txBox="1">
            <a:spLocks noChangeArrowheads="1"/>
          </p:cNvSpPr>
          <p:nvPr/>
        </p:nvSpPr>
        <p:spPr bwMode="auto">
          <a:xfrm>
            <a:off x="22284641" y="36368306"/>
            <a:ext cx="9730216" cy="1821256"/>
          </a:xfrm>
          <a:prstGeom prst="rect">
            <a:avLst/>
          </a:prstGeom>
          <a:noFill/>
          <a:ln w="9525">
            <a:noFill/>
            <a:miter lim="800000"/>
            <a:headEnd/>
            <a:tailEnd/>
          </a:ln>
        </p:spPr>
        <p:txBody>
          <a:bodyPr lIns="96762" tIns="48381" rIns="96762" bIns="48381">
            <a:spAutoFit/>
          </a:bodyPr>
          <a:lstStyle/>
          <a:p>
            <a:pPr algn="just" defTabSz="655638"/>
            <a:r>
              <a:rPr lang="pt-BR" sz="2800" dirty="0">
                <a:latin typeface="Arial" pitchFamily="34" charset="0"/>
              </a:rPr>
              <a:t>Atualmente, os processos são manuais e propensos a erros, com dificuldades na conferência dos dados e geração de relatórios. Os aplicativos buscam automatizar e otimizar essas atividades, utilizando tecnologias</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a:spPr>
      <a:bodyPr vert="horz" wrap="none" lIns="91440" tIns="45720" rIns="91440" bIns="45720" numCol="1" anchor="ctr" anchorCtr="0" compatLnSpc="1">
        <a:prstTxWarp prst="textNoShape">
          <a:avLst/>
        </a:prstTxWarp>
      </a:bodyPr>
      <a:lstStyle>
        <a:defPPr marL="0" marR="0" indent="0" algn="ctr" defTabSz="619125" rtl="0" eaLnBrk="1" fontAlgn="base" latinLnBrk="0" hangingPunct="1">
          <a:lnSpc>
            <a:spcPct val="100000"/>
          </a:lnSpc>
          <a:spcBef>
            <a:spcPct val="0"/>
          </a:spcBef>
          <a:spcAft>
            <a:spcPct val="0"/>
          </a:spcAft>
          <a:buClrTx/>
          <a:buSzTx/>
          <a:buFontTx/>
          <a:buNone/>
          <a:tabLst/>
          <a:defRPr kumimoji="0" lang="pt-BR" sz="2300" b="0" i="0" u="none" strike="noStrike" cap="none" normalizeH="0" baseline="0" smtClean="0">
            <a:ln>
              <a:noFill/>
            </a:ln>
            <a:solidFill>
              <a:schemeClr val="tx1"/>
            </a:solidFill>
            <a:effectLst/>
            <a:latin typeface="tahoma, verdana, arial" charset="0"/>
            <a:cs typeface="Times New Roman" pitchFamily="18" charset="0"/>
          </a:defRPr>
        </a:defPPr>
      </a:lstStyle>
    </a:spDef>
    <a:ln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a:spPr>
      <a:bodyPr vert="horz" wrap="none" lIns="91440" tIns="45720" rIns="91440" bIns="45720" numCol="1" anchor="ctr" anchorCtr="0" compatLnSpc="1">
        <a:prstTxWarp prst="textNoShape">
          <a:avLst/>
        </a:prstTxWarp>
      </a:bodyPr>
      <a:lstStyle>
        <a:defPPr marL="0" marR="0" indent="0" algn="ctr" defTabSz="619125" rtl="0" eaLnBrk="1" fontAlgn="base" latinLnBrk="0" hangingPunct="1">
          <a:lnSpc>
            <a:spcPct val="100000"/>
          </a:lnSpc>
          <a:spcBef>
            <a:spcPct val="0"/>
          </a:spcBef>
          <a:spcAft>
            <a:spcPct val="0"/>
          </a:spcAft>
          <a:buClrTx/>
          <a:buSzTx/>
          <a:buFontTx/>
          <a:buNone/>
          <a:tabLst/>
          <a:defRPr kumimoji="0" lang="pt-BR" sz="2300" b="0" i="0" u="none" strike="noStrike" cap="none" normalizeH="0" baseline="0" smtClean="0">
            <a:ln>
              <a:noFill/>
            </a:ln>
            <a:solidFill>
              <a:schemeClr val="tx1"/>
            </a:solidFill>
            <a:effectLst/>
            <a:latin typeface="tahoma, verdana, arial" charset="0"/>
            <a:cs typeface="Times New Roman"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339966"/>
    </a:lt1>
    <a:dk2>
      <a:srgbClr val="000000"/>
    </a:dk2>
    <a:lt2>
      <a:srgbClr val="808080"/>
    </a:lt2>
    <a:accent1>
      <a:srgbClr val="00CC99"/>
    </a:accent1>
    <a:accent2>
      <a:srgbClr val="3333CC"/>
    </a:accent2>
    <a:accent3>
      <a:srgbClr val="ADCAB8"/>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4821</TotalTime>
  <Words>1024</Words>
  <Application>Microsoft Office PowerPoint</Application>
  <PresentationFormat>Personalizar</PresentationFormat>
  <Paragraphs>42</Paragraphs>
  <Slides>1</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vt:i4>
      </vt:variant>
    </vt:vector>
  </HeadingPairs>
  <TitlesOfParts>
    <vt:vector size="7" baseType="lpstr">
      <vt:lpstr>Arial</vt:lpstr>
      <vt:lpstr>Calibri</vt:lpstr>
      <vt:lpstr>Tahoma</vt:lpstr>
      <vt:lpstr>tahoma, verdana, arial</vt:lpstr>
      <vt:lpstr>Times New Roman</vt:lpstr>
      <vt:lpstr>Estrutura padrão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Instruções aos autores</dc:title>
  <dc:subject>Formatação apresentação POSTER</dc:subject>
  <dc:creator>SEGeT 2012</dc:creator>
  <cp:lastModifiedBy>Julio Oliveira</cp:lastModifiedBy>
  <cp:revision>448</cp:revision>
  <dcterms:created xsi:type="dcterms:W3CDTF">2003-06-01T18:10:39Z</dcterms:created>
  <dcterms:modified xsi:type="dcterms:W3CDTF">2023-06-10T02:37:22Z</dcterms:modified>
</cp:coreProperties>
</file>