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6F0D5-DF1B-491C-AC64-51C29B47F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6A54B4-134C-42A5-BF16-005A368C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DED223-8B27-43D4-BDC0-8884287F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CCE86F-E7EB-4235-95ED-FB99CD4E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0942E-A779-4FF9-8113-88FD3533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21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5DBAC-B2D1-442B-9674-30BB7240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8E3A73A-BC07-46CE-9E47-DFFE3D88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0ECC3-7D3F-4FDC-917B-8EEF9997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B578F-0F0D-481C-B94B-794E11F3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DD24BC-D9BE-4067-88B6-F59627A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5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058964-5376-4DB1-9537-8BB05556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AE05D5-A6ED-4DD2-A52A-7E65523BF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EC32FF-E7E0-404F-9B4B-6791C637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391C00-6571-4A2A-BAD7-143A421E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BC4008-0C84-48C6-8D4F-B0A1DAFF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43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0C0BB-15A3-4EB6-9451-1C866BCE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21EFC0-2F0B-4394-803D-2AD230C0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FB64A-010C-4733-8A60-D79D4B0B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CE291-4053-4F25-A53F-7CFCB472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DB129B-8D8B-44F2-B757-D434195D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3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15F53-B9C1-452A-87C2-DE261700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6FDF26-A2C5-4FEE-A8D6-92322582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0623F6-63C8-4008-AAC3-FCF4351E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7BB020-9C15-4745-8D30-7BC75EB2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7A0D01-8136-4D42-9FDA-B85D4F7D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7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0437E-A28F-41F1-A97B-6F3D4686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7193-93E8-42D5-98F0-51B92ED07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98A641-817D-43C1-926A-27B03115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78883E-5683-4A5D-B2A3-0EB0E91C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F6FBEB-859F-4FBE-A395-01380B4D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636893-3F42-4AA2-A076-6757CD19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60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22AAA-EF91-4BB1-8D76-39900B50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391E3D-8420-4924-9BA2-3AF8DFF8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005E7E-41E8-470C-BB8A-2EAE78643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BA510E-82C4-4189-80C7-98214B7F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AD07CF-BDC2-4F25-BC9D-B9AB68243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D2E9E9-FCF9-4F73-A503-9C6DF88D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16C426-964E-484A-96BA-EC8E0481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6F3E46B-2AE4-4F34-91E5-3A545CD1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1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5CC4D-0C7D-4E8E-B9A2-59596E58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A634D8-3021-42B8-A0E8-19B8FA59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AB1069-65E0-4A8A-B2EC-FC6DE2FC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6BF010-D0C8-4A61-925B-A0C598BB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90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D593E56-F1A2-4F63-8084-0929D47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43168A-C8B8-43DA-ADE2-5D9FC3E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0FF175-9F60-4F39-9D87-615B7E50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73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0FA54-AC5B-4AAC-ACDB-6C8BF38C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FF4BD0-2F77-492F-A5A4-9CE20693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5F68C4-E091-4A6C-BCC1-86ACA1E6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25B766-CA91-477D-A5DE-3CBCA1F8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D15F2A-52E3-4982-B2FA-24E7FA8F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58FD7C-E8DA-407E-B301-972FE04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4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7B803-86D8-41B6-914F-B4E13634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BD5229-44A6-4C69-AF9B-0F016D58E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0B170C-25D6-43D4-BE4B-88D3B4F7C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BF70DE-B18F-4BB9-B037-B3878A50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47DB0E-E802-4A3D-A94F-5E282509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D95D44-70D0-47DD-90CC-FC87540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80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8F4FFE-6C4B-420B-A9CC-DCAAAA73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041EEF-71E6-49B0-8F0B-44C0CC00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1B0430-5469-47F3-A9D9-FD11D5F8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E901-DC51-4718-82CA-E7C2E8546FA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1DAE8-C1FB-448A-AD52-6DA9D023B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E8B22-1B57-43A2-9EB8-C8D1FEA1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21F0-6C12-420A-B667-116B46912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98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E1836D-E17A-4BF6-9EB6-A1193F28459D}"/>
              </a:ext>
            </a:extLst>
          </p:cNvPr>
          <p:cNvSpPr/>
          <p:nvPr/>
        </p:nvSpPr>
        <p:spPr>
          <a:xfrm>
            <a:off x="780836" y="1243173"/>
            <a:ext cx="1571946" cy="110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1550nm LASER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8523F2A-8612-40A7-B729-4FFD9D8E68FE}"/>
              </a:ext>
            </a:extLst>
          </p:cNvPr>
          <p:cNvCxnSpPr>
            <a:stCxn id="4" idx="3"/>
          </p:cNvCxnSpPr>
          <p:nvPr/>
        </p:nvCxnSpPr>
        <p:spPr>
          <a:xfrm>
            <a:off x="2352782" y="1797978"/>
            <a:ext cx="165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56DB8C46-DA9C-4A0B-8498-2331FF64FAD0}"/>
              </a:ext>
            </a:extLst>
          </p:cNvPr>
          <p:cNvSpPr/>
          <p:nvPr/>
        </p:nvSpPr>
        <p:spPr>
          <a:xfrm>
            <a:off x="4006921" y="1520575"/>
            <a:ext cx="1654139" cy="554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TX </a:t>
            </a:r>
            <a:r>
              <a:rPr lang="it-IT" dirty="0" err="1"/>
              <a:t>collimator</a:t>
            </a:r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D698785-F2D9-497F-9056-020C062DEEA7}"/>
              </a:ext>
            </a:extLst>
          </p:cNvPr>
          <p:cNvCxnSpPr>
            <a:stCxn id="7" idx="6"/>
          </p:cNvCxnSpPr>
          <p:nvPr/>
        </p:nvCxnSpPr>
        <p:spPr>
          <a:xfrm>
            <a:off x="5661060" y="1797977"/>
            <a:ext cx="4037744" cy="3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6AE467A6-F209-4698-B07A-4239AC2A9730}"/>
              </a:ext>
            </a:extLst>
          </p:cNvPr>
          <p:cNvSpPr/>
          <p:nvPr/>
        </p:nvSpPr>
        <p:spPr>
          <a:xfrm>
            <a:off x="9698804" y="1797976"/>
            <a:ext cx="1160980" cy="11096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Mirror (NEED GOOD PHOTO)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8BE0BB3-AFFE-4736-BBFA-55DFEA2EE116}"/>
              </a:ext>
            </a:extLst>
          </p:cNvPr>
          <p:cNvSpPr/>
          <p:nvPr/>
        </p:nvSpPr>
        <p:spPr>
          <a:xfrm>
            <a:off x="3904179" y="3429000"/>
            <a:ext cx="1756881" cy="626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RX </a:t>
            </a:r>
            <a:r>
              <a:rPr lang="it-IT" dirty="0" err="1"/>
              <a:t>collimator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00DBBB0-30B0-493E-AFFE-AF066A179E01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5661060" y="2599359"/>
            <a:ext cx="4037744" cy="114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F66B848-486F-4D49-B529-EE032C8B6C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640458" y="3742363"/>
            <a:ext cx="126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4BD46439-56E9-421D-B750-F4D75D04C816}"/>
              </a:ext>
            </a:extLst>
          </p:cNvPr>
          <p:cNvSpPr/>
          <p:nvPr/>
        </p:nvSpPr>
        <p:spPr>
          <a:xfrm>
            <a:off x="1664413" y="3102811"/>
            <a:ext cx="976045" cy="952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Power </a:t>
            </a:r>
            <a:r>
              <a:rPr lang="it-IT" dirty="0" err="1"/>
              <a:t>meter</a:t>
            </a:r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E154A95-7519-4C73-9E75-D11085DE0DA1}"/>
              </a:ext>
            </a:extLst>
          </p:cNvPr>
          <p:cNvSpPr/>
          <p:nvPr/>
        </p:nvSpPr>
        <p:spPr>
          <a:xfrm>
            <a:off x="2476070" y="5994971"/>
            <a:ext cx="698643" cy="590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22" name="Fumetto: rettangolo con angoli arrotondati 21">
            <a:extLst>
              <a:ext uri="{FF2B5EF4-FFF2-40B4-BE49-F238E27FC236}">
                <a16:creationId xmlns:a16="http://schemas.microsoft.com/office/drawing/2014/main" id="{C706B68F-7FDD-4AB6-90FF-D470BF17C76C}"/>
              </a:ext>
            </a:extLst>
          </p:cNvPr>
          <p:cNvSpPr/>
          <p:nvPr/>
        </p:nvSpPr>
        <p:spPr>
          <a:xfrm>
            <a:off x="1500027" y="287676"/>
            <a:ext cx="1818526" cy="1207214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49E25FB4-2526-4762-9483-BE26A7C3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28" y="-80058"/>
            <a:ext cx="1871903" cy="187190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3E0F6FD7-A559-405D-AB31-F5E5883E6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40010" r="54061" b="22366"/>
          <a:stretch/>
        </p:blipFill>
        <p:spPr>
          <a:xfrm>
            <a:off x="2328317" y="1752781"/>
            <a:ext cx="1888002" cy="645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00E037D-8FD2-45BE-AED4-33BB9BCC7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40010" r="54061" b="22366"/>
          <a:stretch/>
        </p:blipFill>
        <p:spPr>
          <a:xfrm>
            <a:off x="2661618" y="3732666"/>
            <a:ext cx="1457708" cy="498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Fumetto: rettangolo con angoli arrotondati 27">
            <a:extLst>
              <a:ext uri="{FF2B5EF4-FFF2-40B4-BE49-F238E27FC236}">
                <a16:creationId xmlns:a16="http://schemas.microsoft.com/office/drawing/2014/main" id="{F52197B8-FAE8-4962-82CF-9108EE7FFBB3}"/>
              </a:ext>
            </a:extLst>
          </p:cNvPr>
          <p:cNvSpPr/>
          <p:nvPr/>
        </p:nvSpPr>
        <p:spPr>
          <a:xfrm>
            <a:off x="4695290" y="389991"/>
            <a:ext cx="2095928" cy="113015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EBEC0798-4CFC-46D4-B1A5-E245E273B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79" y="245615"/>
            <a:ext cx="142875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Fumetto: rettangolo con angoli arrotondati 31">
            <a:extLst>
              <a:ext uri="{FF2B5EF4-FFF2-40B4-BE49-F238E27FC236}">
                <a16:creationId xmlns:a16="http://schemas.microsoft.com/office/drawing/2014/main" id="{6E0BE914-7213-405F-AFC2-04ABC4A07B18}"/>
              </a:ext>
            </a:extLst>
          </p:cNvPr>
          <p:cNvSpPr/>
          <p:nvPr/>
        </p:nvSpPr>
        <p:spPr>
          <a:xfrm rot="10800000">
            <a:off x="4056428" y="4042877"/>
            <a:ext cx="2095928" cy="113015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EDADC27E-41C1-4655-9BA1-8C3E23A8A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57" y="3893580"/>
            <a:ext cx="142875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9A032F23-FEE9-4A4A-8B02-DC13402EE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95" y="855893"/>
            <a:ext cx="1859442" cy="3245708"/>
          </a:xfrm>
          <a:prstGeom prst="rect">
            <a:avLst/>
          </a:prstGeom>
        </p:spPr>
      </p:pic>
      <p:sp>
        <p:nvSpPr>
          <p:cNvPr id="37" name="Ovale 36">
            <a:extLst>
              <a:ext uri="{FF2B5EF4-FFF2-40B4-BE49-F238E27FC236}">
                <a16:creationId xmlns:a16="http://schemas.microsoft.com/office/drawing/2014/main" id="{E890E32B-2F06-4825-9044-4BE52764D9B5}"/>
              </a:ext>
            </a:extLst>
          </p:cNvPr>
          <p:cNvSpPr/>
          <p:nvPr/>
        </p:nvSpPr>
        <p:spPr>
          <a:xfrm>
            <a:off x="7443306" y="3416152"/>
            <a:ext cx="663004" cy="626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0EB595F-6552-41F7-A254-A0047642DCCD}"/>
              </a:ext>
            </a:extLst>
          </p:cNvPr>
          <p:cNvCxnSpPr>
            <a:stCxn id="10" idx="3"/>
            <a:endCxn id="37" idx="7"/>
          </p:cNvCxnSpPr>
          <p:nvPr/>
        </p:nvCxnSpPr>
        <p:spPr>
          <a:xfrm flipH="1">
            <a:off x="8009215" y="2745087"/>
            <a:ext cx="1859611" cy="762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igura a mano libera: forma 43">
            <a:extLst>
              <a:ext uri="{FF2B5EF4-FFF2-40B4-BE49-F238E27FC236}">
                <a16:creationId xmlns:a16="http://schemas.microsoft.com/office/drawing/2014/main" id="{D7EEAD58-0863-4FB6-BD59-1E631A48B4EF}"/>
              </a:ext>
            </a:extLst>
          </p:cNvPr>
          <p:cNvSpPr/>
          <p:nvPr/>
        </p:nvSpPr>
        <p:spPr>
          <a:xfrm>
            <a:off x="2409861" y="4058292"/>
            <a:ext cx="357268" cy="1976202"/>
          </a:xfrm>
          <a:custGeom>
            <a:avLst/>
            <a:gdLst>
              <a:gd name="connsiteX0" fmla="*/ 4566 w 357268"/>
              <a:gd name="connsiteY0" fmla="*/ 0 h 1976202"/>
              <a:gd name="connsiteX1" fmla="*/ 45663 w 357268"/>
              <a:gd name="connsiteY1" fmla="*/ 441789 h 1976202"/>
              <a:gd name="connsiteX2" fmla="*/ 333339 w 357268"/>
              <a:gd name="connsiteY2" fmla="*/ 719191 h 1976202"/>
              <a:gd name="connsiteX3" fmla="*/ 76485 w 357268"/>
              <a:gd name="connsiteY3" fmla="*/ 1222625 h 1976202"/>
              <a:gd name="connsiteX4" fmla="*/ 353887 w 357268"/>
              <a:gd name="connsiteY4" fmla="*/ 1469205 h 1976202"/>
              <a:gd name="connsiteX5" fmla="*/ 230597 w 357268"/>
              <a:gd name="connsiteY5" fmla="*/ 1921268 h 1976202"/>
              <a:gd name="connsiteX6" fmla="*/ 230597 w 357268"/>
              <a:gd name="connsiteY6" fmla="*/ 1952090 h 197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268" h="1976202">
                <a:moveTo>
                  <a:pt x="4566" y="0"/>
                </a:moveTo>
                <a:cubicBezTo>
                  <a:pt x="-2284" y="160962"/>
                  <a:pt x="-9133" y="321924"/>
                  <a:pt x="45663" y="441789"/>
                </a:cubicBezTo>
                <a:cubicBezTo>
                  <a:pt x="100459" y="561654"/>
                  <a:pt x="328202" y="589052"/>
                  <a:pt x="333339" y="719191"/>
                </a:cubicBezTo>
                <a:cubicBezTo>
                  <a:pt x="338476" y="849330"/>
                  <a:pt x="73060" y="1097623"/>
                  <a:pt x="76485" y="1222625"/>
                </a:cubicBezTo>
                <a:cubicBezTo>
                  <a:pt x="79910" y="1347627"/>
                  <a:pt x="328202" y="1352765"/>
                  <a:pt x="353887" y="1469205"/>
                </a:cubicBezTo>
                <a:cubicBezTo>
                  <a:pt x="379572" y="1585645"/>
                  <a:pt x="251145" y="1840787"/>
                  <a:pt x="230597" y="1921268"/>
                </a:cubicBezTo>
                <a:cubicBezTo>
                  <a:pt x="210049" y="2001749"/>
                  <a:pt x="220323" y="1976919"/>
                  <a:pt x="230597" y="19520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umetto: rettangolo con angoli arrotondati 44">
            <a:extLst>
              <a:ext uri="{FF2B5EF4-FFF2-40B4-BE49-F238E27FC236}">
                <a16:creationId xmlns:a16="http://schemas.microsoft.com/office/drawing/2014/main" id="{5C76E7C2-1675-4AC9-B897-89F17511A06F}"/>
              </a:ext>
            </a:extLst>
          </p:cNvPr>
          <p:cNvSpPr/>
          <p:nvPr/>
        </p:nvSpPr>
        <p:spPr>
          <a:xfrm rot="10800000">
            <a:off x="734602" y="4230813"/>
            <a:ext cx="1417833" cy="134028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E16BEE90-E19B-4E16-9A83-E3B0875111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0" t="15132" r="4910"/>
          <a:stretch/>
        </p:blipFill>
        <p:spPr>
          <a:xfrm>
            <a:off x="928024" y="4230813"/>
            <a:ext cx="1030989" cy="1589497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1241458-7D8B-44C6-BF50-96C0CA7744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2" r="1379"/>
          <a:stretch/>
        </p:blipFill>
        <p:spPr>
          <a:xfrm rot="16200000">
            <a:off x="4561657" y="1748756"/>
            <a:ext cx="1285363" cy="197603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19B3F546-FAB6-4E56-8514-4072AA1A5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22" y="5636105"/>
            <a:ext cx="1332223" cy="11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69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Rocco</dc:creator>
  <cp:lastModifiedBy>Federico Rocco</cp:lastModifiedBy>
  <cp:revision>6</cp:revision>
  <dcterms:created xsi:type="dcterms:W3CDTF">2019-04-17T15:15:49Z</dcterms:created>
  <dcterms:modified xsi:type="dcterms:W3CDTF">2019-04-17T16:06:25Z</dcterms:modified>
</cp:coreProperties>
</file>