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3FB12-77E3-418B-9682-81A98ED80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4A142-AF94-4174-B059-7326E640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A3F0C-D218-481C-AA9A-BB10A17C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3594-9704-42C2-9F76-F0DFCAF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369A6-9FB0-4D3B-99BB-DC0A45A0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2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A79D2-318F-4911-B6FB-1D5AEBE6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CE5F59-C696-4C09-B6E8-3A4A97A1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3BAC2-F713-45C3-8958-9326F05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D7C0E-613D-4D5F-B46D-599CF4DC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26964-7D20-4C1E-A502-53DA7421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72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8B416B-A7EC-4FDF-8166-A1E7EF08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657944-6873-4C94-912B-5FAFA941B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6F12F-E54F-4CAC-920A-F9E6EDED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EE4C2-709B-451D-8DE2-A055C7B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4C2D5-09CA-41D9-BCEC-6DA916AA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58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0F891-884A-42ED-AB3E-62A0B58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5E4F1-3B3B-446D-A483-36D992C0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3C25-D4FE-4E4F-A2FE-303F3889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B97B0-B4CE-499A-8A39-1FACC49B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D8D35-F435-40F2-BD93-E3856FC2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22A8A-4918-4B47-A452-FB0CFE6D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01FAB4-BAC6-422C-9AF6-074D65AB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A3A8B-33FE-4BA6-96B5-EFA33C8D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9AE61-DC7E-4318-8AD4-DF50FC17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80592-CC7B-4AA0-B55B-1FD9DC5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7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6D2-5373-493F-8DF1-CE8E0B3B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8C833-8571-4DEE-BF1E-2D3A828E9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059815-8EF4-4F51-8F97-C31658B25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EFD19-0B86-4455-989C-3CCDC1A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6E950-1475-43E3-BA98-E4C6879D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9AC3B-A8F0-4235-B421-2A2A482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5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6C22-92A4-4C99-83DC-D8B9EFB1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2BA6C-83F0-4251-8927-217B6328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1A2390-4798-4D49-AA98-92D55FDD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B34FA2-7055-48DC-A751-D4158624A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EA89F7-57FF-48DA-9AE3-900759D4A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88620C-21E9-4C33-9FEF-BFDCABC9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8BA3BE-0EF5-4C38-89E4-4973686D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D8BA51-3BEB-4B75-9BDB-C81A345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8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47AE-0925-442A-99BE-F36088A1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837EEB-F50A-4324-8022-87C0276D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279F1-AEB5-4D97-A5D9-AA643474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AF1A4E-6661-4551-AFE0-4316329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9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F26E0B-C132-4850-8A9B-97E443A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7BB77-3F09-41B7-8B0A-CF7CEF46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EF0D-4C46-42FC-81A7-3E10B89E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E7D8-4774-4A7C-A9FF-5ABD2004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5033A-1B47-420D-A259-71F5FE49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D511BB-01EC-45CB-9026-E9FA9956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56F55-88BD-4A1F-83C1-B7C15C2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28562-709E-4200-ABBB-613973DB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D17CA-E434-4A71-ACCE-625A5B50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0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7AB3-BF59-4D6C-AF14-30B82F88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A4B73-0F8B-4171-810D-3023C07A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374D01-A5A6-4008-B2B3-B1B8B1C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2E20C2-9FBC-4807-AA4D-A4C6C862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30A3B9-7D76-4DD1-BC68-9100EE6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31940-107D-48D5-BF05-D10D1433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5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185D50-3D50-4AA4-AFD8-C8FF877B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17BA28-393B-4475-AA14-2E52032C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1A242-3382-48B5-B11E-85B19CE1D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537D-D950-4AEB-9FF9-50CCA922F1C7}" type="datetimeFigureOut">
              <a:rPr lang="es-MX" smtClean="0"/>
              <a:t>16/11/2019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EFC25-5AE2-422F-A431-842D24C1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480C3-0E46-49EA-80BD-5F6C163BC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91E8-9EA1-4742-82A2-9533E64C44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47C00C67-C60F-4D48-8593-ECDF437D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7AB2EA0-8E7F-4C3C-A34E-98F999FF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C30D9F-9E4D-41B3-BA13-D40539CEA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3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7B9CDF3-C5F6-4906-B396-7060720A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3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Daniela</cp:lastModifiedBy>
  <cp:revision>4</cp:revision>
  <dcterms:created xsi:type="dcterms:W3CDTF">2019-11-17T01:58:41Z</dcterms:created>
  <dcterms:modified xsi:type="dcterms:W3CDTF">2019-11-17T03:33:40Z</dcterms:modified>
</cp:coreProperties>
</file>