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2" r:id="rId4"/>
    <p:sldId id="256" r:id="rId5"/>
    <p:sldId id="260" r:id="rId6"/>
    <p:sldId id="265" r:id="rId7"/>
    <p:sldId id="259" r:id="rId8"/>
    <p:sldId id="264" r:id="rId9"/>
    <p:sldId id="257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274"/>
    <a:srgbClr val="99151A"/>
    <a:srgbClr val="EAB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DDBBA-F6F6-4F10-AAA1-4F7FA74CB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99D961-BDF3-4AE6-9F46-C04B97577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493949-2BE2-4A4D-989D-F4352AA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24/02/2021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F25FE3-1444-40E9-BC67-6B16E933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E2910C-07E2-4D07-8F2A-4078888B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19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7A15C-0174-455D-B20B-5E3EFD88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4CCB42-93EB-4231-B685-0B2833047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073F60-6521-4C22-9CB7-541C3CAB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24/02/2021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F431A2-6068-462B-BE93-DC303E5D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494FD-33C5-4069-A0CF-7696604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015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7F1896-643F-4120-AF97-9FE0B4DF7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74602D-1CA6-4DB0-A1A8-F4E7ED4EE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CB73A-189D-4B9B-AABC-EE7DA04D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24/02/2021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BC147F-2203-459B-850F-B6EE78D6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8128B-31D3-4FD7-80A2-4DC6F20D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72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14286-94BA-4AF8-8602-A17A1EA8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5AABDB-FFB5-415E-A7DE-9F47029F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84C73F-379C-48E8-AE0C-4854195F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24/02/2021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7BCC7-EA50-4FA1-AB98-CA5DD576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5918D9-7243-4608-B3D7-B341188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364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83F63-5B46-4CE2-B2F9-30322A8A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F77E81-0B6D-40A6-8A4F-6D6126FA1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E01E6-2E37-4335-8B1F-1F90FC4F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24/02/2021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B2065F-67B5-4325-A413-94725B26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94BDBE-D751-4C5C-AB03-C23B5CD2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814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E014-F0BA-4857-9305-CC3438D5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136F7-8078-4FAA-8F18-4FFBEDEE6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1D9E27-CC95-4675-892D-4696F699C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026B9A-6091-47B7-B20E-D18EC023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24/02/2021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23BA3-17A2-42B1-B80D-411292DF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A901D6-DFB8-4A3F-BE5D-FD41AC5F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75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85BC4-BF21-4238-B5AF-D0F2E5BF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654F8-97C1-4FD8-B74A-899D6D8C7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615B24-68B3-468D-9463-B2F17BC74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9F0A85-FAF6-43DE-AD22-E8D739E5F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501FB4-88EA-4216-B917-C05CBFF6F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449AAD-38AC-44B1-AF2A-2CA9D2BA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24/02/2021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BD9620-26A9-49DD-9416-620FB74E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B1B473-BD99-4420-AD57-B55825BA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5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CC7F4-84E5-4DB0-B553-DCDF78FB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4CBC34-DBFA-4F1A-A304-BB910826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24/02/2021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867AE6-D95E-4C35-B267-F67AAFFD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275207-6724-4730-9749-2499C8E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52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1BDA7D-5EC7-423E-9FF6-D1100A7C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24/02/2021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3622F9-C629-40E1-A0DE-3D5E3641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79624C-6D7C-42DA-AAAA-1DEE2BD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939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8253E-F755-4957-B6A7-35503F0D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64136D-12E7-4614-8013-FA027F3A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97FA10-A15C-48AE-8AC9-10892EECC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640958-3D87-4999-B8D8-A16FC3E0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24/02/2021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746106-2E64-4E2F-A274-9036257F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E87F4-B269-4E72-BCF6-13C8C775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085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790E4-F4AB-4CC3-985D-C3627671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35055C-FBD7-4C63-B1ED-27204C40B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032886-789C-4C6A-A21C-E8A7E2097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71255A-3086-4F98-9D04-47CDD277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24/02/2021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CD9D69-5B13-46D6-BCF0-45FDCD7E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E4D538-4515-4669-A2B0-9D865362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36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DA4B3C-F908-4314-9F85-66DCA7D7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5ECD85-3E5B-443D-AABF-B40D8B5E7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767E63-2AC7-4E8F-91FD-B5D8C1FB1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E8CEE-6DA4-4503-8D0B-A9CD547358A7}" type="datetimeFigureOut">
              <a:rPr lang="es-CO" smtClean="0"/>
              <a:t>24/02/2021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F24FF-E8D7-4B33-B2E1-0B573F70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ACB63-69A5-4809-99FA-A143125FB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927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59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DA7EA1F-EF9F-4E4D-8D77-DFB84278B075}"/>
              </a:ext>
            </a:extLst>
          </p:cNvPr>
          <p:cNvSpPr txBox="1"/>
          <p:nvPr/>
        </p:nvSpPr>
        <p:spPr>
          <a:xfrm>
            <a:off x="870161" y="3095579"/>
            <a:ext cx="10451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juegos de roll, simulación por ordenador, robots y realidad aumentada como nuevas tecnologías para el aprendizaje (2016)</a:t>
            </a:r>
            <a:endParaRPr lang="es-CO" sz="2800" b="1" dirty="0">
              <a:solidFill>
                <a:srgbClr val="EAB21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D96AED-0EBC-4E15-903B-ABA53473B606}"/>
              </a:ext>
            </a:extLst>
          </p:cNvPr>
          <p:cNvSpPr txBox="1"/>
          <p:nvPr/>
        </p:nvSpPr>
        <p:spPr>
          <a:xfrm>
            <a:off x="274095" y="4575566"/>
            <a:ext cx="87863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>
                <a:solidFill>
                  <a:schemeClr val="bg1"/>
                </a:solidFill>
              </a:rPr>
              <a:t>Autor: The undecied</a:t>
            </a:r>
          </a:p>
          <a:p>
            <a:r>
              <a:rPr lang="es-ES" sz="2000" b="1" i="1" dirty="0">
                <a:solidFill>
                  <a:schemeClr val="bg1"/>
                </a:solidFill>
              </a:rPr>
              <a:t>-Daniela Vargas Pinzón</a:t>
            </a:r>
          </a:p>
          <a:p>
            <a:r>
              <a:rPr lang="es-ES" sz="2000" b="1" i="1" dirty="0">
                <a:solidFill>
                  <a:schemeClr val="bg1"/>
                </a:solidFill>
              </a:rPr>
              <a:t>-Juan Sebastián Leal Pinzón</a:t>
            </a:r>
          </a:p>
          <a:p>
            <a:r>
              <a:rPr lang="es-ES" sz="2000" b="1" i="1" dirty="0">
                <a:solidFill>
                  <a:schemeClr val="bg1"/>
                </a:solidFill>
              </a:rPr>
              <a:t>-Santiago de la Vega Vargas</a:t>
            </a:r>
          </a:p>
          <a:p>
            <a:r>
              <a:rPr lang="es-ES" sz="2000" b="1" i="1" dirty="0">
                <a:solidFill>
                  <a:schemeClr val="bg1"/>
                </a:solidFill>
              </a:rPr>
              <a:t>-Juan Pablo Orjuela Robayo              </a:t>
            </a:r>
            <a:r>
              <a:rPr lang="es-ES" sz="2000" i="1" dirty="0">
                <a:solidFill>
                  <a:schemeClr val="bg1"/>
                </a:solidFill>
              </a:rPr>
              <a:t> – </a:t>
            </a:r>
            <a:r>
              <a:rPr lang="es-ES" sz="2000" b="1" i="1" dirty="0">
                <a:solidFill>
                  <a:schemeClr val="bg1"/>
                </a:solidFill>
              </a:rPr>
              <a:t>Fecha: 23/02/2021</a:t>
            </a:r>
            <a:endParaRPr lang="es-CO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05C87D-E14D-44B8-8BF6-0AE0B9316691}"/>
              </a:ext>
            </a:extLst>
          </p:cNvPr>
          <p:cNvSpPr txBox="1"/>
          <p:nvPr/>
        </p:nvSpPr>
        <p:spPr>
          <a:xfrm>
            <a:off x="3400935" y="363894"/>
            <a:ext cx="53901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0" b="1" u="sng" dirty="0">
                <a:solidFill>
                  <a:srgbClr val="9915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</a:t>
            </a:r>
            <a:endParaRPr lang="es-CO" sz="8000" b="1" u="sng" dirty="0">
              <a:solidFill>
                <a:srgbClr val="9915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006CB7-487D-9249-A4F4-2DD3AD849BE9}"/>
              </a:ext>
            </a:extLst>
          </p:cNvPr>
          <p:cNvSpPr txBox="1"/>
          <p:nvPr/>
        </p:nvSpPr>
        <p:spPr>
          <a:xfrm>
            <a:off x="1507788" y="2286000"/>
            <a:ext cx="7957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Presentacion del libro </a:t>
            </a:r>
          </a:p>
          <a:p>
            <a:pPr marL="457200" indent="-457200">
              <a:buAutoNum type="arabicPeriod"/>
            </a:pP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Temáticas</a:t>
            </a:r>
          </a:p>
          <a:p>
            <a:pPr marL="457200" indent="-457200">
              <a:buAutoNum type="arabicPeriod"/>
            </a:pP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Primera parte</a:t>
            </a:r>
          </a:p>
          <a:p>
            <a:pPr marL="457200" indent="-457200">
              <a:buAutoNum type="arabicPeriod"/>
            </a:pP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posibilidades que nos dan estas herramientas</a:t>
            </a:r>
          </a:p>
          <a:p>
            <a:pPr marL="457200" indent="-457200">
              <a:buAutoNum type="arabicPeriod"/>
            </a:pP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qué es de nuestro interes</a:t>
            </a:r>
          </a:p>
        </p:txBody>
      </p:sp>
    </p:spTree>
    <p:extLst>
      <p:ext uri="{BB962C8B-B14F-4D97-AF65-F5344CB8AC3E}">
        <p14:creationId xmlns:p14="http://schemas.microsoft.com/office/powerpoint/2010/main" val="292753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1087DF4-FFD8-49D8-B516-E6CD287AE296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Temáticas</a:t>
            </a:r>
            <a:endParaRPr lang="es-CO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9AB4FD-426F-F044-A675-EAEDBD2808B1}"/>
              </a:ext>
            </a:extLst>
          </p:cNvPr>
          <p:cNvSpPr txBox="1"/>
          <p:nvPr/>
        </p:nvSpPr>
        <p:spPr>
          <a:xfrm>
            <a:off x="1455907" y="1215957"/>
            <a:ext cx="424450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Tematica:</a:t>
            </a:r>
          </a:p>
          <a:p>
            <a:r>
              <a:rPr lang="es-CO" sz="2400" dirty="0"/>
              <a:t>El libro trata de una investigación sobre las nuevas tecnologías como los videojuegos y las simulaciones para el uso de la enseñanza en diferentes niveles de aprendizaje tanto desde institutos a universidades e industrias.</a:t>
            </a:r>
          </a:p>
          <a:p>
            <a:r>
              <a:rPr lang="es-CO" sz="2400" b="1" dirty="0"/>
              <a:t>Autor:</a:t>
            </a:r>
          </a:p>
          <a:p>
            <a:r>
              <a:rPr lang="es-CO" sz="2400" dirty="0"/>
              <a:t>Orazio Miglino</a:t>
            </a:r>
          </a:p>
          <a:p>
            <a:r>
              <a:rPr lang="es-CO" sz="2400" b="1" dirty="0"/>
              <a:t>Editorial:</a:t>
            </a:r>
          </a:p>
          <a:p>
            <a:r>
              <a:rPr lang="es-CO" sz="2400" dirty="0"/>
              <a:t>Universitat Jaume I. Servei de Comunicació i Publicacions</a:t>
            </a:r>
          </a:p>
          <a:p>
            <a:endParaRPr lang="es-CO" sz="3600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C25036-23AB-F04E-AD86-B53E0A6A6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593" y="1946073"/>
            <a:ext cx="3123930" cy="454389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1B85A3C-56BE-714B-8A31-AC84F17C8FA6}"/>
              </a:ext>
            </a:extLst>
          </p:cNvPr>
          <p:cNvSpPr txBox="1"/>
          <p:nvPr/>
        </p:nvSpPr>
        <p:spPr>
          <a:xfrm>
            <a:off x="6614809" y="1507787"/>
            <a:ext cx="98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Portada: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029132-1B49-40CB-BC9D-6E5C7C2577B6}"/>
              </a:ext>
            </a:extLst>
          </p:cNvPr>
          <p:cNvSpPr txBox="1"/>
          <p:nvPr/>
        </p:nvSpPr>
        <p:spPr>
          <a:xfrm>
            <a:off x="6491593" y="6423660"/>
            <a:ext cx="312393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00" dirty="0"/>
              <a:t>https://elibro.net/es/ereader/usta/53284?as_all=videojuegos&amp;as_all_op=unaccent__icontains&amp;fs_page=3&amp;prev=as&amp;page=14</a:t>
            </a:r>
          </a:p>
        </p:txBody>
      </p:sp>
    </p:spTree>
    <p:extLst>
      <p:ext uri="{BB962C8B-B14F-4D97-AF65-F5344CB8AC3E}">
        <p14:creationId xmlns:p14="http://schemas.microsoft.com/office/powerpoint/2010/main" val="17102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44D7C0-38F2-48DB-B2F8-CE3DFF5EE4C0}"/>
              </a:ext>
            </a:extLst>
          </p:cNvPr>
          <p:cNvSpPr txBox="1"/>
          <p:nvPr/>
        </p:nvSpPr>
        <p:spPr>
          <a:xfrm>
            <a:off x="1614197" y="489784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Primera parte</a:t>
            </a:r>
            <a:endParaRPr lang="es-CO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94DD01-3AD4-8F4E-8FD7-125DFA5E034F}"/>
              </a:ext>
            </a:extLst>
          </p:cNvPr>
          <p:cNvSpPr txBox="1"/>
          <p:nvPr/>
        </p:nvSpPr>
        <p:spPr>
          <a:xfrm>
            <a:off x="1614197" y="1500095"/>
            <a:ext cx="10175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En la primera parte se habla de la necesidad de usar los desarrollos tecnológicos para nuestra enseñanza y aprendizaje, ya que tenemos la posibilidad de usar aparatos tecnológicos cada vez mas pequeños y potentes, además habla de lenguajes de programación que se pueden enseñar y con las cuales las personas además de crear sus propios programas, estos pueden ayudar a enseñar conocimientos desde un programa el cual está al acceso de la gente.</a:t>
            </a:r>
            <a:endParaRPr lang="es-CO" sz="2400" dirty="0"/>
          </a:p>
        </p:txBody>
      </p:sp>
      <p:pic>
        <p:nvPicPr>
          <p:cNvPr id="2050" name="Picture 2" descr="Hasta el 12 de febrero, jóvenes colombianos podrán postularse a  capacitaciones gratuitas en programación que ofrece el MinTic - Infobae">
            <a:extLst>
              <a:ext uri="{FF2B5EF4-FFF2-40B4-BE49-F238E27FC236}">
                <a16:creationId xmlns:a16="http://schemas.microsoft.com/office/drawing/2014/main" id="{403146CC-5F08-4D14-BBF4-22D824694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7"/>
          <a:stretch/>
        </p:blipFill>
        <p:spPr bwMode="auto">
          <a:xfrm>
            <a:off x="4572000" y="4233955"/>
            <a:ext cx="4060371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C8DDA8F-BC71-4440-97E9-6D01BE81AF84}"/>
              </a:ext>
            </a:extLst>
          </p:cNvPr>
          <p:cNvSpPr txBox="1"/>
          <p:nvPr/>
        </p:nvSpPr>
        <p:spPr>
          <a:xfrm>
            <a:off x="3945295" y="6465335"/>
            <a:ext cx="6113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00" dirty="0"/>
              <a:t>https://www.infobae.com/new-resizer/Jv7GKWrR2LrlXlwJ-XbAHowUrhM=/768x432/filters:format(jpg):quality(85)/cloudfront-us-east-1.images.arcpublishing.com/infobae/T5JS7UCDH5GZRIYDMXKF6IBJME.jpg</a:t>
            </a:r>
          </a:p>
        </p:txBody>
      </p:sp>
    </p:spTree>
    <p:extLst>
      <p:ext uri="{BB962C8B-B14F-4D97-AF65-F5344CB8AC3E}">
        <p14:creationId xmlns:p14="http://schemas.microsoft.com/office/powerpoint/2010/main" val="182858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44D7C0-38F2-48DB-B2F8-CE3DFF5EE4C0}"/>
              </a:ext>
            </a:extLst>
          </p:cNvPr>
          <p:cNvSpPr txBox="1"/>
          <p:nvPr/>
        </p:nvSpPr>
        <p:spPr>
          <a:xfrm>
            <a:off x="1614197" y="475862"/>
            <a:ext cx="684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posibilidades que nos dan estas herramientas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878E2F-AEBB-564D-8643-CE77E77A3AB8}"/>
              </a:ext>
            </a:extLst>
          </p:cNvPr>
          <p:cNvSpPr txBox="1"/>
          <p:nvPr/>
        </p:nvSpPr>
        <p:spPr>
          <a:xfrm>
            <a:off x="1614197" y="1221160"/>
            <a:ext cx="6572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CO" sz="2400" dirty="0"/>
              <a:t>La conectividad actual nos permite crear aplicaciones y programas que podemos utilizar para fortalecer y optimizar nuestros metos de aprendizaje, de esta misma forma la utilizacion de aplicativos que interactuen con el usuario como los video juegos son vitales para este proceso.</a:t>
            </a:r>
          </a:p>
        </p:txBody>
      </p:sp>
      <p:pic>
        <p:nvPicPr>
          <p:cNvPr id="1028" name="Picture 4" descr="Estos son los videojuegos y metodología de los profesores que quieren  enseñar Historia a sus alumnos con gaming">
            <a:extLst>
              <a:ext uri="{FF2B5EF4-FFF2-40B4-BE49-F238E27FC236}">
                <a16:creationId xmlns:a16="http://schemas.microsoft.com/office/drawing/2014/main" id="{FD96D93F-393F-420A-9D34-D924BB47F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" r="14634"/>
          <a:stretch/>
        </p:blipFill>
        <p:spPr bwMode="auto">
          <a:xfrm>
            <a:off x="8462866" y="1769592"/>
            <a:ext cx="3371173" cy="286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0387238-662E-4314-8928-690BAFE33B09}"/>
              </a:ext>
            </a:extLst>
          </p:cNvPr>
          <p:cNvSpPr txBox="1"/>
          <p:nvPr/>
        </p:nvSpPr>
        <p:spPr>
          <a:xfrm>
            <a:off x="8462865" y="4673041"/>
            <a:ext cx="3371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" dirty="0"/>
              <a:t>https://www.xataka.com/videojuegos/estos-videojuegos-metodologia-profesores-que-quieren-ensenar-historia-a-sus-alumnos-gaming</a:t>
            </a:r>
          </a:p>
        </p:txBody>
      </p:sp>
    </p:spTree>
    <p:extLst>
      <p:ext uri="{BB962C8B-B14F-4D97-AF65-F5344CB8AC3E}">
        <p14:creationId xmlns:p14="http://schemas.microsoft.com/office/powerpoint/2010/main" val="53560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CCEC09-1D74-4CAB-B3BC-2D4178B45DE5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qué nos interesa el libro</a:t>
            </a:r>
            <a:endParaRPr lang="es-CO" sz="3200" b="1" dirty="0">
              <a:solidFill>
                <a:srgbClr val="0D52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BE7746D-1D75-F149-9E48-1AAF6CBAE56B}"/>
              </a:ext>
            </a:extLst>
          </p:cNvPr>
          <p:cNvSpPr txBox="1"/>
          <p:nvPr/>
        </p:nvSpPr>
        <p:spPr>
          <a:xfrm>
            <a:off x="1614197" y="1443841"/>
            <a:ext cx="96089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Consideramos que el tema de este libro es bastante relevante ya que abarca tematicas que podria llegar a ser bastante utiles para la educacion futura y actual, el hecho de poder incorporar simulaciones en torno a la educacion es una idea no solo llamativa, sino que necesaria.</a:t>
            </a:r>
          </a:p>
        </p:txBody>
      </p:sp>
      <p:pic>
        <p:nvPicPr>
          <p:cNvPr id="3074" name="Picture 2" descr="Por qué debemos enseñar Programación en los colegios?">
            <a:extLst>
              <a:ext uri="{FF2B5EF4-FFF2-40B4-BE49-F238E27FC236}">
                <a16:creationId xmlns:a16="http://schemas.microsoft.com/office/drawing/2014/main" id="{838DDFC6-AFFE-4EE9-9350-26B526CF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50" y="4121497"/>
            <a:ext cx="3564699" cy="213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60463C5-798A-43C6-8E39-66D48DE937E0}"/>
              </a:ext>
            </a:extLst>
          </p:cNvPr>
          <p:cNvSpPr txBox="1"/>
          <p:nvPr/>
        </p:nvSpPr>
        <p:spPr>
          <a:xfrm>
            <a:off x="3047999" y="638213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www.google.com/url?sa=i&amp;url=https%3A%2F%2Fwww.educaciontrespuntocero.com%2Fexperiencias%2Fpor-que-debemos-ensenar-programacion-en-los-colegios%2F&amp;psig=AOvVaw0M2kjQZFYRSsMsS9gcA_Ty&amp;ust=1614297045318000&amp;source=images&amp;cd=vfe&amp;ved=0CAIQjRxqFwoTCOinsaPbg-8CFQAAAAAdAAAAABAf</a:t>
            </a:r>
          </a:p>
        </p:txBody>
      </p:sp>
    </p:spTree>
    <p:extLst>
      <p:ext uri="{BB962C8B-B14F-4D97-AF65-F5344CB8AC3E}">
        <p14:creationId xmlns:p14="http://schemas.microsoft.com/office/powerpoint/2010/main" val="188625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44D7C0-38F2-48DB-B2F8-CE3DFF5EE4C0}"/>
              </a:ext>
            </a:extLst>
          </p:cNvPr>
          <p:cNvSpPr txBox="1"/>
          <p:nvPr/>
        </p:nvSpPr>
        <p:spPr>
          <a:xfrm>
            <a:off x="2752531" y="2939143"/>
            <a:ext cx="7660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Gracias por su atención UwU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292825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990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462</Words>
  <Application>Microsoft Office PowerPoint</Application>
  <PresentationFormat>Panorámica</PresentationFormat>
  <Paragraphs>33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Emilia Ines Sandoval Garcia</dc:creator>
  <cp:lastModifiedBy>Sebastian Leal</cp:lastModifiedBy>
  <cp:revision>13</cp:revision>
  <dcterms:created xsi:type="dcterms:W3CDTF">2020-01-24T20:50:22Z</dcterms:created>
  <dcterms:modified xsi:type="dcterms:W3CDTF">2021-02-25T00:50:15Z</dcterms:modified>
</cp:coreProperties>
</file>