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orce.com/blog/vcs/what-is-version-control" TargetMode="External"/><Relationship Id="rId2" Type="http://schemas.openxmlformats.org/officeDocument/2006/relationships/hyperlink" Target="https://git-scm.com/book/en/v2/Getting-Started-About-Version-Contr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www.youtube.com/watch?v=ugN-IYV1N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7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reka.co/blog/how-to-use-github/?ranMID=42536&amp;ranEAID=a1LgFw09t88&amp;ranSiteID=a1LgFw09t88-tiNA8ZyDQnN7ufWJ1BSUSg&amp;LSNSUBSITE=Omitted_a1LgFw09t88" TargetMode="Externa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uides.beanstalkapp.com/version-control/common-git-comman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r>
              <a:rPr lang="en-US" dirty="0">
                <a:hlinkClick r:id="rId2"/>
              </a:rPr>
              <a:t>https://git-scm.com/book/en/v2/Getting-Started-About-Version-Control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www.perforce.com/blog/vcs/what-is-version-control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https://www.youtube.com/watch?v=ugN-IYV1NTM</a:t>
            </a:r>
            <a:endParaRPr lang="en-US" dirty="0" smtClean="0"/>
          </a:p>
          <a:p>
            <a:r>
              <a:rPr lang="en-US" dirty="0" smtClean="0"/>
              <a:t>Source code management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94" y="4034687"/>
            <a:ext cx="5594466" cy="25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0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https://guides.github.com/activities/hello-world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https://guides.github.com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product.hubspot.com/blog/git-and-github-tutorial-for-beginners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https://guides.github.com/introduction/git-handbook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https://www.edureka.co/blog/how-to-use-github/?</a:t>
            </a:r>
            <a:r>
              <a:rPr lang="en-US" dirty="0" smtClean="0">
                <a:hlinkClick r:id="rId6"/>
              </a:rPr>
              <a:t>ranMID=42536&amp;ranEAID=a1LgFw09t88&amp;ranSiteID=a1LgFw09t88-tiNA8ZyDQnN7ufWJ1BSUSg&amp;LSNSUBSITE=Omitted_a1LgFw09t88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https://www.atlassian.com/git/tutorials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4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init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clone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add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commit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diff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status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push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://guides.beanstalkapp.com/version-control/common-git-commands.html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58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Github</vt:lpstr>
      <vt:lpstr>PowerPoint Presentation</vt:lpstr>
      <vt:lpstr>PowerPoint Presentation</vt:lpstr>
      <vt:lpstr>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Andreea Butiu</dc:creator>
  <cp:lastModifiedBy>Andreea Butiu</cp:lastModifiedBy>
  <cp:revision>17</cp:revision>
  <dcterms:created xsi:type="dcterms:W3CDTF">2020-08-23T22:04:34Z</dcterms:created>
  <dcterms:modified xsi:type="dcterms:W3CDTF">2020-11-13T13:36:54Z</dcterms:modified>
</cp:coreProperties>
</file>