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527" r:id="rId3"/>
    <p:sldId id="540" r:id="rId4"/>
    <p:sldId id="535" r:id="rId5"/>
    <p:sldId id="537" r:id="rId6"/>
    <p:sldId id="536" r:id="rId7"/>
    <p:sldId id="532" r:id="rId8"/>
    <p:sldId id="53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8AA75-F0B3-4049-A6EB-49EDCD652C6B}" v="1" dt="2023-07-05T16:29:26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67" d="100"/>
          <a:sy n="67" d="100"/>
        </p:scale>
        <p:origin x="1000" y="4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Jesus Sanchez Manzano" userId="7fc3994c-bce0-48d0-a5d4-ec6b69fb8a0e" providerId="ADAL" clId="{F548AA75-F0B3-4049-A6EB-49EDCD652C6B}"/>
    <pc:docChg chg="custSel modSld">
      <pc:chgData name="Marlon Jesus Sanchez Manzano" userId="7fc3994c-bce0-48d0-a5d4-ec6b69fb8a0e" providerId="ADAL" clId="{F548AA75-F0B3-4049-A6EB-49EDCD652C6B}" dt="2023-07-05T16:29:26.396" v="2"/>
      <pc:docMkLst>
        <pc:docMk/>
      </pc:docMkLst>
      <pc:sldChg chg="modSp mod">
        <pc:chgData name="Marlon Jesus Sanchez Manzano" userId="7fc3994c-bce0-48d0-a5d4-ec6b69fb8a0e" providerId="ADAL" clId="{F548AA75-F0B3-4049-A6EB-49EDCD652C6B}" dt="2023-07-05T16:29:13.076" v="0" actId="1076"/>
        <pc:sldMkLst>
          <pc:docMk/>
          <pc:sldMk cId="2269292441" sldId="532"/>
        </pc:sldMkLst>
        <pc:picChg chg="mod">
          <ac:chgData name="Marlon Jesus Sanchez Manzano" userId="7fc3994c-bce0-48d0-a5d4-ec6b69fb8a0e" providerId="ADAL" clId="{F548AA75-F0B3-4049-A6EB-49EDCD652C6B}" dt="2023-07-05T16:29:13.076" v="0" actId="1076"/>
          <ac:picMkLst>
            <pc:docMk/>
            <pc:sldMk cId="2269292441" sldId="532"/>
            <ac:picMk id="7" creationId="{A55E4080-1A45-0413-0F2C-96E78EA6FC35}"/>
          </ac:picMkLst>
        </pc:picChg>
      </pc:sldChg>
      <pc:sldChg chg="addSp delSp modSp mod">
        <pc:chgData name="Marlon Jesus Sanchez Manzano" userId="7fc3994c-bce0-48d0-a5d4-ec6b69fb8a0e" providerId="ADAL" clId="{F548AA75-F0B3-4049-A6EB-49EDCD652C6B}" dt="2023-07-05T16:29:26.396" v="2"/>
        <pc:sldMkLst>
          <pc:docMk/>
          <pc:sldMk cId="1971142826" sldId="535"/>
        </pc:sldMkLst>
        <pc:picChg chg="del">
          <ac:chgData name="Marlon Jesus Sanchez Manzano" userId="7fc3994c-bce0-48d0-a5d4-ec6b69fb8a0e" providerId="ADAL" clId="{F548AA75-F0B3-4049-A6EB-49EDCD652C6B}" dt="2023-07-05T16:29:25.126" v="1" actId="478"/>
          <ac:picMkLst>
            <pc:docMk/>
            <pc:sldMk cId="1971142826" sldId="535"/>
            <ac:picMk id="5" creationId="{E18BE8F5-26F7-709A-CC1F-01F95339EDC6}"/>
          </ac:picMkLst>
        </pc:picChg>
        <pc:picChg chg="add mod">
          <ac:chgData name="Marlon Jesus Sanchez Manzano" userId="7fc3994c-bce0-48d0-a5d4-ec6b69fb8a0e" providerId="ADAL" clId="{F548AA75-F0B3-4049-A6EB-49EDCD652C6B}" dt="2023-07-05T16:29:26.396" v="2"/>
          <ac:picMkLst>
            <pc:docMk/>
            <pc:sldMk cId="1971142826" sldId="535"/>
            <ac:picMk id="7" creationId="{0A9B5480-D191-AD43-C2D1-740B432BA9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604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90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45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771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69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174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7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272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55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703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49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5/07/2023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7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CC8020-72A7-9B3D-8425-1867F0623441}"/>
              </a:ext>
            </a:extLst>
          </p:cNvPr>
          <p:cNvSpPr/>
          <p:nvPr/>
        </p:nvSpPr>
        <p:spPr>
          <a:xfrm>
            <a:off x="744675" y="1749819"/>
            <a:ext cx="695066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las siguientes diapositivas, encontrará el compilado del material e insumos requeridos para la elaboración del formato Plantilla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Power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Point, el cual incluye en diapositivas iniciales</a:t>
            </a: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algn="l"/>
            <a:endParaRPr lang="es-ES_tradnl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de presentación SENA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presentación SENA + logo del evento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presentación SENA + Marca externa</a:t>
            </a:r>
          </a:p>
          <a:p>
            <a:pPr algn="l"/>
            <a:endParaRPr lang="es-ES" sz="2000" dirty="0">
              <a:solidFill>
                <a:srgbClr val="1A1A1A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s-ES" sz="2000" dirty="0">
                <a:solidFill>
                  <a:srgbClr val="1A1A1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Debe usarse como portada solo uno de los tres formatos según el contexto o a quien vaya dirigida la presentación, a partir de ahí el uso de las demás diapositivas.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2028C1-815F-3ED1-5C09-4CD86C93B02B}"/>
              </a:ext>
            </a:extLst>
          </p:cNvPr>
          <p:cNvSpPr txBox="1"/>
          <p:nvPr/>
        </p:nvSpPr>
        <p:spPr>
          <a:xfrm>
            <a:off x="603536" y="252774"/>
            <a:ext cx="5335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Instrucciones</a:t>
            </a:r>
          </a:p>
        </p:txBody>
      </p:sp>
    </p:spTree>
    <p:extLst>
      <p:ext uri="{BB962C8B-B14F-4D97-AF65-F5344CB8AC3E}">
        <p14:creationId xmlns:p14="http://schemas.microsoft.com/office/powerpoint/2010/main" val="29898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Título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presentación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CB5751-7FA0-B52B-4F7A-01D26F3D629F}"/>
              </a:ext>
            </a:extLst>
          </p:cNvPr>
          <p:cNvSpPr/>
          <p:nvPr/>
        </p:nvSpPr>
        <p:spPr>
          <a:xfrm>
            <a:off x="7778187" y="4514127"/>
            <a:ext cx="3368233" cy="131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479BEA-185F-A6B3-F08A-0686679C14EC}"/>
              </a:ext>
            </a:extLst>
          </p:cNvPr>
          <p:cNvSpPr txBox="1"/>
          <p:nvPr/>
        </p:nvSpPr>
        <p:spPr>
          <a:xfrm>
            <a:off x="7778187" y="4581632"/>
            <a:ext cx="33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Work Sans Medium Roman" pitchFamily="2" charset="77"/>
              </a:rPr>
              <a:t>Marca externa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BB8391-E4D5-0148-C9E6-00197C13E837}"/>
              </a:ext>
            </a:extLst>
          </p:cNvPr>
          <p:cNvSpPr txBox="1"/>
          <p:nvPr/>
        </p:nvSpPr>
        <p:spPr>
          <a:xfrm>
            <a:off x="7905900" y="4950964"/>
            <a:ext cx="3112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NOTA: </a:t>
            </a:r>
            <a:r>
              <a:rPr lang="es-ES_trad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  <p:pic>
        <p:nvPicPr>
          <p:cNvPr id="6" name="Gráfico 88">
            <a:extLst>
              <a:ext uri="{FF2B5EF4-FFF2-40B4-BE49-F238E27FC236}">
                <a16:creationId xmlns:a16="http://schemas.microsoft.com/office/drawing/2014/main" id="{2D32BF3B-3D1E-0D6C-7526-B68DCEFC2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454" t="770" r="-1" b="-770"/>
          <a:stretch/>
        </p:blipFill>
        <p:spPr>
          <a:xfrm>
            <a:off x="7326878" y="823462"/>
            <a:ext cx="4175583" cy="35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texto corto descriptivo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 2 o 3 líneas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7963118-6A2E-A12F-F2AC-CDCF1C0052AA}"/>
              </a:ext>
            </a:extLst>
          </p:cNvPr>
          <p:cNvSpPr/>
          <p:nvPr/>
        </p:nvSpPr>
        <p:spPr>
          <a:xfrm>
            <a:off x="11125200" y="171450"/>
            <a:ext cx="771525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0A9B5480-D191-AD43-C2D1-740B432B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599" y="0"/>
            <a:ext cx="12275599" cy="16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74876" y="2027497"/>
            <a:ext cx="272355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1074875" y="3054685"/>
            <a:ext cx="3854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57468" y="2704095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B8E863-134C-047E-564D-20E4D7521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6" r="239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73C1F5-ECAF-5894-94FA-5903587A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667"/>
            <a:ext cx="3619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456235" y="1296906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pic>
        <p:nvPicPr>
          <p:cNvPr id="4" name="Gráfico 88">
            <a:extLst>
              <a:ext uri="{FF2B5EF4-FFF2-40B4-BE49-F238E27FC236}">
                <a16:creationId xmlns:a16="http://schemas.microsoft.com/office/drawing/2014/main" id="{93F284EB-F948-E48E-37F5-8578E9E5A8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454" t="770" r="-1" b="-770"/>
          <a:stretch/>
        </p:blipFill>
        <p:spPr>
          <a:xfrm>
            <a:off x="8467726" y="678"/>
            <a:ext cx="3724274" cy="27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4B2F1A7-2CEC-6FBB-BEB0-2B6CF0987D7C}"/>
              </a:ext>
            </a:extLst>
          </p:cNvPr>
          <p:cNvSpPr/>
          <p:nvPr/>
        </p:nvSpPr>
        <p:spPr>
          <a:xfrm>
            <a:off x="0" y="0"/>
            <a:ext cx="121920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7C6271-08B4-77E3-60B7-1B97F4CE02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262033"/>
            <a:ext cx="7772400" cy="34914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0B0B5F-91EC-B0EC-FE95-0ADD7D8BCECA}"/>
              </a:ext>
            </a:extLst>
          </p:cNvPr>
          <p:cNvSpPr txBox="1"/>
          <p:nvPr/>
        </p:nvSpPr>
        <p:spPr>
          <a:xfrm>
            <a:off x="3324225" y="136207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TITULO </a:t>
            </a:r>
          </a:p>
        </p:txBody>
      </p:sp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A55E4080-1A45-0413-0F2C-96E78EA6F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599" y="0"/>
            <a:ext cx="12275599" cy="16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242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Work Sans Bold Roman</vt:lpstr>
      <vt:lpstr>Work Sans Bold Roman</vt:lpstr>
      <vt:lpstr>Work Sans Light Roman</vt:lpstr>
      <vt:lpstr>Work Sans Medium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Marlon Sanchez</cp:lastModifiedBy>
  <cp:revision>54</cp:revision>
  <dcterms:created xsi:type="dcterms:W3CDTF">2020-10-01T23:51:28Z</dcterms:created>
  <dcterms:modified xsi:type="dcterms:W3CDTF">2023-07-05T16:29:31Z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