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Radley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2013" y="3843078"/>
            <a:ext cx="12183974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8250">
                <a:solidFill>
                  <a:srgbClr val="FFFFFF"/>
                </a:solidFill>
                <a:latin typeface="Radley"/>
              </a:rPr>
              <a:t>WEEKLY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27316" y="5896552"/>
            <a:ext cx="903336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Updates, Fragen, Zeitplanung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81075"/>
            <a:ext cx="18288000" cy="0"/>
          </a:xfrm>
          <a:prstGeom prst="line">
            <a:avLst/>
          </a:prstGeom>
          <a:ln w="47625" cap="rnd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0" y="9210675"/>
            <a:ext cx="18288000" cy="0"/>
          </a:xfrm>
          <a:prstGeom prst="line">
            <a:avLst/>
          </a:prstGeom>
          <a:ln w="47625" cap="rnd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81096"/>
            <a:ext cx="11980879" cy="1025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947"/>
              </a:lnSpc>
            </a:pPr>
            <a:r>
              <a:rPr lang="en-US" sz="7224">
                <a:solidFill>
                  <a:srgbClr val="FFFFFF"/>
                </a:solidFill>
                <a:latin typeface="Radley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350883"/>
            <a:ext cx="4587801" cy="56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  <a:spcBef>
                <a:spcPct val="0"/>
              </a:spcBef>
            </a:pPr>
            <a:r>
              <a:rPr lang="en-US" sz="3298">
                <a:solidFill>
                  <a:srgbClr val="FFFFFF"/>
                </a:solidFill>
                <a:latin typeface="Open Sans"/>
              </a:rPr>
              <a:t>Updates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176770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de-DE" sz="2600" dirty="0">
                <a:solidFill>
                  <a:srgbClr val="FFFFFF"/>
                </a:solidFill>
                <a:latin typeface="Open Sans"/>
              </a:rPr>
              <a:t>Architektur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, 3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Regeln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impl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.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81851" y="4177953"/>
            <a:ext cx="1281500" cy="1279757"/>
            <a:chOff x="0" y="0"/>
            <a:chExt cx="1708666" cy="170634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08666" cy="170634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27E48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493457" y="586471"/>
              <a:ext cx="721752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3"/>
                </a:lnSpc>
              </a:pPr>
              <a:r>
                <a:rPr lang="en-US" sz="2644">
                  <a:solidFill>
                    <a:srgbClr val="FFFFFF"/>
                  </a:solidFill>
                  <a:latin typeface="Open Sans"/>
                </a:rPr>
                <a:t>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0099" y="6350883"/>
            <a:ext cx="4587801" cy="56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  <a:spcBef>
                <a:spcPct val="0"/>
              </a:spcBef>
            </a:pPr>
            <a:r>
              <a:rPr lang="en-US" sz="3298">
                <a:solidFill>
                  <a:srgbClr val="FFFFFF"/>
                </a:solidFill>
                <a:latin typeface="Open Sans"/>
              </a:rPr>
              <a:t>Zeitplanung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0099" y="7176770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dirty="0">
                <a:solidFill>
                  <a:srgbClr val="FFFFFF"/>
                </a:solidFill>
                <a:latin typeface="Open Sans"/>
              </a:rPr>
              <a:t>Für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nächsten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 2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Wochen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71499" y="6350883"/>
            <a:ext cx="4587801" cy="56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  <a:spcBef>
                <a:spcPct val="0"/>
              </a:spcBef>
            </a:pPr>
            <a:r>
              <a:rPr lang="en-US" sz="3298">
                <a:solidFill>
                  <a:srgbClr val="FFFFFF"/>
                </a:solidFill>
                <a:latin typeface="Open Sans"/>
              </a:rPr>
              <a:t>Fragen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71499" y="7176770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dirty="0" err="1">
                <a:solidFill>
                  <a:srgbClr val="FFFFFF"/>
                </a:solidFill>
                <a:latin typeface="Open Sans"/>
              </a:rPr>
              <a:t>Fragen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 und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Probleme</a:t>
            </a:r>
            <a:endParaRPr lang="en-US" sz="2600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8503250" y="4177953"/>
            <a:ext cx="1281500" cy="1279757"/>
            <a:chOff x="0" y="0"/>
            <a:chExt cx="1708666" cy="170634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708666" cy="1706343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27E48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493457" y="586471"/>
              <a:ext cx="721752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3"/>
                </a:lnSpc>
              </a:pPr>
              <a:r>
                <a:rPr lang="en-US" sz="2644">
                  <a:solidFill>
                    <a:srgbClr val="FFFFFF"/>
                  </a:solidFill>
                  <a:latin typeface="Open Sans"/>
                </a:rPr>
                <a:t>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324650" y="4177953"/>
            <a:ext cx="1281500" cy="1279757"/>
            <a:chOff x="0" y="0"/>
            <a:chExt cx="1708666" cy="17063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08666" cy="17063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27E48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493457" y="586471"/>
              <a:ext cx="721752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3"/>
                </a:lnSpc>
              </a:pPr>
              <a:r>
                <a:rPr lang="en-US" sz="2644">
                  <a:solidFill>
                    <a:srgbClr val="FFFFFF"/>
                  </a:solidFill>
                  <a:latin typeface="Open Sans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0200" y="4638358"/>
            <a:ext cx="6189679" cy="107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04"/>
              </a:lnSpc>
            </a:pPr>
            <a:r>
              <a:rPr lang="en-US" sz="7549">
                <a:solidFill>
                  <a:srgbClr val="FFFFFF"/>
                </a:solidFill>
                <a:latin typeface="Radley Bold"/>
              </a:rPr>
              <a:t>Updates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06200" y="2966781"/>
            <a:ext cx="4587801" cy="656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FFFFFF"/>
                </a:solidFill>
                <a:latin typeface="Radley Bold"/>
              </a:rPr>
              <a:t>Architektur</a:t>
            </a:r>
            <a:endParaRPr lang="en-US" sz="3799" dirty="0">
              <a:solidFill>
                <a:srgbClr val="FFFFFF"/>
              </a:solidFill>
              <a:latin typeface="Radley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06200" y="5829300"/>
            <a:ext cx="5867400" cy="641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Radley Bold"/>
              </a:rPr>
              <a:t>3 </a:t>
            </a:r>
            <a:r>
              <a:rPr lang="en-US" sz="3600" dirty="0" err="1">
                <a:solidFill>
                  <a:srgbClr val="FFFFFF"/>
                </a:solidFill>
                <a:latin typeface="Radley Bold"/>
              </a:rPr>
              <a:t>Regeln</a:t>
            </a:r>
            <a:r>
              <a:rPr lang="en-US" sz="3600" dirty="0">
                <a:solidFill>
                  <a:srgbClr val="FFFFFF"/>
                </a:solidFill>
                <a:latin typeface="Radley Bold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adley Bold"/>
              </a:rPr>
              <a:t>implementiert</a:t>
            </a:r>
            <a:endParaRPr lang="en-US" sz="3600" dirty="0">
              <a:solidFill>
                <a:srgbClr val="FFFFFF"/>
              </a:solidFill>
              <a:latin typeface="Radley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312600" y="3289997"/>
            <a:ext cx="550882" cy="0"/>
          </a:xfrm>
          <a:prstGeom prst="line">
            <a:avLst/>
          </a:prstGeom>
          <a:ln w="38100" cap="flat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AutoShape 8"/>
          <p:cNvSpPr/>
          <p:nvPr/>
        </p:nvSpPr>
        <p:spPr>
          <a:xfrm>
            <a:off x="10312600" y="6270176"/>
            <a:ext cx="550882" cy="0"/>
          </a:xfrm>
          <a:prstGeom prst="line">
            <a:avLst/>
          </a:prstGeom>
          <a:ln w="38100" cap="flat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B89742F-94BB-F434-56B2-D17A5B1BC477}"/>
              </a:ext>
            </a:extLst>
          </p:cNvPr>
          <p:cNvSpPr/>
          <p:nvPr/>
        </p:nvSpPr>
        <p:spPr>
          <a:xfrm>
            <a:off x="8077200" y="1669523"/>
            <a:ext cx="0" cy="7010400"/>
          </a:xfrm>
          <a:prstGeom prst="line">
            <a:avLst/>
          </a:prstGeom>
          <a:ln w="38100" cap="flat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200525"/>
            <a:ext cx="6151579" cy="103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84"/>
              </a:lnSpc>
            </a:pPr>
            <a:r>
              <a:rPr lang="en-US" sz="7349" dirty="0" err="1">
                <a:solidFill>
                  <a:srgbClr val="FFFFFF"/>
                </a:solidFill>
                <a:latin typeface="Radley Bold"/>
              </a:rPr>
              <a:t>Zeitplanung</a:t>
            </a:r>
            <a:endParaRPr lang="en-US" sz="7349" dirty="0">
              <a:solidFill>
                <a:srgbClr val="FFFFFF"/>
              </a:solidFill>
              <a:latin typeface="Radley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988132" y="1156420"/>
            <a:ext cx="631394" cy="8388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988132" y="5593133"/>
            <a:ext cx="895815" cy="83880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60553" y="1156420"/>
            <a:ext cx="820508" cy="8388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4633437"/>
            <a:ext cx="5285104" cy="108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32"/>
              </a:lnSpc>
            </a:pPr>
            <a:r>
              <a:rPr lang="en-US" sz="7574">
                <a:solidFill>
                  <a:srgbClr val="FFFFFF"/>
                </a:solidFill>
                <a:latin typeface="Radley"/>
              </a:rPr>
              <a:t>Fragen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88132" y="2436072"/>
            <a:ext cx="3632047" cy="41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Open Sans"/>
              </a:rPr>
              <a:t>API Formate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88132" y="3252434"/>
            <a:ext cx="3632047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Open Sans"/>
              </a:rPr>
              <a:t>OpenAPI</a:t>
            </a:r>
            <a:r>
              <a:rPr lang="en-US" sz="2200" dirty="0">
                <a:solidFill>
                  <a:srgbClr val="FFFFFF"/>
                </a:solidFill>
                <a:latin typeface="Open Sans"/>
              </a:rPr>
              <a:t>,  RAML, WADL, API Blueprint?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88132" y="6887261"/>
            <a:ext cx="3632047" cy="41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Open Sans"/>
              </a:rPr>
              <a:t>Arbeitsraum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88132" y="7703623"/>
            <a:ext cx="363204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Open Sans"/>
              </a:rPr>
              <a:t>Wie ist der Stand?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60553" y="2436072"/>
            <a:ext cx="3898747" cy="41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Open Sans"/>
              </a:rPr>
              <a:t>Software quality attributes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60553" y="3252434"/>
            <a:ext cx="3632047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Open Sans"/>
              </a:rPr>
              <a:t>Regeln wurden Attribute zugewiesen --&gt; Ausreichend? Metriken?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Benutzerdefiniert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Radley Bold</vt:lpstr>
      <vt:lpstr>Radley</vt:lpstr>
      <vt:lpstr>Arial</vt:lpstr>
      <vt:lpstr>Open Sans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Data Analysis Presentation</dc:title>
  <dc:creator>Manuel Merkel</dc:creator>
  <cp:lastModifiedBy>Manuel Merkel</cp:lastModifiedBy>
  <cp:revision>6</cp:revision>
  <dcterms:created xsi:type="dcterms:W3CDTF">2006-08-16T00:00:00Z</dcterms:created>
  <dcterms:modified xsi:type="dcterms:W3CDTF">2022-07-20T07:52:14Z</dcterms:modified>
  <dc:identifier>DAFECE0j874</dc:identifier>
</cp:coreProperties>
</file>