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Radley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2013" y="3843078"/>
            <a:ext cx="12183974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8250">
                <a:solidFill>
                  <a:srgbClr val="FFFFFF"/>
                </a:solidFill>
                <a:latin typeface="Radley"/>
              </a:rPr>
              <a:t>WEEKLY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27316" y="5896552"/>
            <a:ext cx="903336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Updates, Fragen, Zeitplanung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81075"/>
            <a:ext cx="18288000" cy="0"/>
          </a:xfrm>
          <a:prstGeom prst="line">
            <a:avLst/>
          </a:prstGeom>
          <a:ln w="47625" cap="rnd">
            <a:solidFill>
              <a:srgbClr val="B27E4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0" y="9210675"/>
            <a:ext cx="18288000" cy="0"/>
          </a:xfrm>
          <a:prstGeom prst="line">
            <a:avLst/>
          </a:prstGeom>
          <a:ln w="47625" cap="rnd">
            <a:solidFill>
              <a:srgbClr val="B27E48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800100"/>
            <a:ext cx="6189679" cy="107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04"/>
              </a:lnSpc>
            </a:pPr>
            <a:r>
              <a:rPr lang="en-US" sz="7549" dirty="0">
                <a:solidFill>
                  <a:srgbClr val="FFFFFF"/>
                </a:solidFill>
                <a:latin typeface="Radley Bold"/>
              </a:rPr>
              <a:t>Updates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6DB61-E73C-D60B-92D1-2C3348E2B664}"/>
              </a:ext>
            </a:extLst>
          </p:cNvPr>
          <p:cNvSpPr txBox="1"/>
          <p:nvPr/>
        </p:nvSpPr>
        <p:spPr>
          <a:xfrm>
            <a:off x="1219200" y="2247900"/>
            <a:ext cx="16459200" cy="6765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Gold </a:t>
            </a:r>
            <a:r>
              <a:rPr lang="de-DE" sz="3799" dirty="0" err="1">
                <a:solidFill>
                  <a:srgbClr val="FFFFFF"/>
                </a:solidFill>
                <a:latin typeface="Radley Bold"/>
              </a:rPr>
              <a:t>standard</a:t>
            </a:r>
            <a:endParaRPr lang="de-DE" sz="3799" dirty="0">
              <a:solidFill>
                <a:srgbClr val="FFFFFF"/>
              </a:solidFill>
              <a:latin typeface="Radley Bold"/>
            </a:endParaRP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Parsen</a:t>
            </a: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User/</a:t>
            </a:r>
            <a:r>
              <a:rPr lang="de-DE" sz="3799" dirty="0" err="1">
                <a:solidFill>
                  <a:srgbClr val="FFFFFF"/>
                </a:solidFill>
                <a:latin typeface="Radley Bold"/>
              </a:rPr>
              <a:t>Pet</a:t>
            </a:r>
            <a:r>
              <a:rPr lang="de-DE" sz="3799" dirty="0">
                <a:solidFill>
                  <a:srgbClr val="FFFFFF"/>
                </a:solidFill>
                <a:latin typeface="Radley Bold"/>
              </a:rPr>
              <a:t>/Enterprise</a:t>
            </a:r>
          </a:p>
          <a:p>
            <a:pPr marL="571500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Performance</a:t>
            </a: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Zeit die Funktion auszuführen</a:t>
            </a: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Memory </a:t>
            </a:r>
            <a:r>
              <a:rPr lang="de-DE" sz="3799" dirty="0" err="1">
                <a:solidFill>
                  <a:srgbClr val="FFFFFF"/>
                </a:solidFill>
                <a:latin typeface="Radley Bold"/>
              </a:rPr>
              <a:t>usage</a:t>
            </a:r>
            <a:endParaRPr lang="de-DE" sz="3799" dirty="0">
              <a:solidFill>
                <a:srgbClr val="FFFFFF"/>
              </a:solidFill>
              <a:latin typeface="Radley Bold"/>
            </a:endParaRPr>
          </a:p>
          <a:p>
            <a:pPr marL="571500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sz="3799" dirty="0">
              <a:solidFill>
                <a:srgbClr val="FFFFFF"/>
              </a:solidFill>
              <a:latin typeface="Radley Bold"/>
            </a:endParaRPr>
          </a:p>
          <a:p>
            <a:pPr marL="571500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sz="3799" dirty="0">
              <a:solidFill>
                <a:srgbClr val="FFFFFF"/>
              </a:solidFill>
              <a:latin typeface="Radley Bold"/>
            </a:endParaRPr>
          </a:p>
          <a:p>
            <a:pPr marL="571500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sz="3799" dirty="0">
              <a:solidFill>
                <a:srgbClr val="FFFFFF"/>
              </a:solidFill>
              <a:latin typeface="Radley Bold"/>
            </a:endParaRPr>
          </a:p>
          <a:p>
            <a:pPr marL="571500" indent="-571500" algn="l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sz="3799" dirty="0">
              <a:solidFill>
                <a:srgbClr val="FFFFFF"/>
              </a:solidFill>
              <a:latin typeface="Radley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800100"/>
            <a:ext cx="6189679" cy="107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04"/>
              </a:lnSpc>
            </a:pPr>
            <a:r>
              <a:rPr lang="en-US" sz="7549" dirty="0">
                <a:solidFill>
                  <a:srgbClr val="FFFFFF"/>
                </a:solidFill>
                <a:latin typeface="Radley Bold"/>
              </a:rPr>
              <a:t>Updates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CAEFF1-5721-7CC3-5C9B-C52FA076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029"/>
            <a:ext cx="18288000" cy="63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7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800100"/>
            <a:ext cx="6189679" cy="107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04"/>
              </a:lnSpc>
            </a:pPr>
            <a:r>
              <a:rPr lang="en-US" sz="7549" dirty="0">
                <a:solidFill>
                  <a:srgbClr val="FFFFFF"/>
                </a:solidFill>
                <a:latin typeface="Radley Bold"/>
              </a:rPr>
              <a:t>Updates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B6ED8A-4B5B-FEA5-21C1-2680E91F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252"/>
            <a:ext cx="18288000" cy="61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5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800100"/>
            <a:ext cx="6189679" cy="107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04"/>
              </a:lnSpc>
            </a:pPr>
            <a:r>
              <a:rPr lang="en-US" sz="7549" dirty="0">
                <a:solidFill>
                  <a:srgbClr val="FFFFFF"/>
                </a:solidFill>
                <a:latin typeface="Radley Bold"/>
              </a:rPr>
              <a:t>Updates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6DB61-E73C-D60B-92D1-2C3348E2B664}"/>
              </a:ext>
            </a:extLst>
          </p:cNvPr>
          <p:cNvSpPr txBox="1"/>
          <p:nvPr/>
        </p:nvSpPr>
        <p:spPr>
          <a:xfrm>
            <a:off x="1219200" y="2247900"/>
            <a:ext cx="16459200" cy="60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Gold </a:t>
            </a:r>
            <a:r>
              <a:rPr lang="de-DE" sz="3799" dirty="0" err="1">
                <a:solidFill>
                  <a:srgbClr val="FFFFFF"/>
                </a:solidFill>
                <a:latin typeface="Radley Bold"/>
              </a:rPr>
              <a:t>standard</a:t>
            </a:r>
            <a:endParaRPr lang="de-DE" sz="3799" dirty="0">
              <a:solidFill>
                <a:srgbClr val="FFFFFF"/>
              </a:solidFill>
              <a:latin typeface="Radley Bold"/>
            </a:endParaRP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Parsen</a:t>
            </a: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User/</a:t>
            </a:r>
            <a:r>
              <a:rPr lang="de-DE" sz="3799" dirty="0" err="1">
                <a:solidFill>
                  <a:srgbClr val="FFFFFF"/>
                </a:solidFill>
                <a:latin typeface="Radley Bold"/>
              </a:rPr>
              <a:t>Pet</a:t>
            </a:r>
            <a:r>
              <a:rPr lang="de-DE" sz="3799" dirty="0">
                <a:solidFill>
                  <a:srgbClr val="FFFFFF"/>
                </a:solidFill>
                <a:latin typeface="Radley Bold"/>
              </a:rPr>
              <a:t>/Enterprise</a:t>
            </a:r>
          </a:p>
          <a:p>
            <a:pPr marL="571500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Performance</a:t>
            </a: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Zeit die Funktion auszuführen</a:t>
            </a: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Memory </a:t>
            </a:r>
            <a:r>
              <a:rPr lang="de-DE" sz="3799" dirty="0" err="1">
                <a:solidFill>
                  <a:srgbClr val="FFFFFF"/>
                </a:solidFill>
                <a:latin typeface="Radley Bold"/>
              </a:rPr>
              <a:t>usage</a:t>
            </a:r>
            <a:endParaRPr lang="de-DE" sz="3799" dirty="0">
              <a:solidFill>
                <a:srgbClr val="FFFFFF"/>
              </a:solidFill>
              <a:latin typeface="Radley Bold"/>
            </a:endParaRPr>
          </a:p>
          <a:p>
            <a:pPr marL="571500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 err="1">
                <a:solidFill>
                  <a:srgbClr val="FFFFFF"/>
                </a:solidFill>
                <a:latin typeface="Radley Bold"/>
              </a:rPr>
              <a:t>Effectiveness</a:t>
            </a:r>
            <a:endParaRPr lang="de-DE" sz="3799" dirty="0">
              <a:solidFill>
                <a:srgbClr val="FFFFFF"/>
              </a:solidFill>
              <a:latin typeface="Radley Bold"/>
            </a:endParaRP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API </a:t>
            </a:r>
            <a:r>
              <a:rPr lang="de-DE" sz="3799" dirty="0" err="1">
                <a:solidFill>
                  <a:srgbClr val="FFFFFF"/>
                </a:solidFill>
                <a:latin typeface="Radley Bold"/>
              </a:rPr>
              <a:t>Experts</a:t>
            </a:r>
            <a:endParaRPr lang="de-DE" sz="3799" dirty="0">
              <a:solidFill>
                <a:srgbClr val="FFFFFF"/>
              </a:solidFill>
              <a:latin typeface="Radley Bold"/>
            </a:endParaRPr>
          </a:p>
          <a:p>
            <a:pPr marL="571500" indent="-571500" algn="l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sz="3799" dirty="0">
              <a:solidFill>
                <a:srgbClr val="FFFFFF"/>
              </a:solidFill>
              <a:latin typeface="Radley Bold"/>
            </a:endParaRPr>
          </a:p>
        </p:txBody>
      </p:sp>
    </p:spTree>
    <p:extLst>
      <p:ext uri="{BB962C8B-B14F-4D97-AF65-F5344CB8AC3E}">
        <p14:creationId xmlns:p14="http://schemas.microsoft.com/office/powerpoint/2010/main" val="371756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Benutzerdefiniert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Open Sans</vt:lpstr>
      <vt:lpstr>Arial</vt:lpstr>
      <vt:lpstr>Calibri</vt:lpstr>
      <vt:lpstr>Radley Bold</vt:lpstr>
      <vt:lpstr>Radley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Data Analysis Presentation</dc:title>
  <dc:creator>Manuel Merkel</dc:creator>
  <cp:lastModifiedBy>Manuel Merkel</cp:lastModifiedBy>
  <cp:revision>8</cp:revision>
  <dcterms:created xsi:type="dcterms:W3CDTF">2006-08-16T00:00:00Z</dcterms:created>
  <dcterms:modified xsi:type="dcterms:W3CDTF">2022-11-09T09:11:26Z</dcterms:modified>
  <dc:identifier>DAFECE0j874</dc:identifier>
</cp:coreProperties>
</file>