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e7f2e05a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e7f2e05a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e7f2e05a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e7f2e05a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e7f2e05a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e7f2e05a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e7f2e05a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e7f2e05a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e7f2e05a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e7f2e05a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e7f2e05a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e7f2e05a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e7f2e05a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e7f2e05a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cdd725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0cdd725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e7f2e05a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e7f2e05a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e7f2e05a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e7f2e05a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 Slides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DGMRW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Multiclass</a:t>
            </a:r>
            <a:r>
              <a:rPr lang="en"/>
              <a:t> Classification (cont.)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Modified weight update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Still only update weights if incorrect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to correct weight vector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Subtract from others (incorrect weights)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Hope that argmax correctly classifies next time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350" y="3361575"/>
            <a:ext cx="3525999" cy="12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875" y="2173250"/>
            <a:ext cx="3547750" cy="13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Perceptrons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separability assumption </a:t>
            </a:r>
            <a:r>
              <a:rPr lang="en"/>
              <a:t>severely</a:t>
            </a:r>
            <a:r>
              <a:rPr lang="en"/>
              <a:t> limits uses for perceptrons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chain multiple </a:t>
            </a:r>
            <a:r>
              <a:rPr lang="en"/>
              <a:t>perceptrons</a:t>
            </a:r>
            <a:r>
              <a:rPr lang="en"/>
              <a:t> together to avoid this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Called Multilayer Perceptron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Perceptron doesn’t find optimal weights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Adding data points can shift hyperplane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Outliers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024" y="2571750"/>
            <a:ext cx="3321525" cy="23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Perceptrons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Invented by Frank Rosenblatt in 1958 for the Navy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 ton machine that worked on punch cards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Originally used for image recognition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Laid</a:t>
            </a:r>
            <a:r>
              <a:rPr lang="en"/>
              <a:t> foundation for neural networks and AI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196" y="2040600"/>
            <a:ext cx="1903500" cy="23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375" y="1674951"/>
            <a:ext cx="4004475" cy="25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Biological Influence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Perceptron took heavy influence from neurons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Neurons fire when sum of inputs exceed some threshold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Perceptron acts like single neuron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Linear Classification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Binary classification assigns a set of data (input) to one of two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Examples: Email is spam or not, Picture is cat or dog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Perceptrons take input data (either featurized or raw data) and output predicted label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vector to represent input and scalar to represent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classifying emails as spam or not, 1 may represent an email that is spam while 0 represents an email that is not </a:t>
            </a:r>
            <a:r>
              <a:rPr lang="en"/>
              <a:t> (encoding)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975" y="3609100"/>
            <a:ext cx="1302464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300" y="3362575"/>
            <a:ext cx="3769849" cy="16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Perceptrons?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Building blocks of neural networks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primarily for binary linear classification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Weighted sum of inputs + Step Function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Finds dividing hyperplane to separate data</a:t>
            </a:r>
            <a:endParaRPr sz="14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75973"/>
            <a:ext cx="4462775" cy="23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weight for each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“Training” the perceptron is finding the optimal weights for a given data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Weight vector represents separating hyperplane of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Dot product of weight vector and input is positive for one class or </a:t>
            </a:r>
            <a:r>
              <a:rPr lang="en"/>
              <a:t>negative for</a:t>
            </a:r>
            <a:r>
              <a:rPr lang="en"/>
              <a:t> the other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138" y="3237813"/>
            <a:ext cx="16478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950" y="3093649"/>
            <a:ext cx="5273251" cy="19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 Learning Algorithm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8"/>
            <a:ext cx="4829525" cy="25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 Learning Algorithm (cont.)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Iterative algorithm for finding weights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</a:t>
            </a:r>
            <a:r>
              <a:rPr lang="en"/>
              <a:t>r” represents learning rate, can be tuned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update weights if incorrect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Perceptrons will only work if data is linearly separable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 separability guarantees convergence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Algorithm does not have to find optimal weights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Runtime of Learning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875" y="2223250"/>
            <a:ext cx="2942350" cy="19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Multiclass Classification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Perceptron algorithm only works for binary case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multiclass classification, slightly modify perceptron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weight vector for every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classification rule: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950" y="2643225"/>
            <a:ext cx="3831275" cy="18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50" y="3125975"/>
            <a:ext cx="20859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