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94" autoAdjust="0"/>
    <p:restoredTop sz="94695" autoAdjust="0"/>
  </p:normalViewPr>
  <p:slideViewPr>
    <p:cSldViewPr snapToGrid="0" snapToObjects="1">
      <p:cViewPr varScale="1">
        <p:scale>
          <a:sx n="113" d="100"/>
          <a:sy n="113" d="100"/>
        </p:scale>
        <p:origin x="-14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6 giugno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6 giugno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6 giugno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6 giugno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6 giugno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6 giugno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6 giugno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6 giugno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6 giugno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6 giugno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6 giugno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6 giugno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Smoke</a:t>
            </a:r>
            <a:r>
              <a:rPr lang="en-GB" dirty="0" smtClean="0"/>
              <a:t> detector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pER</a:t>
            </a:r>
            <a:r>
              <a:rPr lang="en-GB" dirty="0" smtClean="0"/>
              <a:t> UNA CASA PIÙ SICURA!</a:t>
            </a:r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217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 </a:t>
            </a:r>
            <a:r>
              <a:rPr lang="en-GB" dirty="0" err="1" smtClean="0"/>
              <a:t>circuito</a:t>
            </a:r>
            <a:endParaRPr lang="en-GB" dirty="0"/>
          </a:p>
        </p:txBody>
      </p:sp>
      <p:pic>
        <p:nvPicPr>
          <p:cNvPr id="4" name="Segnaposto contenuto 3" descr="circuito0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-19325" r="-19325"/>
          <a:stretch>
            <a:fillRect/>
          </a:stretch>
        </p:blipFill>
        <p:spPr/>
      </p:pic>
      <p:sp>
        <p:nvSpPr>
          <p:cNvPr id="6" name="Arrotonda angolo diagonale rettangolo 5"/>
          <p:cNvSpPr/>
          <p:nvPr/>
        </p:nvSpPr>
        <p:spPr>
          <a:xfrm>
            <a:off x="4697732" y="2607636"/>
            <a:ext cx="914400" cy="457200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100" dirty="0" smtClean="0"/>
          </a:p>
          <a:p>
            <a:pPr algn="ctr"/>
            <a:r>
              <a:rPr lang="it-IT" sz="1100" dirty="0" err="1" smtClean="0"/>
              <a:t>Elegoo</a:t>
            </a:r>
            <a:r>
              <a:rPr lang="it-IT" sz="1100" dirty="0" smtClean="0"/>
              <a:t> uno r3 </a:t>
            </a:r>
            <a:r>
              <a:rPr lang="it-IT" sz="1100" dirty="0" err="1" smtClean="0"/>
              <a:t>board</a:t>
            </a:r>
            <a:endParaRPr lang="it-IT" sz="1100" dirty="0" smtClean="0"/>
          </a:p>
          <a:p>
            <a:pPr algn="ctr"/>
            <a:endParaRPr lang="it-IT" dirty="0"/>
          </a:p>
        </p:txBody>
      </p:sp>
      <p:sp>
        <p:nvSpPr>
          <p:cNvPr id="5" name="Arrotonda angolo diagonale rettangolo 4"/>
          <p:cNvSpPr/>
          <p:nvPr/>
        </p:nvSpPr>
        <p:spPr>
          <a:xfrm>
            <a:off x="5823641" y="1557828"/>
            <a:ext cx="914400" cy="457200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100" dirty="0" smtClean="0"/>
          </a:p>
          <a:p>
            <a:pPr algn="ctr"/>
            <a:r>
              <a:rPr lang="it-IT" sz="1100" dirty="0" smtClean="0"/>
              <a:t>RGB led</a:t>
            </a:r>
          </a:p>
          <a:p>
            <a:pPr algn="ctr"/>
            <a:endParaRPr lang="it-IT" sz="1100" dirty="0"/>
          </a:p>
        </p:txBody>
      </p:sp>
      <p:sp>
        <p:nvSpPr>
          <p:cNvPr id="7" name="Arrotonda angolo diagonale rettangolo 6"/>
          <p:cNvSpPr/>
          <p:nvPr/>
        </p:nvSpPr>
        <p:spPr>
          <a:xfrm>
            <a:off x="4463280" y="685800"/>
            <a:ext cx="914400" cy="457200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LCD</a:t>
            </a:r>
            <a:endParaRPr lang="it-IT" sz="1100" dirty="0"/>
          </a:p>
        </p:txBody>
      </p:sp>
      <p:sp>
        <p:nvSpPr>
          <p:cNvPr id="8" name="Arrotonda angolo diagonale rettangolo 7"/>
          <p:cNvSpPr/>
          <p:nvPr/>
        </p:nvSpPr>
        <p:spPr>
          <a:xfrm>
            <a:off x="5377680" y="1786428"/>
            <a:ext cx="914400" cy="457200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100" dirty="0" smtClean="0"/>
          </a:p>
          <a:p>
            <a:pPr algn="ctr"/>
            <a:r>
              <a:rPr lang="it-IT" sz="1100" dirty="0" smtClean="0"/>
              <a:t>Tasto di accensione</a:t>
            </a:r>
          </a:p>
          <a:p>
            <a:pPr algn="ctr"/>
            <a:endParaRPr lang="it-IT" sz="1100" dirty="0"/>
          </a:p>
        </p:txBody>
      </p:sp>
      <p:sp>
        <p:nvSpPr>
          <p:cNvPr id="9" name="Arrotonda angolo diagonale rettangolo 8"/>
          <p:cNvSpPr/>
          <p:nvPr/>
        </p:nvSpPr>
        <p:spPr>
          <a:xfrm>
            <a:off x="6749280" y="822960"/>
            <a:ext cx="914400" cy="457200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Sensore di fumo</a:t>
            </a:r>
            <a:endParaRPr lang="it-IT" sz="11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0858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funziona?</a:t>
            </a:r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2960" y="9144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it-IT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Autenticazione</a:t>
            </a:r>
            <a:r>
              <a:rPr kumimoji="0" lang="it-IT" sz="2800" b="0" i="0" u="none" strike="noStrike" kern="1200" cap="all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 password</a:t>
            </a:r>
          </a:p>
        </p:txBody>
      </p:sp>
      <p:pic>
        <p:nvPicPr>
          <p:cNvPr id="5" name="Immagine 4" descr="mini_push_button.147134405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5142" y="1806235"/>
            <a:ext cx="1143000" cy="1143000"/>
          </a:xfrm>
          <a:prstGeom prst="rect">
            <a:avLst/>
          </a:prstGeom>
        </p:spPr>
      </p:pic>
      <p:sp>
        <p:nvSpPr>
          <p:cNvPr id="9" name="Arrotonda angolo diagonale rettangolo 8"/>
          <p:cNvSpPr/>
          <p:nvPr/>
        </p:nvSpPr>
        <p:spPr>
          <a:xfrm>
            <a:off x="615142" y="3406435"/>
            <a:ext cx="1143000" cy="457200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100" dirty="0" smtClean="0"/>
          </a:p>
          <a:p>
            <a:pPr algn="ctr"/>
            <a:r>
              <a:rPr lang="it-IT" sz="1100" dirty="0" smtClean="0"/>
              <a:t>Tasto di accensione</a:t>
            </a:r>
          </a:p>
          <a:p>
            <a:pPr algn="ctr"/>
            <a:endParaRPr lang="it-IT" sz="1100" dirty="0"/>
          </a:p>
        </p:txBody>
      </p:sp>
      <p:sp>
        <p:nvSpPr>
          <p:cNvPr id="10" name="Freccia destra 9"/>
          <p:cNvSpPr/>
          <p:nvPr/>
        </p:nvSpPr>
        <p:spPr>
          <a:xfrm>
            <a:off x="1965960" y="2595982"/>
            <a:ext cx="449543" cy="3532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 descr="1000px-1602_RGB_test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094" y="1804435"/>
            <a:ext cx="2258236" cy="1144800"/>
          </a:xfrm>
          <a:prstGeom prst="rect">
            <a:avLst/>
          </a:prstGeom>
        </p:spPr>
      </p:pic>
      <p:sp>
        <p:nvSpPr>
          <p:cNvPr id="13" name="Freccia destra 12"/>
          <p:cNvSpPr/>
          <p:nvPr/>
        </p:nvSpPr>
        <p:spPr>
          <a:xfrm>
            <a:off x="6323810" y="2595982"/>
            <a:ext cx="449543" cy="3532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Arrotonda angolo diagonale rettangolo 14"/>
          <p:cNvSpPr/>
          <p:nvPr/>
        </p:nvSpPr>
        <p:spPr>
          <a:xfrm>
            <a:off x="3769360" y="3406435"/>
            <a:ext cx="1143000" cy="457200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100" dirty="0" smtClean="0"/>
          </a:p>
          <a:p>
            <a:pPr algn="ctr"/>
            <a:r>
              <a:rPr lang="it-IT" sz="1100" dirty="0" smtClean="0"/>
              <a:t>LCD mostra una password</a:t>
            </a:r>
          </a:p>
          <a:p>
            <a:pPr algn="ctr"/>
            <a:endParaRPr lang="it-IT" sz="1100" dirty="0"/>
          </a:p>
        </p:txBody>
      </p:sp>
      <p:sp>
        <p:nvSpPr>
          <p:cNvPr id="16" name="Arrotonda angolo diagonale rettangolo 15"/>
          <p:cNvSpPr/>
          <p:nvPr/>
        </p:nvSpPr>
        <p:spPr>
          <a:xfrm>
            <a:off x="7200900" y="3406435"/>
            <a:ext cx="1143000" cy="457200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100" dirty="0" smtClean="0"/>
          </a:p>
          <a:p>
            <a:pPr algn="ctr"/>
            <a:r>
              <a:rPr lang="it-IT" sz="1100" dirty="0" smtClean="0"/>
              <a:t>Login nell’</a:t>
            </a:r>
            <a:r>
              <a:rPr lang="it-IT" sz="1100" dirty="0" err="1" smtClean="0"/>
              <a:t>app</a:t>
            </a:r>
            <a:endParaRPr lang="it-IT" sz="1100" dirty="0" smtClean="0"/>
          </a:p>
          <a:p>
            <a:pPr algn="ctr"/>
            <a:endParaRPr lang="it-IT" sz="1100" dirty="0"/>
          </a:p>
        </p:txBody>
      </p:sp>
      <p:pic>
        <p:nvPicPr>
          <p:cNvPr id="17" name="Immagine 16" descr="SmokeDetector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100" y="1869235"/>
            <a:ext cx="1144800" cy="114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funziona?</a:t>
            </a:r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2960" y="9144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800" b="0" i="0" u="none" strike="noStrike" kern="1200" cap="all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it-IT" sz="2800" b="0" i="0" u="none" strike="noStrike" kern="1200" cap="all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 Trasmissione dei dati</a:t>
            </a:r>
            <a:endParaRPr kumimoji="0" lang="it-IT" sz="2800" b="0" i="0" u="none" strike="noStrike" kern="1200" cap="all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" name="Immagine 16" descr="ARDUINO_UNO_A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10" y="1786271"/>
            <a:ext cx="1534484" cy="1080000"/>
          </a:xfrm>
          <a:prstGeom prst="rect">
            <a:avLst/>
          </a:prstGeom>
        </p:spPr>
      </p:pic>
      <p:sp>
        <p:nvSpPr>
          <p:cNvPr id="19" name="Rettangolo 18"/>
          <p:cNvSpPr/>
          <p:nvPr/>
        </p:nvSpPr>
        <p:spPr>
          <a:xfrm>
            <a:off x="3956099" y="1786270"/>
            <a:ext cx="1078905" cy="1080000"/>
          </a:xfrm>
          <a:prstGeom prst="rect">
            <a:avLst/>
          </a:prstGeom>
          <a:effectLst>
            <a:outerShdw blurRad="50800" dist="38100" dir="540000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COM3</a:t>
            </a:r>
            <a:endParaRPr lang="it-IT" dirty="0"/>
          </a:p>
        </p:txBody>
      </p:sp>
      <p:pic>
        <p:nvPicPr>
          <p:cNvPr id="21" name="Immagine 20" descr="cp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909" y="1786270"/>
            <a:ext cx="960803" cy="1080000"/>
          </a:xfrm>
          <a:prstGeom prst="rect">
            <a:avLst/>
          </a:prstGeom>
        </p:spPr>
      </p:pic>
      <p:pic>
        <p:nvPicPr>
          <p:cNvPr id="23" name="Immagine 22" descr="database-symbol-vector-clip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194" y="3278933"/>
            <a:ext cx="976909" cy="1080000"/>
          </a:xfrm>
          <a:prstGeom prst="rect">
            <a:avLst/>
          </a:prstGeom>
        </p:spPr>
      </p:pic>
      <p:sp>
        <p:nvSpPr>
          <p:cNvPr id="26" name="Freccia destra 25"/>
          <p:cNvSpPr/>
          <p:nvPr/>
        </p:nvSpPr>
        <p:spPr>
          <a:xfrm>
            <a:off x="3174600" y="2121417"/>
            <a:ext cx="491955" cy="40704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destra 26"/>
          <p:cNvSpPr/>
          <p:nvPr/>
        </p:nvSpPr>
        <p:spPr>
          <a:xfrm>
            <a:off x="5329868" y="2121417"/>
            <a:ext cx="491955" cy="40704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destra 27"/>
          <p:cNvSpPr/>
          <p:nvPr/>
        </p:nvSpPr>
        <p:spPr>
          <a:xfrm>
            <a:off x="4263472" y="3617224"/>
            <a:ext cx="491955" cy="40704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destra 28"/>
          <p:cNvSpPr/>
          <p:nvPr/>
        </p:nvSpPr>
        <p:spPr>
          <a:xfrm>
            <a:off x="7364285" y="2121417"/>
            <a:ext cx="491955" cy="40704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" name="Immagine 29" descr="touchicon-18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4600" y="3437224"/>
            <a:ext cx="360000" cy="360000"/>
          </a:xfrm>
          <a:prstGeom prst="rect">
            <a:avLst/>
          </a:prstGeom>
        </p:spPr>
      </p:pic>
      <p:pic>
        <p:nvPicPr>
          <p:cNvPr id="31" name="Immagine 30" descr="SmokeDetector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5004" y="3278933"/>
            <a:ext cx="1080000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7" grpId="0" animBg="1"/>
      <p:bldP spid="28" grpId="0" animBg="1"/>
      <p:bldP spid="2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oli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Angoli.thmx</Template>
  <TotalTime>1536</TotalTime>
  <Words>47</Words>
  <Application>Microsoft Macintosh PowerPoint</Application>
  <PresentationFormat>Presentazione su schermo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Modello struttura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Angoli</vt:lpstr>
      <vt:lpstr>Smoke detector</vt:lpstr>
      <vt:lpstr>Il circuito</vt:lpstr>
      <vt:lpstr>Come funziona?</vt:lpstr>
      <vt:lpstr>Come funziona?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Smoke detector</dc:title>
  <dc:creator>Daniela Brozzoni</dc:creator>
  <cp:lastModifiedBy>Daniela Brozzoni</cp:lastModifiedBy>
  <cp:revision>29</cp:revision>
  <dcterms:created xsi:type="dcterms:W3CDTF">2017-06-06T08:11:48Z</dcterms:created>
  <dcterms:modified xsi:type="dcterms:W3CDTF">2017-06-07T08:34:52Z</dcterms:modified>
</cp:coreProperties>
</file>