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A42A-98B7-434F-B350-267A5510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E6A9-AD88-4738-9F40-872D6641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A44-F065-4B6A-B321-D4D9E5BC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7DE5-6BC4-4CD0-9FF4-71E9FA65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F232-CCA3-4F7C-8EC4-6121EDC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4F33-5D3E-4E0B-A9D4-6ABD4634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B627D-8BB1-431B-ADCD-2A6107CB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D268-EB3A-4EA1-93F3-706CC565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D5E0-36A6-43BF-AE01-4F1A7428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D945-4C8C-41AD-AF50-CF2A5E98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735C-9CF3-42BA-ABA3-E47F6399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D845-85B3-4E36-B517-CE34D125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B41C-665B-47AA-A928-9935CAD4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6985-A7B9-4CBE-B5DC-73054817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84DA-95A3-41E3-8300-5EB5928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A3B-D8C7-4708-9942-1DF9948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33C2-0CD3-43BE-B3A2-E5DCDA23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A567-D93E-4E89-AE58-E7BFDF18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F90C-FB1A-496E-8BC8-B2E6DA5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06EA-A954-43D4-B4BA-DF1B1D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2E29-0919-4194-A156-B052D51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A746-867F-4796-A121-2CB7473E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B171-17F5-4F5F-ACA3-825BAB6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0E3A-9185-46EE-8BFE-67B19888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FC81-4AAA-456E-BFC8-A8F9C6D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56EE-107A-47E0-BA08-517A1A5F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28E6-A4B0-4266-B6C1-7AEC2B50C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B54F-DA5A-4348-BED1-7156E087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767E-C159-4C23-8B73-EEF92C93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B00F-BEAF-4A40-B41B-FD5DC0C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885C-BBBA-48AC-8390-775C7E6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19DB-3E6C-487E-88DA-18B52C2A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C766-3E30-4F8F-B77C-A5C0E915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D607-FC41-4476-887C-23DC3D6C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2B83-A335-4E12-88E9-867EF195F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0D48-27BE-46D2-A294-DB3EF14A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5F67-895B-4A68-A847-C9BDE95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C512-4F9F-4CC1-ABFF-120CAC31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470B1-B839-4B0D-A52E-369F49EC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C659-6238-4BCC-959D-BB9698D8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92C32-EF3A-47A5-AB66-D9132B3C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6EE4-7565-48FF-B290-D0A2CDF6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3ECB-F6D9-40C1-A8C6-E31797F2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EB367-99F6-4DEA-9C70-75A8A6E8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F0829-762C-4147-BF70-8E8C768E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E421-B374-46E1-91A9-313B4886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FC4B-5449-4608-B93D-B2A2FC8B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C926-8DB3-417D-B452-E9CB3608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39B6-FAC8-408C-AB41-B3A6AF93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586-209C-4B1A-BD11-ADE14FDC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103F-A4B2-42B2-87AE-0EA1E1D4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D067-5A11-4564-9F20-37FFF4F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52A7-6AC5-40CC-B413-02FD7CB4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BDEBB-C240-47B8-93A4-EAE0FEB1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5FB08-7DCF-4F49-A01A-6ADF635D6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D995-5C5B-4151-AE3E-FC1C589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F8B74-7A89-4D9A-915A-9AC4B6B4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79F72-B412-4FA0-BFB0-E1FAF6C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436D-F3D7-4319-93E3-420DAF06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40AE-2692-448C-9ED6-4DA10452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42CB-8530-4975-B167-74166BCC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272B-E1BD-4617-A6E4-C8361C8E2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E97A-5EE1-42B9-BB87-C8525962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Pave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32BF-2D5D-423F-B46A-AC46124DC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Is a Canadian </a:t>
            </a:r>
          </a:p>
          <a:p>
            <a:pPr algn="l"/>
            <a:r>
              <a:rPr lang="en-US" dirty="0">
                <a:solidFill>
                  <a:srgbClr val="009900"/>
                </a:solidFill>
              </a:rPr>
              <a:t>Job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E882-9409-4E8F-B0BE-FB7E3C0C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122363"/>
            <a:ext cx="5219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952820-D6DE-4E63-A588-78261A60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457200"/>
            <a:ext cx="9667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6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1A708-584D-408E-A694-F83FF847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5" y="0"/>
            <a:ext cx="10327265" cy="66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FED49-62C1-41BD-B8A1-F6559273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538162"/>
            <a:ext cx="95631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3926F-5ADD-476D-91C4-D716C310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700087"/>
            <a:ext cx="94773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D87E4-7833-4948-841F-4ED2FFF5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19087"/>
            <a:ext cx="98869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7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8B0B6-D0EF-4C93-B031-847E5AD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3375"/>
            <a:ext cx="9906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F57A9-2E35-413E-A0D1-092BDC11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14337"/>
            <a:ext cx="100012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36062-A1EC-42AE-8D7E-49025EC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476250"/>
            <a:ext cx="98774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Corner</dc:creator>
  <cp:lastModifiedBy>Daniel Corner</cp:lastModifiedBy>
  <cp:revision>10</cp:revision>
  <dcterms:created xsi:type="dcterms:W3CDTF">2018-04-25T18:18:10Z</dcterms:created>
  <dcterms:modified xsi:type="dcterms:W3CDTF">2018-04-25T20:27:46Z</dcterms:modified>
</cp:coreProperties>
</file>