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A42A-98B7-434F-B350-267A5510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8E6A9-AD88-4738-9F40-872D6641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0A44-F065-4B6A-B321-D4D9E5BC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7DE5-6BC4-4CD0-9FF4-71E9FA65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F232-CCA3-4F7C-8EC4-6121EDCC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4F33-5D3E-4E0B-A9D4-6ABD4634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B627D-8BB1-431B-ADCD-2A6107CB3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D268-EB3A-4EA1-93F3-706CC565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D5E0-36A6-43BF-AE01-4F1A7428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D945-4C8C-41AD-AF50-CF2A5E98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8735C-9CF3-42BA-ABA3-E47F63997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CD845-85B3-4E36-B517-CE34D1254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B41C-665B-47AA-A928-9935CAD4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6985-A7B9-4CBE-B5DC-73054817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84DA-95A3-41E3-8300-5EB59284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BA3B-D8C7-4708-9942-1DF9948D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33C2-0CD3-43BE-B3A2-E5DCDA23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4A567-D93E-4E89-AE58-E7BFDF18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F90C-FB1A-496E-8BC8-B2E6DA57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06EA-A954-43D4-B4BA-DF1B1D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2E29-0919-4194-A156-B052D516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A746-867F-4796-A121-2CB7473EB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B171-17F5-4F5F-ACA3-825BAB6B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0E3A-9185-46EE-8BFE-67B19888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FC81-4AAA-456E-BFC8-A8F9C6DB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56EE-107A-47E0-BA08-517A1A5F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28E6-A4B0-4266-B6C1-7AEC2B50C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DB54F-DA5A-4348-BED1-7156E087B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3767E-C159-4C23-8B73-EEF92C93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B00F-BEAF-4A40-B41B-FD5DC0CD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885C-BBBA-48AC-8390-775C7E6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19DB-3E6C-487E-88DA-18B52C2A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C766-3E30-4F8F-B77C-A5C0E915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6D607-FC41-4476-887C-23DC3D6C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2B83-A335-4E12-88E9-867EF195F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0D48-27BE-46D2-A294-DB3EF14AD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D5F67-895B-4A68-A847-C9BDE959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1C512-4F9F-4CC1-ABFF-120CAC31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470B1-B839-4B0D-A52E-369F49EC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C659-6238-4BCC-959D-BB9698D8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92C32-EF3A-47A5-AB66-D9132B3C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F6EE4-7565-48FF-B290-D0A2CDF6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3ECB-F6D9-40C1-A8C6-E31797F2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EB367-99F6-4DEA-9C70-75A8A6E8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F0829-762C-4147-BF70-8E8C768E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E421-B374-46E1-91A9-313B4886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FC4B-5449-4608-B93D-B2A2FC8B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C926-8DB3-417D-B452-E9CB3608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D39B6-FAC8-408C-AB41-B3A6AF93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586-209C-4B1A-BD11-ADE14FDC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4103F-A4B2-42B2-87AE-0EA1E1D4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1D067-5A11-4564-9F20-37FFF4F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52A7-6AC5-40CC-B413-02FD7CB4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BDEBB-C240-47B8-93A4-EAE0FEB15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5FB08-7DCF-4F49-A01A-6ADF635D6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AD995-5C5B-4151-AE3E-FC1C589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F8B74-7A89-4D9A-915A-9AC4B6B4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79F72-B412-4FA0-BFB0-E1FAF6CD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8436D-F3D7-4319-93E3-420DAF06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40AE-2692-448C-9ED6-4DA104522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42CB-8530-4975-B167-74166BCC0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314-E668-4930-88FF-6E3E1C0CF03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272B-E1BD-4617-A6E4-C8361C8E2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E97A-5EE1-42B9-BB87-C85259626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9900"/>
                </a:solidFill>
              </a:rPr>
              <a:t>Pave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332BF-2D5D-423F-B46A-AC46124DC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9900"/>
                </a:solidFill>
              </a:rPr>
              <a:t>Is a Canadian </a:t>
            </a:r>
          </a:p>
          <a:p>
            <a:pPr algn="l"/>
            <a:r>
              <a:rPr lang="en-US" dirty="0">
                <a:solidFill>
                  <a:srgbClr val="009900"/>
                </a:solidFill>
              </a:rPr>
              <a:t>Job Explorer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DE882-9409-4E8F-B0BE-FB7E3C0C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122363"/>
            <a:ext cx="52197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009900"/>
                </a:solidFill>
              </a:rPr>
              <a:t>You can use Pave to quickly explore the Canadian job market from different angles.</a:t>
            </a: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DF0CB-86D0-4225-A031-D5B9C634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4038735"/>
            <a:ext cx="1590675" cy="11144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12F849-A12E-426F-BF5A-227BC346C6A9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1/4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FA4E51-5C78-463D-A4BA-4A163B96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28" y="1122362"/>
            <a:ext cx="4581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009900"/>
                </a:solidFill>
              </a:rPr>
              <a:t>Each circle represents a job group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rgbClr val="009900"/>
                </a:solidFill>
              </a:rPr>
              <a:t>Hover over the circle on the right to see job details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D42E6-4FDE-4033-9B2A-46EC88E9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685" y="919163"/>
            <a:ext cx="5114925" cy="518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1EC6D6-0C87-41F0-BD66-79D78CB1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44" y="572589"/>
            <a:ext cx="5514975" cy="5638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154825-1CE4-49F1-A2CE-1DE702B8D355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2/4</a:t>
            </a:r>
          </a:p>
        </p:txBody>
      </p:sp>
    </p:spTree>
    <p:extLst>
      <p:ext uri="{BB962C8B-B14F-4D97-AF65-F5344CB8AC3E}">
        <p14:creationId xmlns:p14="http://schemas.microsoft.com/office/powerpoint/2010/main" val="72666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732FB7-7E52-4603-8134-D8ADDA825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0"/>
          <a:stretch/>
        </p:blipFill>
        <p:spPr>
          <a:xfrm>
            <a:off x="5495109" y="842962"/>
            <a:ext cx="5006203" cy="5172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Each circle represents a job group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Hover over the circle on the right to see job details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rgbClr val="009900"/>
                </a:solidFill>
              </a:rPr>
              <a:t>Click the circle on the right to see skills used on the job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8297B5-9B79-48A9-B452-1F273630BB3D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2/4</a:t>
            </a:r>
          </a:p>
        </p:txBody>
      </p:sp>
    </p:spTree>
    <p:extLst>
      <p:ext uri="{BB962C8B-B14F-4D97-AF65-F5344CB8AC3E}">
        <p14:creationId xmlns:p14="http://schemas.microsoft.com/office/powerpoint/2010/main" val="24962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C31FC-2119-483D-AF0C-781FB7FD9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61"/>
          <a:stretch/>
        </p:blipFill>
        <p:spPr>
          <a:xfrm>
            <a:off x="5791200" y="923925"/>
            <a:ext cx="5082403" cy="5010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Each circle represents a job group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Hover over the circle on the right to see job details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rgbClr val="009900"/>
                </a:solidFill>
              </a:rPr>
              <a:t>Click the circle on the right to see skills used on the job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44965-EA5F-478A-AE50-0BF7E873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239" y="4725352"/>
            <a:ext cx="1762125" cy="942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62C65EC-A9E4-4226-AE39-C3CA7B70CD59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2/4</a:t>
            </a:r>
          </a:p>
        </p:txBody>
      </p:sp>
    </p:spTree>
    <p:extLst>
      <p:ext uri="{BB962C8B-B14F-4D97-AF65-F5344CB8AC3E}">
        <p14:creationId xmlns:p14="http://schemas.microsoft.com/office/powerpoint/2010/main" val="213770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9CA844-08A5-4B3D-9776-832A5C42C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" t="66836" r="57929" b="19933"/>
          <a:stretch/>
        </p:blipFill>
        <p:spPr>
          <a:xfrm>
            <a:off x="1611085" y="4415246"/>
            <a:ext cx="3734173" cy="775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>
                <a:solidFill>
                  <a:srgbClr val="009900"/>
                </a:solidFill>
              </a:rPr>
              <a:t>Changing the skill sliders lets you look at jobs that different people would qualify for, based on their different skillsets.</a:t>
            </a:r>
            <a:br>
              <a:rPr lang="en-US" sz="18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1560E-B3D5-4CAF-AF15-24258090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16" y="4081598"/>
            <a:ext cx="2505075" cy="4191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50A3424-FC8C-4B75-9413-2A0AEAB34C0D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3/4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831ED8-2BF2-4BE8-B538-0AB43E8F3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828" y="1122362"/>
            <a:ext cx="4581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9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B717E-6352-4CAB-AC47-F956BEB50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" t="36360" r="63643" b="31522"/>
          <a:stretch/>
        </p:blipFill>
        <p:spPr>
          <a:xfrm>
            <a:off x="1810616" y="4081598"/>
            <a:ext cx="3317966" cy="1532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>
                <a:solidFill>
                  <a:srgbClr val="009900"/>
                </a:solidFill>
              </a:rPr>
              <a:t>Changing the skill sliders lets you look at jobs that different people would qualify for, based on their different skillsets.</a:t>
            </a:r>
            <a:br>
              <a:rPr lang="en-US" sz="18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1560E-B3D5-4CAF-AF15-242580909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738" b="-2467"/>
          <a:stretch/>
        </p:blipFill>
        <p:spPr>
          <a:xfrm>
            <a:off x="1810617" y="4081598"/>
            <a:ext cx="1359304" cy="429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1C821-06C4-4CCD-AE2D-C4851D815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797" r="9629" b="-722"/>
          <a:stretch/>
        </p:blipFill>
        <p:spPr>
          <a:xfrm>
            <a:off x="3744804" y="5735638"/>
            <a:ext cx="4639628" cy="108312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F2F6FAD-CED4-4B4A-8881-F64A5F8C241F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3/4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C2911-5D58-4BCC-BF04-BE73D1AF4F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847" t="42952" r="44255" b="44321"/>
          <a:stretch/>
        </p:blipFill>
        <p:spPr>
          <a:xfrm>
            <a:off x="8384432" y="3086100"/>
            <a:ext cx="728395" cy="5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3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37E7A-947D-4A0F-9A99-854579238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57"/>
          <a:stretch/>
        </p:blipFill>
        <p:spPr>
          <a:xfrm>
            <a:off x="391390" y="3025297"/>
            <a:ext cx="3379421" cy="923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0BC280-17B9-4EAE-ACBC-8A88758FE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51" t="27200" r="6851" b="24494"/>
          <a:stretch/>
        </p:blipFill>
        <p:spPr>
          <a:xfrm>
            <a:off x="4232861" y="3264102"/>
            <a:ext cx="1341120" cy="4463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210E8D-C748-491C-9D8E-F38C3AF06709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4/4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2EF1F-69A9-4421-B327-11C5E3388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82" t="57659" r="8724" b="34351"/>
          <a:stretch/>
        </p:blipFill>
        <p:spPr>
          <a:xfrm rot="10800000">
            <a:off x="5364957" y="3552824"/>
            <a:ext cx="111919" cy="738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0B1774-AFD4-4211-84A3-297D8C78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28" y="1122362"/>
            <a:ext cx="4581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37E7A-947D-4A0F-9A99-854579238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57"/>
          <a:stretch/>
        </p:blipFill>
        <p:spPr>
          <a:xfrm>
            <a:off x="391390" y="3025297"/>
            <a:ext cx="3379421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0C1A78-FD2A-4929-9A2A-F4150FDC6B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48" t="16662" r="18249" b="19917"/>
          <a:stretch/>
        </p:blipFill>
        <p:spPr>
          <a:xfrm>
            <a:off x="2551611" y="4249782"/>
            <a:ext cx="1001486" cy="49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0BC280-17B9-4EAE-ACBC-8A88758FE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51" t="27200" r="6851" b="24494"/>
          <a:stretch/>
        </p:blipFill>
        <p:spPr>
          <a:xfrm>
            <a:off x="4232861" y="3264102"/>
            <a:ext cx="1341120" cy="4463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210E8D-C748-491C-9D8E-F38C3AF06709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4/4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2EF1F-69A9-4421-B327-11C5E3388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82" t="57659" r="8724" b="34351"/>
          <a:stretch/>
        </p:blipFill>
        <p:spPr>
          <a:xfrm rot="10800000">
            <a:off x="5364957" y="3552824"/>
            <a:ext cx="111919" cy="738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31FB98-CC89-4529-A494-CE6D0ADDF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2" y="1155077"/>
            <a:ext cx="48291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5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Pave</vt:lpstr>
      <vt:lpstr>You can use Pave to quickly explore the Canadian job market from different angles. </vt:lpstr>
      <vt:lpstr>Each circle represents a job group  Hover over the circle on the right to see job details    </vt:lpstr>
      <vt:lpstr>Each circle represents a job group  Hover over the circle on the right to see job details  Click the circle on the right to see skills used on the job   </vt:lpstr>
      <vt:lpstr>Each circle represents a job group  Hover over the circle on the right to see job details  Click the circle on the right to see skills used on the job   </vt:lpstr>
      <vt:lpstr>Changing the skill sliders lets you look at jobs that different people would qualify for, based on their different skillsets.     </vt:lpstr>
      <vt:lpstr>Changing the skill sliders lets you look at jobs that different people would qualify for, based on their different skillsets.     </vt:lpstr>
      <vt:lpstr>    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Corner</dc:creator>
  <cp:lastModifiedBy>Daniel Corner</cp:lastModifiedBy>
  <cp:revision>9</cp:revision>
  <dcterms:created xsi:type="dcterms:W3CDTF">2018-04-25T18:18:10Z</dcterms:created>
  <dcterms:modified xsi:type="dcterms:W3CDTF">2018-04-25T20:21:56Z</dcterms:modified>
</cp:coreProperties>
</file>