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8" r:id="rId5"/>
  </p:sldMasterIdLst>
  <p:notesMasterIdLst>
    <p:notesMasterId r:id="rId25"/>
  </p:notesMasterIdLst>
  <p:handoutMasterIdLst>
    <p:handoutMasterId r:id="rId26"/>
  </p:handoutMasterIdLst>
  <p:sldIdLst>
    <p:sldId id="265" r:id="rId6"/>
    <p:sldId id="266" r:id="rId7"/>
    <p:sldId id="258" r:id="rId8"/>
    <p:sldId id="303" r:id="rId9"/>
    <p:sldId id="302" r:id="rId10"/>
    <p:sldId id="291" r:id="rId11"/>
    <p:sldId id="279" r:id="rId12"/>
    <p:sldId id="304" r:id="rId13"/>
    <p:sldId id="305" r:id="rId14"/>
    <p:sldId id="314" r:id="rId15"/>
    <p:sldId id="306" r:id="rId16"/>
    <p:sldId id="308" r:id="rId17"/>
    <p:sldId id="312" r:id="rId18"/>
    <p:sldId id="290" r:id="rId19"/>
    <p:sldId id="309" r:id="rId20"/>
    <p:sldId id="310" r:id="rId21"/>
    <p:sldId id="267" r:id="rId22"/>
    <p:sldId id="259" r:id="rId23"/>
    <p:sldId id="31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FFFF"/>
    <a:srgbClr val="041F41"/>
    <a:srgbClr val="0071CE"/>
    <a:srgbClr val="A5A5A5"/>
    <a:srgbClr val="01559B"/>
    <a:srgbClr val="000000"/>
    <a:srgbClr val="A6A6A6"/>
    <a:srgbClr val="3784C4"/>
    <a:srgbClr val="78B9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1"/>
    <p:restoredTop sz="94694"/>
  </p:normalViewPr>
  <p:slideViewPr>
    <p:cSldViewPr snapToGrid="0" snapToObjects="1" showGuides="1">
      <p:cViewPr varScale="1">
        <p:scale>
          <a:sx n="82" d="100"/>
          <a:sy n="82" d="100"/>
        </p:scale>
        <p:origin x="883" y="72"/>
      </p:cViewPr>
      <p:guideLst/>
    </p:cSldViewPr>
  </p:slideViewPr>
  <p:notesTextViewPr>
    <p:cViewPr>
      <p:scale>
        <a:sx n="1" d="1"/>
        <a:sy n="1" d="1"/>
      </p:scale>
      <p:origin x="0" y="0"/>
    </p:cViewPr>
  </p:notesTextViewPr>
  <p:notesViewPr>
    <p:cSldViewPr snapToGrid="0" snapToObjects="1" showGuides="1">
      <p:cViewPr varScale="1">
        <p:scale>
          <a:sx n="104" d="100"/>
          <a:sy n="104" d="100"/>
        </p:scale>
        <p:origin x="38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434A32-7511-8C43-93A3-DE9403D239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367D4B-0CFC-9A42-80C2-A558705BB3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BB3A80-9212-694F-9646-09E5B1B63663}" type="datetimeFigureOut">
              <a:rPr lang="en-US" smtClean="0"/>
              <a:t>7/28/2020</a:t>
            </a:fld>
            <a:endParaRPr lang="en-US"/>
          </a:p>
        </p:txBody>
      </p:sp>
      <p:sp>
        <p:nvSpPr>
          <p:cNvPr id="4" name="Footer Placeholder 3">
            <a:extLst>
              <a:ext uri="{FF2B5EF4-FFF2-40B4-BE49-F238E27FC236}">
                <a16:creationId xmlns:a16="http://schemas.microsoft.com/office/drawing/2014/main" id="{F6BD3EF5-D65F-CE45-B8C0-982B5048D2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0C93D6A-87D5-7140-87ED-C6831CE618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722681-44E4-CF4F-8AB8-36CACAFE212E}" type="slidenum">
              <a:rPr lang="en-US" smtClean="0"/>
              <a:t>‹#›</a:t>
            </a:fld>
            <a:endParaRPr lang="en-US"/>
          </a:p>
        </p:txBody>
      </p:sp>
    </p:spTree>
    <p:extLst>
      <p:ext uri="{BB962C8B-B14F-4D97-AF65-F5344CB8AC3E}">
        <p14:creationId xmlns:p14="http://schemas.microsoft.com/office/powerpoint/2010/main" val="2868747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2CEBF-44E1-424B-BDE3-1D18FF87BDBC}" type="datetimeFigureOut">
              <a:rPr lang="en-US" smtClean="0"/>
              <a:t>7/28/2020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99A960-DA56-5541-9DBD-B49AD79C0B5E}" type="slidenum">
              <a:rPr lang="en-US" smtClean="0"/>
              <a:t>‹#›</a:t>
            </a:fld>
            <a:endParaRPr lang="en-US"/>
          </a:p>
        </p:txBody>
      </p:sp>
    </p:spTree>
    <p:extLst>
      <p:ext uri="{BB962C8B-B14F-4D97-AF65-F5344CB8AC3E}">
        <p14:creationId xmlns:p14="http://schemas.microsoft.com/office/powerpoint/2010/main" val="706339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9A960-DA56-5541-9DBD-B49AD79C0B5E}" type="slidenum">
              <a:rPr lang="en-US" smtClean="0"/>
              <a:t>17</a:t>
            </a:fld>
            <a:endParaRPr lang="en-US"/>
          </a:p>
        </p:txBody>
      </p:sp>
    </p:spTree>
    <p:extLst>
      <p:ext uri="{BB962C8B-B14F-4D97-AF65-F5344CB8AC3E}">
        <p14:creationId xmlns:p14="http://schemas.microsoft.com/office/powerpoint/2010/main" val="2314672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7" name="Picture 6" descr="A picture containing earbud&#10;&#10;Description automatically generated">
            <a:extLst>
              <a:ext uri="{FF2B5EF4-FFF2-40B4-BE49-F238E27FC236}">
                <a16:creationId xmlns:a16="http://schemas.microsoft.com/office/drawing/2014/main" id="{3E9654E1-6EB6-4F4C-B936-2F98CC907B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0" name="Text Placeholder 8">
            <a:extLst>
              <a:ext uri="{FF2B5EF4-FFF2-40B4-BE49-F238E27FC236}">
                <a16:creationId xmlns:a16="http://schemas.microsoft.com/office/drawing/2014/main" id="{F888A36F-B9C8-8144-8339-A28BD4E2236C}"/>
              </a:ext>
            </a:extLst>
          </p:cNvPr>
          <p:cNvSpPr>
            <a:spLocks noGrp="1"/>
          </p:cNvSpPr>
          <p:nvPr>
            <p:ph type="body" sz="quarter" idx="14"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70985376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STAR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12835" y="630402"/>
            <a:ext cx="3807583" cy="878702"/>
          </a:xfrm>
        </p:spPr>
        <p:txBody>
          <a:bodyPr wrap="square">
            <a:spAutoFit/>
          </a:bodyPr>
          <a:lstStyle>
            <a:lvl1pPr>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timeline slide.</a:t>
            </a:r>
          </a:p>
        </p:txBody>
      </p:sp>
      <p:sp>
        <p:nvSpPr>
          <p:cNvPr id="13" name="Rectangle 12">
            <a:extLst>
              <a:ext uri="{FF2B5EF4-FFF2-40B4-BE49-F238E27FC236}">
                <a16:creationId xmlns:a16="http://schemas.microsoft.com/office/drawing/2014/main" id="{C4E87EE0-7009-B94A-86E7-910ADF985466}"/>
              </a:ext>
            </a:extLst>
          </p:cNvPr>
          <p:cNvSpPr/>
          <p:nvPr userDrawn="1"/>
        </p:nvSpPr>
        <p:spPr>
          <a:xfrm>
            <a:off x="914400" y="1463384"/>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cxnSp>
        <p:nvCxnSpPr>
          <p:cNvPr id="12" name="Straight Connector 11">
            <a:extLst>
              <a:ext uri="{FF2B5EF4-FFF2-40B4-BE49-F238E27FC236}">
                <a16:creationId xmlns:a16="http://schemas.microsoft.com/office/drawing/2014/main" id="{6B60E824-E10F-124F-86B6-953FDC18B245}"/>
              </a:ext>
            </a:extLst>
          </p:cNvPr>
          <p:cNvCxnSpPr>
            <a:cxnSpLocks/>
          </p:cNvCxnSpPr>
          <p:nvPr userDrawn="1"/>
        </p:nvCxnSpPr>
        <p:spPr>
          <a:xfrm flipV="1">
            <a:off x="6147582" y="1988673"/>
            <a:ext cx="0" cy="4869327"/>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38" name="Group 54">
            <a:extLst>
              <a:ext uri="{FF2B5EF4-FFF2-40B4-BE49-F238E27FC236}">
                <a16:creationId xmlns:a16="http://schemas.microsoft.com/office/drawing/2014/main" id="{5C3F7FE1-0736-3948-AD7B-20832C2B500E}"/>
              </a:ext>
            </a:extLst>
          </p:cNvPr>
          <p:cNvGrpSpPr/>
          <p:nvPr userDrawn="1"/>
        </p:nvGrpSpPr>
        <p:grpSpPr>
          <a:xfrm>
            <a:off x="5875803" y="1445113"/>
            <a:ext cx="543557" cy="543557"/>
            <a:chOff x="4300222" y="1131575"/>
            <a:chExt cx="543557" cy="543557"/>
          </a:xfrm>
        </p:grpSpPr>
        <p:sp>
          <p:nvSpPr>
            <p:cNvPr id="39" name="Flowchart: Off-page Connector 31">
              <a:extLst>
                <a:ext uri="{FF2B5EF4-FFF2-40B4-BE49-F238E27FC236}">
                  <a16:creationId xmlns:a16="http://schemas.microsoft.com/office/drawing/2014/main" id="{88AB4E30-68D3-8C4C-8395-6AA3B8D74915}"/>
                </a:ext>
              </a:extLst>
            </p:cNvPr>
            <p:cNvSpPr/>
            <p:nvPr/>
          </p:nvSpPr>
          <p:spPr>
            <a:xfrm>
              <a:off x="4300222" y="1131575"/>
              <a:ext cx="543557" cy="543557"/>
            </a:xfrm>
            <a:prstGeom prst="flowChartOffpage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endParaRPr lang="en-US" dirty="0">
                <a:solidFill>
                  <a:schemeClr val="bg1"/>
                </a:solidFill>
                <a:latin typeface="Bogle" charset="0"/>
                <a:ea typeface="Bogle" charset="0"/>
                <a:cs typeface="Bogle" charset="0"/>
              </a:endParaRPr>
            </a:p>
          </p:txBody>
        </p:sp>
        <p:sp>
          <p:nvSpPr>
            <p:cNvPr id="40" name="Freeform 52">
              <a:extLst>
                <a:ext uri="{FF2B5EF4-FFF2-40B4-BE49-F238E27FC236}">
                  <a16:creationId xmlns:a16="http://schemas.microsoft.com/office/drawing/2014/main" id="{57CD2324-79CC-5249-BB96-1E4B62E35969}"/>
                </a:ext>
              </a:extLst>
            </p:cNvPr>
            <p:cNvSpPr>
              <a:spLocks noEditPoints="1"/>
            </p:cNvSpPr>
            <p:nvPr/>
          </p:nvSpPr>
          <p:spPr bwMode="auto">
            <a:xfrm>
              <a:off x="4412721" y="1215881"/>
              <a:ext cx="325750" cy="325750"/>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Bogle" charset="0"/>
                <a:ea typeface="Bogle" charset="0"/>
                <a:cs typeface="Bogle" charset="0"/>
              </a:endParaRPr>
            </a:p>
          </p:txBody>
        </p:sp>
      </p:grpSp>
    </p:spTree>
    <p:extLst>
      <p:ext uri="{BB962C8B-B14F-4D97-AF65-F5344CB8AC3E}">
        <p14:creationId xmlns:p14="http://schemas.microsoft.com/office/powerpoint/2010/main" val="36085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CONTINUE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E87EE0-7009-B94A-86E7-910ADF985466}"/>
              </a:ext>
            </a:extLst>
          </p:cNvPr>
          <p:cNvSpPr/>
          <p:nvPr userDrawn="1"/>
        </p:nvSpPr>
        <p:spPr>
          <a:xfrm>
            <a:off x="914400" y="1460043"/>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cxnSp>
        <p:nvCxnSpPr>
          <p:cNvPr id="12" name="Straight Connector 11">
            <a:extLst>
              <a:ext uri="{FF2B5EF4-FFF2-40B4-BE49-F238E27FC236}">
                <a16:creationId xmlns:a16="http://schemas.microsoft.com/office/drawing/2014/main" id="{6B60E824-E10F-124F-86B6-953FDC18B245}"/>
              </a:ext>
            </a:extLst>
          </p:cNvPr>
          <p:cNvCxnSpPr>
            <a:cxnSpLocks/>
          </p:cNvCxnSpPr>
          <p:nvPr userDrawn="1"/>
        </p:nvCxnSpPr>
        <p:spPr>
          <a:xfrm flipV="1">
            <a:off x="6147582" y="0"/>
            <a:ext cx="0" cy="6858001"/>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8">
            <a:extLst>
              <a:ext uri="{FF2B5EF4-FFF2-40B4-BE49-F238E27FC236}">
                <a16:creationId xmlns:a16="http://schemas.microsoft.com/office/drawing/2014/main" id="{EC42A108-0642-1243-9BF8-22FE921CC821}"/>
              </a:ext>
            </a:extLst>
          </p:cNvPr>
          <p:cNvSpPr>
            <a:spLocks noGrp="1"/>
          </p:cNvSpPr>
          <p:nvPr>
            <p:ph type="body" sz="quarter" idx="13" hasCustomPrompt="1"/>
          </p:nvPr>
        </p:nvSpPr>
        <p:spPr>
          <a:xfrm>
            <a:off x="812835" y="630402"/>
            <a:ext cx="3807583" cy="878702"/>
          </a:xfrm>
        </p:spPr>
        <p:txBody>
          <a:bodyPr wrap="square">
            <a:spAutoFit/>
          </a:bodyPr>
          <a:lstStyle>
            <a:lvl1pPr>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timeline slide.</a:t>
            </a:r>
          </a:p>
        </p:txBody>
      </p:sp>
    </p:spTree>
    <p:extLst>
      <p:ext uri="{BB962C8B-B14F-4D97-AF65-F5344CB8AC3E}">
        <p14:creationId xmlns:p14="http://schemas.microsoft.com/office/powerpoint/2010/main" val="365610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EN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E87EE0-7009-B94A-86E7-910ADF985466}"/>
              </a:ext>
            </a:extLst>
          </p:cNvPr>
          <p:cNvSpPr/>
          <p:nvPr userDrawn="1"/>
        </p:nvSpPr>
        <p:spPr>
          <a:xfrm>
            <a:off x="914400" y="1460043"/>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cxnSp>
        <p:nvCxnSpPr>
          <p:cNvPr id="7" name="Straight Connector 6">
            <a:extLst>
              <a:ext uri="{FF2B5EF4-FFF2-40B4-BE49-F238E27FC236}">
                <a16:creationId xmlns:a16="http://schemas.microsoft.com/office/drawing/2014/main" id="{52B62766-52B9-E548-B496-EAA46303A9E9}"/>
              </a:ext>
            </a:extLst>
          </p:cNvPr>
          <p:cNvCxnSpPr>
            <a:cxnSpLocks/>
          </p:cNvCxnSpPr>
          <p:nvPr userDrawn="1"/>
        </p:nvCxnSpPr>
        <p:spPr>
          <a:xfrm>
            <a:off x="6151178" y="0"/>
            <a:ext cx="0" cy="5042563"/>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8" name="Flowchart: Off-page Connector 18">
            <a:extLst>
              <a:ext uri="{FF2B5EF4-FFF2-40B4-BE49-F238E27FC236}">
                <a16:creationId xmlns:a16="http://schemas.microsoft.com/office/drawing/2014/main" id="{7A88D327-E4F1-B94B-9801-D6C80BCB8A70}"/>
              </a:ext>
            </a:extLst>
          </p:cNvPr>
          <p:cNvSpPr/>
          <p:nvPr userDrawn="1"/>
        </p:nvSpPr>
        <p:spPr>
          <a:xfrm rot="10800000">
            <a:off x="5879399" y="4999214"/>
            <a:ext cx="543557" cy="543557"/>
          </a:xfrm>
          <a:prstGeom prst="flowChartOffpage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endParaRPr lang="en-US" dirty="0">
              <a:solidFill>
                <a:schemeClr val="bg1"/>
              </a:solidFill>
              <a:latin typeface="Bogle" charset="0"/>
              <a:ea typeface="Bogle" charset="0"/>
              <a:cs typeface="Bogle" charset="0"/>
            </a:endParaRPr>
          </a:p>
        </p:txBody>
      </p:sp>
      <p:sp>
        <p:nvSpPr>
          <p:cNvPr id="11" name="Freeform 52">
            <a:extLst>
              <a:ext uri="{FF2B5EF4-FFF2-40B4-BE49-F238E27FC236}">
                <a16:creationId xmlns:a16="http://schemas.microsoft.com/office/drawing/2014/main" id="{CD0BE359-53D5-C140-90BB-B6EE50C2345C}"/>
              </a:ext>
            </a:extLst>
          </p:cNvPr>
          <p:cNvSpPr>
            <a:spLocks noEditPoints="1"/>
          </p:cNvSpPr>
          <p:nvPr userDrawn="1"/>
        </p:nvSpPr>
        <p:spPr bwMode="auto">
          <a:xfrm>
            <a:off x="5984707" y="5132715"/>
            <a:ext cx="325750" cy="325750"/>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Bogle" charset="0"/>
              <a:ea typeface="Bogle" charset="0"/>
              <a:cs typeface="Bogle" charset="0"/>
            </a:endParaRPr>
          </a:p>
        </p:txBody>
      </p:sp>
      <p:sp>
        <p:nvSpPr>
          <p:cNvPr id="12" name="Text Placeholder 8">
            <a:extLst>
              <a:ext uri="{FF2B5EF4-FFF2-40B4-BE49-F238E27FC236}">
                <a16:creationId xmlns:a16="http://schemas.microsoft.com/office/drawing/2014/main" id="{C21E342C-DAEE-3540-9A45-8B1DDD981D4A}"/>
              </a:ext>
            </a:extLst>
          </p:cNvPr>
          <p:cNvSpPr>
            <a:spLocks noGrp="1"/>
          </p:cNvSpPr>
          <p:nvPr>
            <p:ph type="body" sz="quarter" idx="13" hasCustomPrompt="1"/>
          </p:nvPr>
        </p:nvSpPr>
        <p:spPr>
          <a:xfrm>
            <a:off x="812835" y="630402"/>
            <a:ext cx="3807583" cy="878702"/>
          </a:xfrm>
        </p:spPr>
        <p:txBody>
          <a:bodyPr wrap="square">
            <a:spAutoFit/>
          </a:bodyPr>
          <a:lstStyle>
            <a:lvl1pPr>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timeline slide.</a:t>
            </a:r>
          </a:p>
        </p:txBody>
      </p:sp>
    </p:spTree>
    <p:extLst>
      <p:ext uri="{BB962C8B-B14F-4D97-AF65-F5344CB8AC3E}">
        <p14:creationId xmlns:p14="http://schemas.microsoft.com/office/powerpoint/2010/main" val="36254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fographic1">
    <p:spTree>
      <p:nvGrpSpPr>
        <p:cNvPr id="1" name=""/>
        <p:cNvGrpSpPr/>
        <p:nvPr/>
      </p:nvGrpSpPr>
      <p:grpSpPr>
        <a:xfrm>
          <a:off x="0" y="0"/>
          <a:ext cx="0" cy="0"/>
          <a:chOff x="0" y="0"/>
          <a:chExt cx="0" cy="0"/>
        </a:xfrm>
      </p:grpSpPr>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7" name="Oval 6">
            <a:extLst>
              <a:ext uri="{FF2B5EF4-FFF2-40B4-BE49-F238E27FC236}">
                <a16:creationId xmlns:a16="http://schemas.microsoft.com/office/drawing/2014/main" id="{94BF5655-4C18-4F4E-8078-2EF6C5E66B80}"/>
              </a:ext>
            </a:extLst>
          </p:cNvPr>
          <p:cNvSpPr/>
          <p:nvPr userDrawn="1"/>
        </p:nvSpPr>
        <p:spPr>
          <a:xfrm>
            <a:off x="4510851" y="2043652"/>
            <a:ext cx="3482610" cy="3482610"/>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14" name="Rectangle 13">
            <a:extLst>
              <a:ext uri="{FF2B5EF4-FFF2-40B4-BE49-F238E27FC236}">
                <a16:creationId xmlns:a16="http://schemas.microsoft.com/office/drawing/2014/main" id="{46674C9E-80E0-6540-A1FD-268A900DD500}"/>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8">
            <a:extLst>
              <a:ext uri="{FF2B5EF4-FFF2-40B4-BE49-F238E27FC236}">
                <a16:creationId xmlns:a16="http://schemas.microsoft.com/office/drawing/2014/main" id="{FEE7B8FF-BCA3-894A-8FC8-0BACCEC67447}"/>
              </a:ext>
            </a:extLst>
          </p:cNvPr>
          <p:cNvSpPr>
            <a:spLocks noGrp="1"/>
          </p:cNvSpPr>
          <p:nvPr>
            <p:ph type="body" sz="quarter" idx="13" hasCustomPrompt="1"/>
          </p:nvPr>
        </p:nvSpPr>
        <p:spPr>
          <a:xfrm>
            <a:off x="812832" y="630402"/>
            <a:ext cx="10434638" cy="490904"/>
          </a:xfrm>
        </p:spPr>
        <p:txBody>
          <a:bodyPr wrap="square">
            <a:spAutoFit/>
          </a:bodyPr>
          <a:lstStyle>
            <a:lvl1pPr>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content slide.</a:t>
            </a:r>
          </a:p>
        </p:txBody>
      </p:sp>
    </p:spTree>
    <p:extLst>
      <p:ext uri="{BB962C8B-B14F-4D97-AF65-F5344CB8AC3E}">
        <p14:creationId xmlns:p14="http://schemas.microsoft.com/office/powerpoint/2010/main" val="141409076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ographic2">
    <p:spTree>
      <p:nvGrpSpPr>
        <p:cNvPr id="1" name=""/>
        <p:cNvGrpSpPr/>
        <p:nvPr/>
      </p:nvGrpSpPr>
      <p:grpSpPr>
        <a:xfrm>
          <a:off x="0" y="0"/>
          <a:ext cx="0" cy="0"/>
          <a:chOff x="0" y="0"/>
          <a:chExt cx="0" cy="0"/>
        </a:xfrm>
      </p:grpSpPr>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50" name="Freeform 83">
            <a:extLst>
              <a:ext uri="{FF2B5EF4-FFF2-40B4-BE49-F238E27FC236}">
                <a16:creationId xmlns:a16="http://schemas.microsoft.com/office/drawing/2014/main" id="{0E9F097B-70EB-FF49-8AEE-1FA3F7C6E109}"/>
              </a:ext>
            </a:extLst>
          </p:cNvPr>
          <p:cNvSpPr>
            <a:spLocks noEditPoints="1"/>
          </p:cNvSpPr>
          <p:nvPr userDrawn="1"/>
        </p:nvSpPr>
        <p:spPr bwMode="auto">
          <a:xfrm>
            <a:off x="5274174" y="4736052"/>
            <a:ext cx="203804" cy="3057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Bogle" charset="0"/>
              <a:ea typeface="Bogle" charset="0"/>
              <a:cs typeface="Bogle" charset="0"/>
            </a:endParaRPr>
          </a:p>
        </p:txBody>
      </p:sp>
      <p:sp>
        <p:nvSpPr>
          <p:cNvPr id="51" name="Freeform 137">
            <a:extLst>
              <a:ext uri="{FF2B5EF4-FFF2-40B4-BE49-F238E27FC236}">
                <a16:creationId xmlns:a16="http://schemas.microsoft.com/office/drawing/2014/main" id="{BBD231CC-1FC6-FB44-9DC7-268D21D65C5D}"/>
              </a:ext>
            </a:extLst>
          </p:cNvPr>
          <p:cNvSpPr>
            <a:spLocks noEditPoints="1"/>
          </p:cNvSpPr>
          <p:nvPr userDrawn="1"/>
        </p:nvSpPr>
        <p:spPr bwMode="auto">
          <a:xfrm>
            <a:off x="7027486" y="4715100"/>
            <a:ext cx="338425" cy="346547"/>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Bogle" charset="0"/>
              <a:ea typeface="Bogle" charset="0"/>
              <a:cs typeface="Bogle" charset="0"/>
            </a:endParaRPr>
          </a:p>
        </p:txBody>
      </p:sp>
      <p:sp>
        <p:nvSpPr>
          <p:cNvPr id="32" name="Freeform 31">
            <a:extLst>
              <a:ext uri="{FF2B5EF4-FFF2-40B4-BE49-F238E27FC236}">
                <a16:creationId xmlns:a16="http://schemas.microsoft.com/office/drawing/2014/main" id="{1E97D788-4EA7-324B-9390-444CBC493B7C}"/>
              </a:ext>
            </a:extLst>
          </p:cNvPr>
          <p:cNvSpPr/>
          <p:nvPr userDrawn="1"/>
        </p:nvSpPr>
        <p:spPr>
          <a:xfrm rot="2160000">
            <a:off x="6934807" y="2377818"/>
            <a:ext cx="250372"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3361" rIns="75111" bIns="63362" numCol="1" spcCol="1270" anchor="ctr" anchorCtr="0">
            <a:noAutofit/>
          </a:bodyPr>
          <a:lstStyle/>
          <a:p>
            <a:pPr lvl="0" algn="ctr" defTabSz="622300">
              <a:lnSpc>
                <a:spcPct val="90000"/>
              </a:lnSpc>
              <a:spcBef>
                <a:spcPct val="0"/>
              </a:spcBef>
              <a:spcAft>
                <a:spcPct val="35000"/>
              </a:spcAft>
            </a:pPr>
            <a:endParaRPr lang="en-US" sz="1400" kern="1200" dirty="0">
              <a:latin typeface="Bogle" charset="0"/>
              <a:ea typeface="Bogle" charset="0"/>
              <a:cs typeface="Bogle" charset="0"/>
            </a:endParaRPr>
          </a:p>
        </p:txBody>
      </p:sp>
      <p:sp>
        <p:nvSpPr>
          <p:cNvPr id="33" name="Freeform 32">
            <a:extLst>
              <a:ext uri="{FF2B5EF4-FFF2-40B4-BE49-F238E27FC236}">
                <a16:creationId xmlns:a16="http://schemas.microsoft.com/office/drawing/2014/main" id="{B34A8395-9645-8147-AAC5-95F164BBFB75}"/>
              </a:ext>
            </a:extLst>
          </p:cNvPr>
          <p:cNvSpPr/>
          <p:nvPr userDrawn="1"/>
        </p:nvSpPr>
        <p:spPr>
          <a:xfrm>
            <a:off x="7377357" y="2654058"/>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90000"/>
              </a:lnSpc>
              <a:spcBef>
                <a:spcPct val="0"/>
              </a:spcBef>
              <a:spcAft>
                <a:spcPct val="35000"/>
              </a:spcAft>
            </a:pPr>
            <a:endParaRPr lang="en-US" sz="2000" kern="1200" dirty="0">
              <a:latin typeface="Bogle" charset="0"/>
              <a:ea typeface="Bogle" charset="0"/>
              <a:cs typeface="Bogle" charset="0"/>
            </a:endParaRPr>
          </a:p>
        </p:txBody>
      </p:sp>
      <p:sp>
        <p:nvSpPr>
          <p:cNvPr id="34" name="Freeform 33">
            <a:extLst>
              <a:ext uri="{FF2B5EF4-FFF2-40B4-BE49-F238E27FC236}">
                <a16:creationId xmlns:a16="http://schemas.microsoft.com/office/drawing/2014/main" id="{89FC8A9C-6EC9-3549-A5A6-16A1FF176B2F}"/>
              </a:ext>
            </a:extLst>
          </p:cNvPr>
          <p:cNvSpPr/>
          <p:nvPr userDrawn="1"/>
        </p:nvSpPr>
        <p:spPr>
          <a:xfrm rot="17280000">
            <a:off x="7590431" y="3905473"/>
            <a:ext cx="250373"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5111" tIns="63361" rIns="1" bIns="63362" numCol="1" spcCol="1270" anchor="ctr" anchorCtr="0">
            <a:noAutofit/>
          </a:bodyPr>
          <a:lstStyle/>
          <a:p>
            <a:pPr lvl="0" algn="ctr" defTabSz="622300">
              <a:lnSpc>
                <a:spcPct val="90000"/>
              </a:lnSpc>
              <a:spcBef>
                <a:spcPct val="0"/>
              </a:spcBef>
              <a:spcAft>
                <a:spcPct val="35000"/>
              </a:spcAft>
            </a:pPr>
            <a:endParaRPr lang="en-US" sz="1400" kern="1200" dirty="0">
              <a:latin typeface="Bogle" charset="0"/>
              <a:ea typeface="Bogle" charset="0"/>
              <a:cs typeface="Bogle" charset="0"/>
            </a:endParaRPr>
          </a:p>
        </p:txBody>
      </p:sp>
      <p:sp>
        <p:nvSpPr>
          <p:cNvPr id="35" name="Freeform 34">
            <a:extLst>
              <a:ext uri="{FF2B5EF4-FFF2-40B4-BE49-F238E27FC236}">
                <a16:creationId xmlns:a16="http://schemas.microsoft.com/office/drawing/2014/main" id="{30A28786-8398-4241-8E50-8E61A3ED1476}"/>
              </a:ext>
            </a:extLst>
          </p:cNvPr>
          <p:cNvSpPr/>
          <p:nvPr userDrawn="1"/>
        </p:nvSpPr>
        <p:spPr>
          <a:xfrm>
            <a:off x="6886837" y="4414352"/>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90000"/>
              </a:lnSpc>
              <a:spcBef>
                <a:spcPct val="0"/>
              </a:spcBef>
              <a:spcAft>
                <a:spcPct val="35000"/>
              </a:spcAft>
            </a:pPr>
            <a:endParaRPr lang="en-US" sz="2000" kern="1200" dirty="0">
              <a:latin typeface="Bogle" charset="0"/>
              <a:ea typeface="Bogle" charset="0"/>
              <a:cs typeface="Bogle" charset="0"/>
            </a:endParaRPr>
          </a:p>
        </p:txBody>
      </p:sp>
      <p:sp>
        <p:nvSpPr>
          <p:cNvPr id="36" name="Freeform 35">
            <a:extLst>
              <a:ext uri="{FF2B5EF4-FFF2-40B4-BE49-F238E27FC236}">
                <a16:creationId xmlns:a16="http://schemas.microsoft.com/office/drawing/2014/main" id="{9041B0B6-0DE5-2848-87EB-5AD0D27844A4}"/>
              </a:ext>
            </a:extLst>
          </p:cNvPr>
          <p:cNvSpPr/>
          <p:nvPr userDrawn="1"/>
        </p:nvSpPr>
        <p:spPr>
          <a:xfrm>
            <a:off x="6159388" y="4903241"/>
            <a:ext cx="250373" cy="316812"/>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5112" tIns="63363" rIns="1" bIns="63362" numCol="1" spcCol="1270" anchor="ctr" anchorCtr="0">
            <a:noAutofit/>
          </a:bodyPr>
          <a:lstStyle/>
          <a:p>
            <a:pPr lvl="0" algn="ctr" defTabSz="622300">
              <a:lnSpc>
                <a:spcPct val="90000"/>
              </a:lnSpc>
              <a:spcBef>
                <a:spcPct val="0"/>
              </a:spcBef>
              <a:spcAft>
                <a:spcPct val="35000"/>
              </a:spcAft>
            </a:pPr>
            <a:endParaRPr lang="en-US" sz="1400" kern="1200" dirty="0">
              <a:latin typeface="Bogle" charset="0"/>
              <a:ea typeface="Bogle" charset="0"/>
              <a:cs typeface="Bogle" charset="0"/>
            </a:endParaRPr>
          </a:p>
        </p:txBody>
      </p:sp>
      <p:sp>
        <p:nvSpPr>
          <p:cNvPr id="37" name="Freeform 36">
            <a:extLst>
              <a:ext uri="{FF2B5EF4-FFF2-40B4-BE49-F238E27FC236}">
                <a16:creationId xmlns:a16="http://schemas.microsoft.com/office/drawing/2014/main" id="{73EECA17-FD7C-DB4D-A4F3-1B5EDD80CDF9}"/>
              </a:ext>
            </a:extLst>
          </p:cNvPr>
          <p:cNvSpPr/>
          <p:nvPr userDrawn="1"/>
        </p:nvSpPr>
        <p:spPr>
          <a:xfrm>
            <a:off x="4730646" y="4414352"/>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90000"/>
              </a:lnSpc>
              <a:spcBef>
                <a:spcPct val="0"/>
              </a:spcBef>
              <a:spcAft>
                <a:spcPct val="35000"/>
              </a:spcAft>
            </a:pPr>
            <a:endParaRPr lang="en-US" sz="2000" kern="1200" dirty="0">
              <a:latin typeface="Bogle" charset="0"/>
              <a:ea typeface="Bogle" charset="0"/>
              <a:cs typeface="Bogle" charset="0"/>
            </a:endParaRPr>
          </a:p>
        </p:txBody>
      </p:sp>
      <p:sp>
        <p:nvSpPr>
          <p:cNvPr id="38" name="Freeform 37">
            <a:extLst>
              <a:ext uri="{FF2B5EF4-FFF2-40B4-BE49-F238E27FC236}">
                <a16:creationId xmlns:a16="http://schemas.microsoft.com/office/drawing/2014/main" id="{E0EEA1D8-372A-4747-BDC3-95710CD34BA7}"/>
              </a:ext>
            </a:extLst>
          </p:cNvPr>
          <p:cNvSpPr/>
          <p:nvPr userDrawn="1"/>
        </p:nvSpPr>
        <p:spPr>
          <a:xfrm rot="4320000">
            <a:off x="4763579" y="3905472"/>
            <a:ext cx="250373"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5112" tIns="63362" rIns="0" bIns="63361" numCol="1" spcCol="1270" anchor="ctr" anchorCtr="0">
            <a:noAutofit/>
          </a:bodyPr>
          <a:lstStyle/>
          <a:p>
            <a:pPr lvl="0" algn="ctr" defTabSz="622300">
              <a:lnSpc>
                <a:spcPct val="90000"/>
              </a:lnSpc>
              <a:spcBef>
                <a:spcPct val="0"/>
              </a:spcBef>
              <a:spcAft>
                <a:spcPct val="35000"/>
              </a:spcAft>
            </a:pPr>
            <a:endParaRPr lang="en-US" sz="1400" kern="1200" dirty="0">
              <a:latin typeface="Bogle" charset="0"/>
              <a:ea typeface="Bogle" charset="0"/>
              <a:cs typeface="Bogle" charset="0"/>
            </a:endParaRPr>
          </a:p>
        </p:txBody>
      </p:sp>
      <p:sp>
        <p:nvSpPr>
          <p:cNvPr id="39" name="Freeform 38">
            <a:extLst>
              <a:ext uri="{FF2B5EF4-FFF2-40B4-BE49-F238E27FC236}">
                <a16:creationId xmlns:a16="http://schemas.microsoft.com/office/drawing/2014/main" id="{96693ED2-BCEA-BA48-A52D-4284595C9CEB}"/>
              </a:ext>
            </a:extLst>
          </p:cNvPr>
          <p:cNvSpPr/>
          <p:nvPr userDrawn="1"/>
        </p:nvSpPr>
        <p:spPr>
          <a:xfrm>
            <a:off x="4206193" y="2654058"/>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90000"/>
              </a:lnSpc>
              <a:spcBef>
                <a:spcPct val="0"/>
              </a:spcBef>
              <a:spcAft>
                <a:spcPct val="35000"/>
              </a:spcAft>
            </a:pPr>
            <a:endParaRPr lang="en-US" sz="2000" kern="1200" dirty="0">
              <a:latin typeface="Bogle" charset="0"/>
              <a:ea typeface="Bogle" charset="0"/>
              <a:cs typeface="Bogle" charset="0"/>
            </a:endParaRPr>
          </a:p>
        </p:txBody>
      </p:sp>
      <p:sp>
        <p:nvSpPr>
          <p:cNvPr id="40" name="Freeform 39">
            <a:extLst>
              <a:ext uri="{FF2B5EF4-FFF2-40B4-BE49-F238E27FC236}">
                <a16:creationId xmlns:a16="http://schemas.microsoft.com/office/drawing/2014/main" id="{524B7F65-0917-E246-99C9-0C9B51B1DF4F}"/>
              </a:ext>
            </a:extLst>
          </p:cNvPr>
          <p:cNvSpPr/>
          <p:nvPr userDrawn="1"/>
        </p:nvSpPr>
        <p:spPr>
          <a:xfrm rot="19440000">
            <a:off x="5269198" y="2377818"/>
            <a:ext cx="250372" cy="316811"/>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tx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63362" rIns="75112" bIns="63361" numCol="1" spcCol="1270" anchor="ctr" anchorCtr="0">
            <a:noAutofit/>
          </a:bodyPr>
          <a:lstStyle/>
          <a:p>
            <a:pPr lvl="0" algn="ctr" defTabSz="622300">
              <a:lnSpc>
                <a:spcPct val="90000"/>
              </a:lnSpc>
              <a:spcBef>
                <a:spcPct val="0"/>
              </a:spcBef>
              <a:spcAft>
                <a:spcPct val="35000"/>
              </a:spcAft>
            </a:pPr>
            <a:endParaRPr lang="en-US" sz="1400" kern="1200" dirty="0">
              <a:latin typeface="Bogle" charset="0"/>
              <a:ea typeface="Bogle" charset="0"/>
              <a:cs typeface="Bogle" charset="0"/>
            </a:endParaRPr>
          </a:p>
        </p:txBody>
      </p:sp>
      <p:sp>
        <p:nvSpPr>
          <p:cNvPr id="41" name="Freeform 62">
            <a:extLst>
              <a:ext uri="{FF2B5EF4-FFF2-40B4-BE49-F238E27FC236}">
                <a16:creationId xmlns:a16="http://schemas.microsoft.com/office/drawing/2014/main" id="{868139D1-95A8-514B-BD3D-11E33409254C}"/>
              </a:ext>
            </a:extLst>
          </p:cNvPr>
          <p:cNvSpPr>
            <a:spLocks noEditPoints="1"/>
          </p:cNvSpPr>
          <p:nvPr userDrawn="1"/>
        </p:nvSpPr>
        <p:spPr bwMode="auto">
          <a:xfrm>
            <a:off x="6121292" y="2127454"/>
            <a:ext cx="330417" cy="333059"/>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Bogle" charset="0"/>
              <a:ea typeface="Bogle" charset="0"/>
              <a:cs typeface="Bogle" charset="0"/>
            </a:endParaRPr>
          </a:p>
        </p:txBody>
      </p:sp>
      <p:sp>
        <p:nvSpPr>
          <p:cNvPr id="46" name="Freeform 45">
            <a:extLst>
              <a:ext uri="{FF2B5EF4-FFF2-40B4-BE49-F238E27FC236}">
                <a16:creationId xmlns:a16="http://schemas.microsoft.com/office/drawing/2014/main" id="{CFD56F7C-0EC6-B147-B85E-B7E95839D926}"/>
              </a:ext>
            </a:extLst>
          </p:cNvPr>
          <p:cNvSpPr/>
          <p:nvPr userDrawn="1"/>
        </p:nvSpPr>
        <p:spPr>
          <a:xfrm>
            <a:off x="5751757" y="1536458"/>
            <a:ext cx="938701" cy="938701"/>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accent4"/>
          </a:solidFill>
          <a:ln w="38100">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870" tIns="162869" rIns="162870" bIns="162869" numCol="1" spcCol="1270" anchor="ctr" anchorCtr="0">
            <a:noAutofit/>
          </a:bodyPr>
          <a:lstStyle/>
          <a:p>
            <a:pPr lvl="0" algn="ctr" defTabSz="889000">
              <a:lnSpc>
                <a:spcPct val="90000"/>
              </a:lnSpc>
              <a:spcBef>
                <a:spcPct val="0"/>
              </a:spcBef>
              <a:spcAft>
                <a:spcPct val="35000"/>
              </a:spcAft>
            </a:pPr>
            <a:endParaRPr lang="en-US" sz="2000" kern="1200" dirty="0">
              <a:latin typeface="Bogle" charset="0"/>
              <a:ea typeface="Bogle" charset="0"/>
              <a:cs typeface="Bogle" charset="0"/>
            </a:endParaRPr>
          </a:p>
        </p:txBody>
      </p:sp>
      <p:sp>
        <p:nvSpPr>
          <p:cNvPr id="23" name="Rectangle 22">
            <a:extLst>
              <a:ext uri="{FF2B5EF4-FFF2-40B4-BE49-F238E27FC236}">
                <a16:creationId xmlns:a16="http://schemas.microsoft.com/office/drawing/2014/main" id="{5C925221-310F-4747-9E86-DA2206FE34AE}"/>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8">
            <a:extLst>
              <a:ext uri="{FF2B5EF4-FFF2-40B4-BE49-F238E27FC236}">
                <a16:creationId xmlns:a16="http://schemas.microsoft.com/office/drawing/2014/main" id="{7864847C-15AC-8A4D-912A-C8F04CA7D189}"/>
              </a:ext>
            </a:extLst>
          </p:cNvPr>
          <p:cNvSpPr>
            <a:spLocks noGrp="1"/>
          </p:cNvSpPr>
          <p:nvPr>
            <p:ph type="body" sz="quarter" idx="13" hasCustomPrompt="1"/>
          </p:nvPr>
        </p:nvSpPr>
        <p:spPr>
          <a:xfrm>
            <a:off x="812832" y="630402"/>
            <a:ext cx="10434638" cy="490904"/>
          </a:xfrm>
        </p:spPr>
        <p:txBody>
          <a:bodyPr wrap="square">
            <a:spAutoFit/>
          </a:bodyPr>
          <a:lstStyle>
            <a:lvl1pPr>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content slide.</a:t>
            </a:r>
          </a:p>
        </p:txBody>
      </p:sp>
    </p:spTree>
    <p:extLst>
      <p:ext uri="{BB962C8B-B14F-4D97-AF65-F5344CB8AC3E}">
        <p14:creationId xmlns:p14="http://schemas.microsoft.com/office/powerpoint/2010/main" val="307074585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2085A8-2C25-4548-9B30-7CC2F6FF5210}"/>
              </a:ext>
            </a:extLst>
          </p:cNvPr>
          <p:cNvSpPr/>
          <p:nvPr userDrawn="1"/>
        </p:nvSpPr>
        <p:spPr>
          <a:xfrm>
            <a:off x="-7618" y="0"/>
            <a:ext cx="12207236" cy="43043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1628783" y="2330365"/>
            <a:ext cx="8927365" cy="1777410"/>
          </a:xfrm>
          <a:prstGeom prst="rect">
            <a:avLst/>
          </a:prstGeom>
        </p:spPr>
        <p:txBody>
          <a:bodyPr wrap="square" anchor="b">
            <a:spAutoFit/>
          </a:bodyPr>
          <a:lstStyle>
            <a:lvl1pPr marL="0" indent="0" algn="ctr">
              <a:buNone/>
              <a:defRPr sz="6000" b="1">
                <a:solidFill>
                  <a:schemeClr val="tx1"/>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t>
            </a:r>
            <a:br>
              <a:rPr lang="en-US" dirty="0"/>
            </a:br>
            <a:r>
              <a:rPr lang="en-US" dirty="0"/>
              <a:t>a title slide.</a:t>
            </a:r>
          </a:p>
        </p:txBody>
      </p:sp>
      <p:sp>
        <p:nvSpPr>
          <p:cNvPr id="5" name="Text Placeholder 8">
            <a:extLst>
              <a:ext uri="{FF2B5EF4-FFF2-40B4-BE49-F238E27FC236}">
                <a16:creationId xmlns:a16="http://schemas.microsoft.com/office/drawing/2014/main" id="{94BE2DD8-228B-DA48-B58D-EDE724CCF6FA}"/>
              </a:ext>
            </a:extLst>
          </p:cNvPr>
          <p:cNvSpPr>
            <a:spLocks noGrp="1"/>
          </p:cNvSpPr>
          <p:nvPr>
            <p:ph type="body" sz="quarter" idx="14" hasCustomPrompt="1"/>
          </p:nvPr>
        </p:nvSpPr>
        <p:spPr>
          <a:xfrm>
            <a:off x="1628783" y="4569934"/>
            <a:ext cx="8927364" cy="377026"/>
          </a:xfrm>
          <a:prstGeom prst="rect">
            <a:avLst/>
          </a:prstGeom>
        </p:spPr>
        <p:txBody>
          <a:bodyPr wrap="square" anchor="b">
            <a:spAutoFit/>
          </a:bodyPr>
          <a:lstStyle>
            <a:lvl1pPr marL="0" indent="0" algn="ctr">
              <a:buNone/>
              <a:defRPr sz="20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subhead for your title slide. </a:t>
            </a:r>
          </a:p>
        </p:txBody>
      </p:sp>
      <p:pic>
        <p:nvPicPr>
          <p:cNvPr id="10" name="Picture 9" descr="A picture containing drawing&#10;&#10;Description automatically generated">
            <a:extLst>
              <a:ext uri="{FF2B5EF4-FFF2-40B4-BE49-F238E27FC236}">
                <a16:creationId xmlns:a16="http://schemas.microsoft.com/office/drawing/2014/main" id="{DCF24D3B-1C2A-4242-923B-30ADC0BFA040}"/>
              </a:ext>
            </a:extLst>
          </p:cNvPr>
          <p:cNvPicPr>
            <a:picLocks noChangeAspect="1"/>
          </p:cNvPicPr>
          <p:nvPr userDrawn="1"/>
        </p:nvPicPr>
        <p:blipFill>
          <a:blip r:embed="rId2"/>
          <a:stretch>
            <a:fillRect/>
          </a:stretch>
        </p:blipFill>
        <p:spPr>
          <a:xfrm>
            <a:off x="5164209" y="5871279"/>
            <a:ext cx="1856511" cy="644757"/>
          </a:xfrm>
          <a:prstGeom prst="rect">
            <a:avLst/>
          </a:prstGeom>
        </p:spPr>
      </p:pic>
    </p:spTree>
    <p:extLst>
      <p:ext uri="{BB962C8B-B14F-4D97-AF65-F5344CB8AC3E}">
        <p14:creationId xmlns:p14="http://schemas.microsoft.com/office/powerpoint/2010/main" val="222296849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784768" y="3429000"/>
            <a:ext cx="8927365" cy="1777410"/>
          </a:xfrm>
          <a:prstGeom prst="rect">
            <a:avLst/>
          </a:prstGeom>
        </p:spPr>
        <p:txBody>
          <a:bodyPr wrap="square">
            <a:spAutoFit/>
          </a:bodyPr>
          <a:lstStyle>
            <a:lvl1pPr marL="0" indent="0">
              <a:buNone/>
              <a:defRPr sz="6000"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t>
            </a:r>
            <a:br>
              <a:rPr lang="en-US" dirty="0"/>
            </a:br>
            <a:r>
              <a:rPr lang="en-US" dirty="0"/>
              <a:t>a title slide.</a:t>
            </a:r>
          </a:p>
        </p:txBody>
      </p:sp>
      <p:sp>
        <p:nvSpPr>
          <p:cNvPr id="4" name="Rectangle 3">
            <a:extLst>
              <a:ext uri="{FF2B5EF4-FFF2-40B4-BE49-F238E27FC236}">
                <a16:creationId xmlns:a16="http://schemas.microsoft.com/office/drawing/2014/main" id="{5CE138A5-66D6-004D-B258-7DA6E7A37728}"/>
              </a:ext>
            </a:extLst>
          </p:cNvPr>
          <p:cNvSpPr/>
          <p:nvPr userDrawn="1"/>
        </p:nvSpPr>
        <p:spPr>
          <a:xfrm>
            <a:off x="-4" y="6812280"/>
            <a:ext cx="12207240"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8">
            <a:extLst>
              <a:ext uri="{FF2B5EF4-FFF2-40B4-BE49-F238E27FC236}">
                <a16:creationId xmlns:a16="http://schemas.microsoft.com/office/drawing/2014/main" id="{94BE2DD8-228B-DA48-B58D-EDE724CCF6FA}"/>
              </a:ext>
            </a:extLst>
          </p:cNvPr>
          <p:cNvSpPr>
            <a:spLocks noGrp="1"/>
          </p:cNvSpPr>
          <p:nvPr>
            <p:ph type="body" sz="quarter" idx="14" hasCustomPrompt="1"/>
          </p:nvPr>
        </p:nvSpPr>
        <p:spPr>
          <a:xfrm>
            <a:off x="818803" y="5344756"/>
            <a:ext cx="8927364" cy="377026"/>
          </a:xfrm>
          <a:prstGeom prst="rect">
            <a:avLst/>
          </a:prstGeom>
        </p:spPr>
        <p:txBody>
          <a:bodyPr wrap="square">
            <a:spAutoFit/>
          </a:bodyPr>
          <a:lstStyle>
            <a:lvl1pPr marL="0" indent="0">
              <a:buNone/>
              <a:defRPr sz="20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subhead for your title slide. </a:t>
            </a:r>
          </a:p>
        </p:txBody>
      </p:sp>
      <p:pic>
        <p:nvPicPr>
          <p:cNvPr id="10" name="Picture 9" descr="A picture containing drawing&#10;&#10;Description automatically generated">
            <a:extLst>
              <a:ext uri="{FF2B5EF4-FFF2-40B4-BE49-F238E27FC236}">
                <a16:creationId xmlns:a16="http://schemas.microsoft.com/office/drawing/2014/main" id="{DCF24D3B-1C2A-4242-923B-30ADC0BFA040}"/>
              </a:ext>
            </a:extLst>
          </p:cNvPr>
          <p:cNvPicPr>
            <a:picLocks noChangeAspect="1"/>
          </p:cNvPicPr>
          <p:nvPr userDrawn="1"/>
        </p:nvPicPr>
        <p:blipFill>
          <a:blip r:embed="rId2"/>
          <a:stretch>
            <a:fillRect/>
          </a:stretch>
        </p:blipFill>
        <p:spPr>
          <a:xfrm>
            <a:off x="818221" y="5871279"/>
            <a:ext cx="1856511" cy="644757"/>
          </a:xfrm>
          <a:prstGeom prst="rect">
            <a:avLst/>
          </a:prstGeom>
        </p:spPr>
      </p:pic>
    </p:spTree>
    <p:extLst>
      <p:ext uri="{BB962C8B-B14F-4D97-AF65-F5344CB8AC3E}">
        <p14:creationId xmlns:p14="http://schemas.microsoft.com/office/powerpoint/2010/main" val="245072866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2085A8-2C25-4548-9B30-7CC2F6FF5210}"/>
              </a:ext>
            </a:extLst>
          </p:cNvPr>
          <p:cNvSpPr/>
          <p:nvPr userDrawn="1"/>
        </p:nvSpPr>
        <p:spPr>
          <a:xfrm>
            <a:off x="-7618" y="0"/>
            <a:ext cx="12207236" cy="43043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1628783" y="2330365"/>
            <a:ext cx="8927365" cy="1777410"/>
          </a:xfrm>
          <a:prstGeom prst="rect">
            <a:avLst/>
          </a:prstGeom>
        </p:spPr>
        <p:txBody>
          <a:bodyPr wrap="square" anchor="b">
            <a:spAutoFit/>
          </a:bodyPr>
          <a:lstStyle>
            <a:lvl1pPr marL="0" indent="0" algn="ctr">
              <a:buNone/>
              <a:defRPr sz="6000" b="1">
                <a:solidFill>
                  <a:schemeClr val="tx1"/>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t>
            </a:r>
            <a:br>
              <a:rPr lang="en-US" dirty="0"/>
            </a:br>
            <a:r>
              <a:rPr lang="en-US" dirty="0"/>
              <a:t>a title slide.</a:t>
            </a:r>
          </a:p>
        </p:txBody>
      </p:sp>
      <p:sp>
        <p:nvSpPr>
          <p:cNvPr id="5" name="Text Placeholder 8">
            <a:extLst>
              <a:ext uri="{FF2B5EF4-FFF2-40B4-BE49-F238E27FC236}">
                <a16:creationId xmlns:a16="http://schemas.microsoft.com/office/drawing/2014/main" id="{94BE2DD8-228B-DA48-B58D-EDE724CCF6FA}"/>
              </a:ext>
            </a:extLst>
          </p:cNvPr>
          <p:cNvSpPr>
            <a:spLocks noGrp="1"/>
          </p:cNvSpPr>
          <p:nvPr>
            <p:ph type="body" sz="quarter" idx="14" hasCustomPrompt="1"/>
          </p:nvPr>
        </p:nvSpPr>
        <p:spPr>
          <a:xfrm>
            <a:off x="1628783" y="4569934"/>
            <a:ext cx="8927364" cy="377026"/>
          </a:xfrm>
          <a:prstGeom prst="rect">
            <a:avLst/>
          </a:prstGeom>
        </p:spPr>
        <p:txBody>
          <a:bodyPr wrap="square" anchor="b">
            <a:spAutoFit/>
          </a:bodyPr>
          <a:lstStyle>
            <a:lvl1pPr marL="0" indent="0" algn="ctr">
              <a:buNone/>
              <a:defRPr sz="20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subhead for your title slide. </a:t>
            </a:r>
          </a:p>
        </p:txBody>
      </p:sp>
      <p:pic>
        <p:nvPicPr>
          <p:cNvPr id="10" name="Picture 9" descr="A picture containing drawing&#10;&#10;Description automatically generated">
            <a:extLst>
              <a:ext uri="{FF2B5EF4-FFF2-40B4-BE49-F238E27FC236}">
                <a16:creationId xmlns:a16="http://schemas.microsoft.com/office/drawing/2014/main" id="{DCF24D3B-1C2A-4242-923B-30ADC0BFA040}"/>
              </a:ext>
            </a:extLst>
          </p:cNvPr>
          <p:cNvPicPr>
            <a:picLocks noChangeAspect="1"/>
          </p:cNvPicPr>
          <p:nvPr userDrawn="1"/>
        </p:nvPicPr>
        <p:blipFill>
          <a:blip r:embed="rId2"/>
          <a:stretch>
            <a:fillRect/>
          </a:stretch>
        </p:blipFill>
        <p:spPr>
          <a:xfrm>
            <a:off x="5164209" y="5871279"/>
            <a:ext cx="1856511" cy="644757"/>
          </a:xfrm>
          <a:prstGeom prst="rect">
            <a:avLst/>
          </a:prstGeom>
        </p:spPr>
      </p:pic>
    </p:spTree>
    <p:extLst>
      <p:ext uri="{BB962C8B-B14F-4D97-AF65-F5344CB8AC3E}">
        <p14:creationId xmlns:p14="http://schemas.microsoft.com/office/powerpoint/2010/main" val="386138019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3274189" y="2870562"/>
            <a:ext cx="5025457" cy="490904"/>
          </a:xfrm>
          <a:prstGeom prst="rect">
            <a:avLst/>
          </a:prstGeom>
        </p:spPr>
        <p:txBody>
          <a:bodyPr wrap="square" anchor="b">
            <a:spAutoFit/>
          </a:bodyPr>
          <a:lstStyle>
            <a:lvl1pPr marL="0" indent="0" algn="ctr">
              <a:buNone/>
              <a:defRPr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your section title.</a:t>
            </a:r>
          </a:p>
        </p:txBody>
      </p:sp>
      <p:sp>
        <p:nvSpPr>
          <p:cNvPr id="5" name="Text Placeholder 8">
            <a:extLst>
              <a:ext uri="{FF2B5EF4-FFF2-40B4-BE49-F238E27FC236}">
                <a16:creationId xmlns:a16="http://schemas.microsoft.com/office/drawing/2014/main" id="{94BE2DD8-228B-DA48-B58D-EDE724CCF6FA}"/>
              </a:ext>
            </a:extLst>
          </p:cNvPr>
          <p:cNvSpPr>
            <a:spLocks noGrp="1"/>
          </p:cNvSpPr>
          <p:nvPr>
            <p:ph type="body" sz="quarter" idx="14" hasCustomPrompt="1"/>
          </p:nvPr>
        </p:nvSpPr>
        <p:spPr>
          <a:xfrm>
            <a:off x="3274189" y="3681724"/>
            <a:ext cx="5025458" cy="377026"/>
          </a:xfrm>
          <a:prstGeom prst="rect">
            <a:avLst/>
          </a:prstGeom>
        </p:spPr>
        <p:txBody>
          <a:bodyPr wrap="square" anchor="t">
            <a:spAutoFit/>
          </a:bodyPr>
          <a:lstStyle>
            <a:lvl1pPr marL="0" indent="0" algn="ctr">
              <a:buNone/>
              <a:defRPr sz="20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subhead for your breaker slide. </a:t>
            </a:r>
          </a:p>
        </p:txBody>
      </p:sp>
      <p:sp>
        <p:nvSpPr>
          <p:cNvPr id="8" name="Rectangle 7">
            <a:extLst>
              <a:ext uri="{FF2B5EF4-FFF2-40B4-BE49-F238E27FC236}">
                <a16:creationId xmlns:a16="http://schemas.microsoft.com/office/drawing/2014/main" id="{16359113-AC0D-8142-A76F-CED7FE39A236}"/>
              </a:ext>
            </a:extLst>
          </p:cNvPr>
          <p:cNvSpPr/>
          <p:nvPr userDrawn="1"/>
        </p:nvSpPr>
        <p:spPr>
          <a:xfrm>
            <a:off x="5034843" y="3497158"/>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334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er 2">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3341922" y="3668970"/>
            <a:ext cx="5025457" cy="490904"/>
          </a:xfrm>
          <a:prstGeom prst="rect">
            <a:avLst/>
          </a:prstGeom>
        </p:spPr>
        <p:txBody>
          <a:bodyPr wrap="square" anchor="t">
            <a:spAutoFit/>
          </a:bodyPr>
          <a:lstStyle>
            <a:lvl1pPr marL="0" indent="0" algn="ctr">
              <a:buNone/>
              <a:defRPr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your section title.</a:t>
            </a:r>
          </a:p>
        </p:txBody>
      </p:sp>
      <p:sp>
        <p:nvSpPr>
          <p:cNvPr id="4" name="Rectangle 3">
            <a:extLst>
              <a:ext uri="{FF2B5EF4-FFF2-40B4-BE49-F238E27FC236}">
                <a16:creationId xmlns:a16="http://schemas.microsoft.com/office/drawing/2014/main" id="{5CE138A5-66D6-004D-B258-7DA6E7A37728}"/>
              </a:ext>
            </a:extLst>
          </p:cNvPr>
          <p:cNvSpPr/>
          <p:nvPr userDrawn="1"/>
        </p:nvSpPr>
        <p:spPr>
          <a:xfrm>
            <a:off x="5034843" y="3497158"/>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5EFBDD2-4643-7147-8FAE-B8BAE711E025}"/>
              </a:ext>
            </a:extLst>
          </p:cNvPr>
          <p:cNvSpPr/>
          <p:nvPr userDrawn="1"/>
        </p:nvSpPr>
        <p:spPr>
          <a:xfrm>
            <a:off x="5285562" y="2153867"/>
            <a:ext cx="1138176" cy="113817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236183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 Agenda">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1290DE-2F37-8D42-86F6-0AE1B023F705}"/>
              </a:ext>
            </a:extLst>
          </p:cNvPr>
          <p:cNvSpPr txBox="1"/>
          <p:nvPr userDrawn="1"/>
        </p:nvSpPr>
        <p:spPr>
          <a:xfrm>
            <a:off x="838200" y="2488559"/>
            <a:ext cx="2552302" cy="1311128"/>
          </a:xfrm>
          <a:prstGeom prst="rect">
            <a:avLst/>
          </a:prstGeom>
          <a:noFill/>
        </p:spPr>
        <p:txBody>
          <a:bodyPr wrap="none" rtlCol="0">
            <a:spAutoFit/>
          </a:bodyPr>
          <a:lstStyle/>
          <a:p>
            <a:pPr>
              <a:lnSpc>
                <a:spcPct val="80000"/>
              </a:lnSpc>
            </a:pPr>
            <a:r>
              <a:rPr lang="en-US" sz="4800" b="1" dirty="0">
                <a:solidFill>
                  <a:schemeClr val="tx1"/>
                </a:solidFill>
                <a:latin typeface="Bogle" panose="020B0503020203060203" pitchFamily="34" charset="77"/>
              </a:rPr>
              <a:t>Table of </a:t>
            </a:r>
            <a:br>
              <a:rPr lang="en-US" sz="4800" b="1" dirty="0">
                <a:solidFill>
                  <a:schemeClr val="tx1"/>
                </a:solidFill>
                <a:latin typeface="Bogle" panose="020B0503020203060203" pitchFamily="34" charset="77"/>
              </a:rPr>
            </a:br>
            <a:r>
              <a:rPr lang="en-US" sz="4800" b="1" dirty="0">
                <a:solidFill>
                  <a:schemeClr val="tx1"/>
                </a:solidFill>
                <a:latin typeface="Bogle" panose="020B0503020203060203" pitchFamily="34" charset="77"/>
              </a:rPr>
              <a:t>contents</a:t>
            </a:r>
          </a:p>
        </p:txBody>
      </p:sp>
      <p:cxnSp>
        <p:nvCxnSpPr>
          <p:cNvPr id="8" name="Straight Connector 7">
            <a:extLst>
              <a:ext uri="{FF2B5EF4-FFF2-40B4-BE49-F238E27FC236}">
                <a16:creationId xmlns:a16="http://schemas.microsoft.com/office/drawing/2014/main" id="{B6C6706A-8D90-4746-9B40-7019B4C93377}"/>
              </a:ext>
            </a:extLst>
          </p:cNvPr>
          <p:cNvCxnSpPr/>
          <p:nvPr userDrawn="1"/>
        </p:nvCxnSpPr>
        <p:spPr>
          <a:xfrm>
            <a:off x="3909283" y="1516284"/>
            <a:ext cx="0" cy="315988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C4D36A5E-92E2-9947-9F3C-A6E13DEC293B}"/>
              </a:ext>
            </a:extLst>
          </p:cNvPr>
          <p:cNvSpPr>
            <a:spLocks noGrp="1"/>
          </p:cNvSpPr>
          <p:nvPr>
            <p:ph type="body" sz="quarter" idx="13" hasCustomPrompt="1"/>
          </p:nvPr>
        </p:nvSpPr>
        <p:spPr>
          <a:xfrm>
            <a:off x="4761716" y="1620457"/>
            <a:ext cx="1423988" cy="775597"/>
          </a:xfrm>
        </p:spPr>
        <p:txBody>
          <a:bodyPr>
            <a:spAutoFit/>
          </a:bodyPr>
          <a:lstStyle>
            <a:lvl1pPr algn="ctr">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01</a:t>
            </a:r>
          </a:p>
        </p:txBody>
      </p:sp>
      <p:sp>
        <p:nvSpPr>
          <p:cNvPr id="13" name="Text Placeholder 12">
            <a:extLst>
              <a:ext uri="{FF2B5EF4-FFF2-40B4-BE49-F238E27FC236}">
                <a16:creationId xmlns:a16="http://schemas.microsoft.com/office/drawing/2014/main" id="{C958D47E-95A3-6B45-A37A-99DE1738412E}"/>
              </a:ext>
            </a:extLst>
          </p:cNvPr>
          <p:cNvSpPr>
            <a:spLocks noGrp="1"/>
          </p:cNvSpPr>
          <p:nvPr>
            <p:ph type="body" sz="quarter" idx="14" hasCustomPrompt="1"/>
          </p:nvPr>
        </p:nvSpPr>
        <p:spPr>
          <a:xfrm>
            <a:off x="4761716" y="2396744"/>
            <a:ext cx="1423988" cy="541687"/>
          </a:xfrm>
        </p:spPr>
        <p:txBody>
          <a:bodyPr>
            <a:spAutoFit/>
          </a:bodyPr>
          <a:lstStyle>
            <a:lvl1pPr algn="ct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14" name="Text Placeholder 9">
            <a:extLst>
              <a:ext uri="{FF2B5EF4-FFF2-40B4-BE49-F238E27FC236}">
                <a16:creationId xmlns:a16="http://schemas.microsoft.com/office/drawing/2014/main" id="{75FB033C-5633-F946-B99B-63A2789E626D}"/>
              </a:ext>
            </a:extLst>
          </p:cNvPr>
          <p:cNvSpPr>
            <a:spLocks noGrp="1"/>
          </p:cNvSpPr>
          <p:nvPr>
            <p:ph type="body" sz="quarter" idx="15" hasCustomPrompt="1"/>
          </p:nvPr>
        </p:nvSpPr>
        <p:spPr>
          <a:xfrm>
            <a:off x="6729412" y="1620457"/>
            <a:ext cx="1423988" cy="775597"/>
          </a:xfrm>
        </p:spPr>
        <p:txBody>
          <a:bodyPr>
            <a:spAutoFit/>
          </a:bodyPr>
          <a:lstStyle>
            <a:lvl1pPr algn="ctr">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02</a:t>
            </a:r>
          </a:p>
        </p:txBody>
      </p:sp>
      <p:sp>
        <p:nvSpPr>
          <p:cNvPr id="15" name="Text Placeholder 12">
            <a:extLst>
              <a:ext uri="{FF2B5EF4-FFF2-40B4-BE49-F238E27FC236}">
                <a16:creationId xmlns:a16="http://schemas.microsoft.com/office/drawing/2014/main" id="{64E0DEA9-C1CC-AC4E-BC32-1C52D19F120E}"/>
              </a:ext>
            </a:extLst>
          </p:cNvPr>
          <p:cNvSpPr>
            <a:spLocks noGrp="1"/>
          </p:cNvSpPr>
          <p:nvPr>
            <p:ph type="body" sz="quarter" idx="16" hasCustomPrompt="1"/>
          </p:nvPr>
        </p:nvSpPr>
        <p:spPr>
          <a:xfrm>
            <a:off x="6729412" y="2396744"/>
            <a:ext cx="1423988" cy="541687"/>
          </a:xfrm>
        </p:spPr>
        <p:txBody>
          <a:bodyPr>
            <a:spAutoFit/>
          </a:bodyPr>
          <a:lstStyle>
            <a:lvl1pPr algn="ct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16" name="Text Placeholder 9">
            <a:extLst>
              <a:ext uri="{FF2B5EF4-FFF2-40B4-BE49-F238E27FC236}">
                <a16:creationId xmlns:a16="http://schemas.microsoft.com/office/drawing/2014/main" id="{5B7817E8-1757-B941-8014-7C4D002A5C11}"/>
              </a:ext>
            </a:extLst>
          </p:cNvPr>
          <p:cNvSpPr>
            <a:spLocks noGrp="1"/>
          </p:cNvSpPr>
          <p:nvPr>
            <p:ph type="body" sz="quarter" idx="17" hasCustomPrompt="1"/>
          </p:nvPr>
        </p:nvSpPr>
        <p:spPr>
          <a:xfrm>
            <a:off x="8568391" y="1620457"/>
            <a:ext cx="1423988" cy="775597"/>
          </a:xfrm>
        </p:spPr>
        <p:txBody>
          <a:bodyPr>
            <a:spAutoFit/>
          </a:bodyPr>
          <a:lstStyle>
            <a:lvl1pPr algn="ctr">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03</a:t>
            </a:r>
          </a:p>
        </p:txBody>
      </p:sp>
      <p:sp>
        <p:nvSpPr>
          <p:cNvPr id="17" name="Text Placeholder 12">
            <a:extLst>
              <a:ext uri="{FF2B5EF4-FFF2-40B4-BE49-F238E27FC236}">
                <a16:creationId xmlns:a16="http://schemas.microsoft.com/office/drawing/2014/main" id="{68A508A6-B5B5-6141-AF6D-14A549D01514}"/>
              </a:ext>
            </a:extLst>
          </p:cNvPr>
          <p:cNvSpPr>
            <a:spLocks noGrp="1"/>
          </p:cNvSpPr>
          <p:nvPr>
            <p:ph type="body" sz="quarter" idx="18" hasCustomPrompt="1"/>
          </p:nvPr>
        </p:nvSpPr>
        <p:spPr>
          <a:xfrm>
            <a:off x="8568391" y="2396744"/>
            <a:ext cx="1423988" cy="541687"/>
          </a:xfrm>
        </p:spPr>
        <p:txBody>
          <a:bodyPr>
            <a:spAutoFit/>
          </a:bodyPr>
          <a:lstStyle>
            <a:lvl1pPr algn="ct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18" name="Text Placeholder 9">
            <a:extLst>
              <a:ext uri="{FF2B5EF4-FFF2-40B4-BE49-F238E27FC236}">
                <a16:creationId xmlns:a16="http://schemas.microsoft.com/office/drawing/2014/main" id="{A193AA21-8596-3E48-83CD-1E9014915A78}"/>
              </a:ext>
            </a:extLst>
          </p:cNvPr>
          <p:cNvSpPr>
            <a:spLocks noGrp="1"/>
          </p:cNvSpPr>
          <p:nvPr>
            <p:ph type="body" sz="quarter" idx="19" hasCustomPrompt="1"/>
          </p:nvPr>
        </p:nvSpPr>
        <p:spPr>
          <a:xfrm>
            <a:off x="4761716" y="3310361"/>
            <a:ext cx="1423988" cy="775597"/>
          </a:xfrm>
        </p:spPr>
        <p:txBody>
          <a:bodyPr>
            <a:spAutoFit/>
          </a:bodyPr>
          <a:lstStyle>
            <a:lvl1pPr algn="ctr">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04</a:t>
            </a:r>
          </a:p>
        </p:txBody>
      </p:sp>
      <p:sp>
        <p:nvSpPr>
          <p:cNvPr id="19" name="Text Placeholder 12">
            <a:extLst>
              <a:ext uri="{FF2B5EF4-FFF2-40B4-BE49-F238E27FC236}">
                <a16:creationId xmlns:a16="http://schemas.microsoft.com/office/drawing/2014/main" id="{53635430-C84D-944B-A863-344391EA9ADB}"/>
              </a:ext>
            </a:extLst>
          </p:cNvPr>
          <p:cNvSpPr>
            <a:spLocks noGrp="1"/>
          </p:cNvSpPr>
          <p:nvPr>
            <p:ph type="body" sz="quarter" idx="20" hasCustomPrompt="1"/>
          </p:nvPr>
        </p:nvSpPr>
        <p:spPr>
          <a:xfrm>
            <a:off x="4761716" y="4086648"/>
            <a:ext cx="1423988" cy="541687"/>
          </a:xfrm>
        </p:spPr>
        <p:txBody>
          <a:bodyPr>
            <a:spAutoFit/>
          </a:bodyPr>
          <a:lstStyle>
            <a:lvl1pPr algn="ct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20" name="Text Placeholder 9">
            <a:extLst>
              <a:ext uri="{FF2B5EF4-FFF2-40B4-BE49-F238E27FC236}">
                <a16:creationId xmlns:a16="http://schemas.microsoft.com/office/drawing/2014/main" id="{735D2250-A9F5-B248-9DE9-5289C0AB3165}"/>
              </a:ext>
            </a:extLst>
          </p:cNvPr>
          <p:cNvSpPr>
            <a:spLocks noGrp="1"/>
          </p:cNvSpPr>
          <p:nvPr>
            <p:ph type="body" sz="quarter" idx="21" hasCustomPrompt="1"/>
          </p:nvPr>
        </p:nvSpPr>
        <p:spPr>
          <a:xfrm>
            <a:off x="6729412" y="3310361"/>
            <a:ext cx="1423988" cy="775597"/>
          </a:xfrm>
        </p:spPr>
        <p:txBody>
          <a:bodyPr>
            <a:spAutoFit/>
          </a:bodyPr>
          <a:lstStyle>
            <a:lvl1pPr algn="ctr">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05</a:t>
            </a:r>
          </a:p>
        </p:txBody>
      </p:sp>
      <p:sp>
        <p:nvSpPr>
          <p:cNvPr id="21" name="Text Placeholder 12">
            <a:extLst>
              <a:ext uri="{FF2B5EF4-FFF2-40B4-BE49-F238E27FC236}">
                <a16:creationId xmlns:a16="http://schemas.microsoft.com/office/drawing/2014/main" id="{6FC12458-3EF9-4843-8E31-32D50984940B}"/>
              </a:ext>
            </a:extLst>
          </p:cNvPr>
          <p:cNvSpPr>
            <a:spLocks noGrp="1"/>
          </p:cNvSpPr>
          <p:nvPr>
            <p:ph type="body" sz="quarter" idx="22" hasCustomPrompt="1"/>
          </p:nvPr>
        </p:nvSpPr>
        <p:spPr>
          <a:xfrm>
            <a:off x="6729412" y="4086648"/>
            <a:ext cx="1423988" cy="541687"/>
          </a:xfrm>
        </p:spPr>
        <p:txBody>
          <a:bodyPr>
            <a:spAutoFit/>
          </a:bodyPr>
          <a:lstStyle>
            <a:lvl1pPr algn="ct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22" name="Text Placeholder 9">
            <a:extLst>
              <a:ext uri="{FF2B5EF4-FFF2-40B4-BE49-F238E27FC236}">
                <a16:creationId xmlns:a16="http://schemas.microsoft.com/office/drawing/2014/main" id="{4ADC3BEF-9B90-C141-BC90-F255DB90F256}"/>
              </a:ext>
            </a:extLst>
          </p:cNvPr>
          <p:cNvSpPr>
            <a:spLocks noGrp="1"/>
          </p:cNvSpPr>
          <p:nvPr>
            <p:ph type="body" sz="quarter" idx="23" hasCustomPrompt="1"/>
          </p:nvPr>
        </p:nvSpPr>
        <p:spPr>
          <a:xfrm>
            <a:off x="8568391" y="3310361"/>
            <a:ext cx="1423988" cy="775597"/>
          </a:xfrm>
        </p:spPr>
        <p:txBody>
          <a:bodyPr>
            <a:spAutoFit/>
          </a:bodyPr>
          <a:lstStyle>
            <a:lvl1pPr algn="ctr">
              <a:defRPr sz="4800" b="1">
                <a:solidFill>
                  <a:schemeClr val="tx1"/>
                </a:solidFill>
              </a:defRPr>
            </a:lvl1pPr>
            <a:lvl2pPr algn="ctr">
              <a:defRPr b="1">
                <a:solidFill>
                  <a:schemeClr val="accent1"/>
                </a:solidFill>
              </a:defRPr>
            </a:lvl2pPr>
            <a:lvl3pPr algn="ctr">
              <a:defRPr b="1">
                <a:solidFill>
                  <a:schemeClr val="accent1"/>
                </a:solidFill>
              </a:defRPr>
            </a:lvl3pPr>
            <a:lvl4pPr algn="ctr">
              <a:defRPr b="1">
                <a:solidFill>
                  <a:schemeClr val="accent1"/>
                </a:solidFill>
              </a:defRPr>
            </a:lvl4pPr>
            <a:lvl5pPr algn="ctr">
              <a:defRPr b="1">
                <a:solidFill>
                  <a:schemeClr val="accent1"/>
                </a:solidFill>
              </a:defRPr>
            </a:lvl5pPr>
          </a:lstStyle>
          <a:p>
            <a:pPr lvl="0"/>
            <a:r>
              <a:rPr lang="en-US" dirty="0"/>
              <a:t>06</a:t>
            </a:r>
          </a:p>
        </p:txBody>
      </p:sp>
      <p:sp>
        <p:nvSpPr>
          <p:cNvPr id="23" name="Text Placeholder 12">
            <a:extLst>
              <a:ext uri="{FF2B5EF4-FFF2-40B4-BE49-F238E27FC236}">
                <a16:creationId xmlns:a16="http://schemas.microsoft.com/office/drawing/2014/main" id="{800785D4-C815-854C-9419-E86E71841372}"/>
              </a:ext>
            </a:extLst>
          </p:cNvPr>
          <p:cNvSpPr>
            <a:spLocks noGrp="1"/>
          </p:cNvSpPr>
          <p:nvPr>
            <p:ph type="body" sz="quarter" idx="24" hasCustomPrompt="1"/>
          </p:nvPr>
        </p:nvSpPr>
        <p:spPr>
          <a:xfrm>
            <a:off x="8568391" y="4086648"/>
            <a:ext cx="1423988" cy="541687"/>
          </a:xfrm>
        </p:spPr>
        <p:txBody>
          <a:bodyPr>
            <a:spAutoFit/>
          </a:bodyPr>
          <a:lstStyle>
            <a:lvl1pPr algn="ct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dirty="0"/>
              <a:t>Section title goes here</a:t>
            </a:r>
          </a:p>
        </p:txBody>
      </p:sp>
      <p:sp>
        <p:nvSpPr>
          <p:cNvPr id="24" name="Rectangle 23">
            <a:extLst>
              <a:ext uri="{FF2B5EF4-FFF2-40B4-BE49-F238E27FC236}">
                <a16:creationId xmlns:a16="http://schemas.microsoft.com/office/drawing/2014/main" id="{F3FDEDEF-CB73-1C40-A1C5-08A1C510AB18}"/>
              </a:ext>
            </a:extLst>
          </p:cNvPr>
          <p:cNvSpPr>
            <a:spLocks/>
          </p:cNvSpPr>
          <p:nvPr userDrawn="1"/>
        </p:nvSpPr>
        <p:spPr>
          <a:xfrm rot="5400000">
            <a:off x="2226787" y="2994401"/>
            <a:ext cx="338328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earbud&#10;&#10;Description automatically generated">
            <a:extLst>
              <a:ext uri="{FF2B5EF4-FFF2-40B4-BE49-F238E27FC236}">
                <a16:creationId xmlns:a16="http://schemas.microsoft.com/office/drawing/2014/main" id="{5A4DF416-0BBD-C84D-8616-38AB047DE3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28" name="Text Placeholder 8">
            <a:extLst>
              <a:ext uri="{FF2B5EF4-FFF2-40B4-BE49-F238E27FC236}">
                <a16:creationId xmlns:a16="http://schemas.microsoft.com/office/drawing/2014/main" id="{EBA10061-5F17-9C46-A589-B151F029492C}"/>
              </a:ext>
            </a:extLst>
          </p:cNvPr>
          <p:cNvSpPr>
            <a:spLocks noGrp="1"/>
          </p:cNvSpPr>
          <p:nvPr>
            <p:ph type="body" sz="quarter" idx="2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46919555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E500547F-0FC5-5E47-AACF-4BE2AB7999EC}"/>
              </a:ext>
            </a:extLst>
          </p:cNvPr>
          <p:cNvSpPr>
            <a:spLocks noGrp="1"/>
          </p:cNvSpPr>
          <p:nvPr>
            <p:ph type="body" sz="quarter" idx="13" hasCustomPrompt="1"/>
          </p:nvPr>
        </p:nvSpPr>
        <p:spPr>
          <a:xfrm>
            <a:off x="3341922" y="3668970"/>
            <a:ext cx="5025457" cy="490904"/>
          </a:xfrm>
          <a:prstGeom prst="rect">
            <a:avLst/>
          </a:prstGeom>
        </p:spPr>
        <p:txBody>
          <a:bodyPr wrap="square" anchor="t">
            <a:spAutoFit/>
          </a:bodyPr>
          <a:lstStyle>
            <a:lvl1pPr marL="0" indent="0" algn="ctr">
              <a:buNone/>
              <a:defRPr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your section title.</a:t>
            </a:r>
          </a:p>
        </p:txBody>
      </p:sp>
      <p:sp>
        <p:nvSpPr>
          <p:cNvPr id="4" name="Rectangle 3">
            <a:extLst>
              <a:ext uri="{FF2B5EF4-FFF2-40B4-BE49-F238E27FC236}">
                <a16:creationId xmlns:a16="http://schemas.microsoft.com/office/drawing/2014/main" id="{5CE138A5-66D6-004D-B258-7DA6E7A37728}"/>
              </a:ext>
            </a:extLst>
          </p:cNvPr>
          <p:cNvSpPr/>
          <p:nvPr userDrawn="1"/>
        </p:nvSpPr>
        <p:spPr>
          <a:xfrm>
            <a:off x="5034843" y="3497158"/>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5EFBDD2-4643-7147-8FAE-B8BAE711E025}"/>
              </a:ext>
            </a:extLst>
          </p:cNvPr>
          <p:cNvSpPr/>
          <p:nvPr userDrawn="1"/>
        </p:nvSpPr>
        <p:spPr>
          <a:xfrm>
            <a:off x="5285562" y="2153867"/>
            <a:ext cx="1138176" cy="113817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earbud&#10;&#10;Description automatically generated">
            <a:extLst>
              <a:ext uri="{FF2B5EF4-FFF2-40B4-BE49-F238E27FC236}">
                <a16:creationId xmlns:a16="http://schemas.microsoft.com/office/drawing/2014/main" id="{35A2FA36-DFF6-604A-8A98-3BEBA95041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465" y="2331027"/>
            <a:ext cx="716371" cy="783856"/>
          </a:xfrm>
          <a:prstGeom prst="rect">
            <a:avLst/>
          </a:prstGeom>
        </p:spPr>
      </p:pic>
    </p:spTree>
    <p:extLst>
      <p:ext uri="{BB962C8B-B14F-4D97-AF65-F5344CB8AC3E}">
        <p14:creationId xmlns:p14="http://schemas.microsoft.com/office/powerpoint/2010/main" val="729520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61357052-E6CE-0A46-867F-E6D11C8E20DE}"/>
              </a:ext>
            </a:extLst>
          </p:cNvPr>
          <p:cNvSpPr>
            <a:spLocks noGrp="1"/>
          </p:cNvSpPr>
          <p:nvPr>
            <p:ph type="body" sz="quarter" idx="14" hasCustomPrompt="1"/>
          </p:nvPr>
        </p:nvSpPr>
        <p:spPr>
          <a:xfrm>
            <a:off x="3274189" y="3690641"/>
            <a:ext cx="5025458" cy="320088"/>
          </a:xfrm>
          <a:prstGeom prst="rect">
            <a:avLst/>
          </a:prstGeom>
        </p:spPr>
        <p:txBody>
          <a:bodyPr wrap="square" anchor="t">
            <a:spAutoFit/>
          </a:bodyPr>
          <a:lstStyle>
            <a:lvl1pPr marL="0" indent="0" algn="ctr">
              <a:buNone/>
              <a:defRPr sz="1600" b="1">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Name of presenter</a:t>
            </a:r>
          </a:p>
        </p:txBody>
      </p:sp>
      <p:sp>
        <p:nvSpPr>
          <p:cNvPr id="6" name="TextBox 5">
            <a:extLst>
              <a:ext uri="{FF2B5EF4-FFF2-40B4-BE49-F238E27FC236}">
                <a16:creationId xmlns:a16="http://schemas.microsoft.com/office/drawing/2014/main" id="{7754D75B-3313-4348-8859-1CA8C86DF5B5}"/>
              </a:ext>
            </a:extLst>
          </p:cNvPr>
          <p:cNvSpPr txBox="1"/>
          <p:nvPr userDrawn="1"/>
        </p:nvSpPr>
        <p:spPr>
          <a:xfrm>
            <a:off x="4723165" y="2820867"/>
            <a:ext cx="2127505" cy="584775"/>
          </a:xfrm>
          <a:prstGeom prst="rect">
            <a:avLst/>
          </a:prstGeom>
          <a:noFill/>
        </p:spPr>
        <p:txBody>
          <a:bodyPr wrap="none" rtlCol="0">
            <a:spAutoFit/>
          </a:bodyPr>
          <a:lstStyle/>
          <a:p>
            <a:r>
              <a:rPr lang="en-US" sz="3200" b="1" dirty="0">
                <a:solidFill>
                  <a:schemeClr val="accent4"/>
                </a:solidFill>
                <a:latin typeface="Bogle" panose="020B0503020203060203" pitchFamily="34" charset="77"/>
              </a:rPr>
              <a:t>Thank you!</a:t>
            </a:r>
          </a:p>
        </p:txBody>
      </p:sp>
      <p:sp>
        <p:nvSpPr>
          <p:cNvPr id="7" name="Text Placeholder 8">
            <a:extLst>
              <a:ext uri="{FF2B5EF4-FFF2-40B4-BE49-F238E27FC236}">
                <a16:creationId xmlns:a16="http://schemas.microsoft.com/office/drawing/2014/main" id="{94E8D8F9-D745-404E-9881-F02BA14094BF}"/>
              </a:ext>
            </a:extLst>
          </p:cNvPr>
          <p:cNvSpPr>
            <a:spLocks noGrp="1"/>
          </p:cNvSpPr>
          <p:nvPr>
            <p:ph type="body" sz="quarter" idx="15" hasCustomPrompt="1"/>
          </p:nvPr>
        </p:nvSpPr>
        <p:spPr>
          <a:xfrm>
            <a:off x="3274189" y="4018019"/>
            <a:ext cx="5025458" cy="320088"/>
          </a:xfrm>
          <a:prstGeom prst="rect">
            <a:avLst/>
          </a:prstGeom>
        </p:spPr>
        <p:txBody>
          <a:bodyPr wrap="square" anchor="t">
            <a:spAutoFit/>
          </a:bodyPr>
          <a:lstStyle>
            <a:lvl1pPr marL="0" indent="0" algn="ctr">
              <a:buNone/>
              <a:defRPr sz="1600" b="0">
                <a:solidFill>
                  <a:schemeClr val="accent4"/>
                </a:solidFill>
                <a:latin typeface="Bogle" panose="020B0503020203060203" pitchFamily="34" charset="77"/>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Presenter’s contact information</a:t>
            </a:r>
          </a:p>
        </p:txBody>
      </p:sp>
      <p:sp>
        <p:nvSpPr>
          <p:cNvPr id="10" name="Rectangle 9">
            <a:extLst>
              <a:ext uri="{FF2B5EF4-FFF2-40B4-BE49-F238E27FC236}">
                <a16:creationId xmlns:a16="http://schemas.microsoft.com/office/drawing/2014/main" id="{1AF99CC1-9DF1-104C-AA48-039DCB521339}"/>
              </a:ext>
            </a:extLst>
          </p:cNvPr>
          <p:cNvSpPr/>
          <p:nvPr userDrawn="1"/>
        </p:nvSpPr>
        <p:spPr>
          <a:xfrm>
            <a:off x="5034843" y="3497158"/>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378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Slide 1">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12832" y="630402"/>
            <a:ext cx="10434638" cy="490904"/>
          </a:xfrm>
        </p:spPr>
        <p:txBody>
          <a:bodyPr wrap="square">
            <a:spAutoFit/>
          </a:bodyPr>
          <a:lstStyle>
            <a:lvl1pPr>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content slide.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12832" y="1529583"/>
            <a:ext cx="10439400" cy="4148164"/>
          </a:xfrm>
        </p:spPr>
        <p:txBody>
          <a:bodyPr wrap="square">
            <a:noAutofit/>
          </a:bodyPr>
          <a:lstStyle>
            <a:lvl1pPr marL="0" indent="0">
              <a:buFont typeface="Arial" panose="020B0604020202020204" pitchFamily="34" charset="0"/>
              <a:buNone/>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 is where you can add your content.</a:t>
            </a:r>
          </a:p>
        </p:txBody>
      </p:sp>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7" name="Rectangle 6">
            <a:extLst>
              <a:ext uri="{FF2B5EF4-FFF2-40B4-BE49-F238E27FC236}">
                <a16:creationId xmlns:a16="http://schemas.microsoft.com/office/drawing/2014/main" id="{EF3E9B14-6BAB-D549-824E-2C3D928B7244}"/>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045027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12832" y="630402"/>
            <a:ext cx="10434638" cy="490904"/>
          </a:xfrm>
        </p:spPr>
        <p:txBody>
          <a:bodyPr wrap="square">
            <a:spAutoFit/>
          </a:bodyPr>
          <a:lstStyle>
            <a:lvl1pPr>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content slide.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12832" y="1529583"/>
            <a:ext cx="10439400" cy="4148164"/>
          </a:xfrm>
        </p:spPr>
        <p:txBody>
          <a:bodyPr wrap="square">
            <a:noAutofit/>
          </a:bodyPr>
          <a:lstStyle>
            <a:lvl1pPr marL="0" indent="0">
              <a:buFont typeface="Arial" panose="020B0604020202020204" pitchFamily="34" charset="0"/>
              <a:buNone/>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 is where you can add your content.</a:t>
            </a:r>
          </a:p>
        </p:txBody>
      </p:sp>
      <p:pic>
        <p:nvPicPr>
          <p:cNvPr id="10" name="Picture 9" descr="A picture containing earbud&#10;&#10;Description automatically generated">
            <a:extLst>
              <a:ext uri="{FF2B5EF4-FFF2-40B4-BE49-F238E27FC236}">
                <a16:creationId xmlns:a16="http://schemas.microsoft.com/office/drawing/2014/main" id="{AF6AD457-4CED-EF4A-B65D-63467D6CF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5" name="Text Placeholder 8">
            <a:extLst>
              <a:ext uri="{FF2B5EF4-FFF2-40B4-BE49-F238E27FC236}">
                <a16:creationId xmlns:a16="http://schemas.microsoft.com/office/drawing/2014/main" id="{705EC892-7790-AC4F-8C01-83B0E8D1B7AA}"/>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7" name="Rectangle 6">
            <a:extLst>
              <a:ext uri="{FF2B5EF4-FFF2-40B4-BE49-F238E27FC236}">
                <a16:creationId xmlns:a16="http://schemas.microsoft.com/office/drawing/2014/main" id="{EF3E9B14-6BAB-D549-824E-2C3D928B7244}"/>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66814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08070" y="630402"/>
            <a:ext cx="10434638" cy="878702"/>
          </a:xfrm>
        </p:spPr>
        <p:txBody>
          <a:bodyPr wrap="square">
            <a:spAutoFit/>
          </a:bodyPr>
          <a:lstStyle>
            <a:lvl1pPr>
              <a:spcBef>
                <a:spcPts val="0"/>
              </a:spcBef>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an extended, two-line header </a:t>
            </a:r>
            <a:br>
              <a:rPr lang="en-US" dirty="0"/>
            </a:br>
            <a:r>
              <a:rPr lang="en-US" dirty="0"/>
              <a:t>for a content slide.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13941" y="1847002"/>
            <a:ext cx="10439400" cy="4147398"/>
          </a:xfrm>
        </p:spPr>
        <p:txBody>
          <a:bodyPr wrap="square">
            <a:noAutofit/>
          </a:bodyPr>
          <a:lstStyle>
            <a:lvl1pPr marL="0" indent="0">
              <a:buFont typeface="Arial" panose="020B0604020202020204" pitchFamily="34" charset="0"/>
              <a:buNone/>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 is where you can add your content.</a:t>
            </a:r>
          </a:p>
        </p:txBody>
      </p:sp>
      <p:sp>
        <p:nvSpPr>
          <p:cNvPr id="13" name="Rectangle 12">
            <a:extLst>
              <a:ext uri="{FF2B5EF4-FFF2-40B4-BE49-F238E27FC236}">
                <a16:creationId xmlns:a16="http://schemas.microsoft.com/office/drawing/2014/main" id="{C4E87EE0-7009-B94A-86E7-910ADF985466}"/>
              </a:ext>
            </a:extLst>
          </p:cNvPr>
          <p:cNvSpPr/>
          <p:nvPr userDrawn="1"/>
        </p:nvSpPr>
        <p:spPr>
          <a:xfrm>
            <a:off x="914400" y="1521020"/>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earbud&#10;&#10;Description automatically generated">
            <a:extLst>
              <a:ext uri="{FF2B5EF4-FFF2-40B4-BE49-F238E27FC236}">
                <a16:creationId xmlns:a16="http://schemas.microsoft.com/office/drawing/2014/main" id="{ED38660B-4B64-1748-94A7-31B136D7E3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2" name="Text Placeholder 8">
            <a:extLst>
              <a:ext uri="{FF2B5EF4-FFF2-40B4-BE49-F238E27FC236}">
                <a16:creationId xmlns:a16="http://schemas.microsoft.com/office/drawing/2014/main" id="{B9D19ADB-B1F6-F74B-AF32-8135C2683191}"/>
              </a:ext>
            </a:extLst>
          </p:cNvPr>
          <p:cNvSpPr>
            <a:spLocks noGrp="1"/>
          </p:cNvSpPr>
          <p:nvPr>
            <p:ph type="body" sz="quarter" idx="16"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2" name="TextBox 1">
            <a:extLst>
              <a:ext uri="{FF2B5EF4-FFF2-40B4-BE49-F238E27FC236}">
                <a16:creationId xmlns:a16="http://schemas.microsoft.com/office/drawing/2014/main" id="{942BDBD6-2A1D-7D46-8F82-9A6648ACDD10}"/>
              </a:ext>
            </a:extLst>
          </p:cNvPr>
          <p:cNvSpPr txBox="1"/>
          <p:nvPr userDrawn="1"/>
        </p:nvSpPr>
        <p:spPr>
          <a:xfrm>
            <a:off x="457200" y="21945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1015078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Scree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53C708-1AE9-8C45-891F-E12681F580F7}"/>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08203" y="630402"/>
            <a:ext cx="3873500" cy="878702"/>
          </a:xfrm>
        </p:spPr>
        <p:txBody>
          <a:bodyPr>
            <a:spAutoFit/>
          </a:bodyPr>
          <a:lstStyle>
            <a:lvl1pPr>
              <a:spcBef>
                <a:spcPts val="0"/>
              </a:spcBef>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split screen slide.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24705" y="2097088"/>
            <a:ext cx="4083269" cy="3105150"/>
          </a:xfrm>
        </p:spPr>
        <p:txBody>
          <a:bodyPr>
            <a:normAutofit/>
          </a:bodyPr>
          <a:lstStyle>
            <a:lvl1pPr>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Here’s where you can add content to your split screen slide. Sometimes, it is helpful to divide information this way. It allows the reader to properly see two separate thoughts.</a:t>
            </a:r>
          </a:p>
        </p:txBody>
      </p:sp>
      <p:sp>
        <p:nvSpPr>
          <p:cNvPr id="12" name="Text Placeholder 10">
            <a:extLst>
              <a:ext uri="{FF2B5EF4-FFF2-40B4-BE49-F238E27FC236}">
                <a16:creationId xmlns:a16="http://schemas.microsoft.com/office/drawing/2014/main" id="{8A602809-79E9-2B48-AF5A-6934B12FA027}"/>
              </a:ext>
            </a:extLst>
          </p:cNvPr>
          <p:cNvSpPr>
            <a:spLocks noGrp="1"/>
          </p:cNvSpPr>
          <p:nvPr>
            <p:ph type="body" sz="quarter" idx="15" hasCustomPrompt="1"/>
          </p:nvPr>
        </p:nvSpPr>
        <p:spPr>
          <a:xfrm>
            <a:off x="7102365" y="2097088"/>
            <a:ext cx="4083269" cy="3105150"/>
          </a:xfrm>
        </p:spPr>
        <p:txBody>
          <a:bodyPr>
            <a:normAutofit/>
          </a:bodyPr>
          <a:lstStyle>
            <a:lvl1pPr>
              <a:defRPr sz="2000">
                <a:solidFill>
                  <a:schemeClr val="accent4"/>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Here’s where you can add content to your split screen slide. Sometimes, it is helpful to divide information this way. It allows the reader to properly see two separate thoughts.</a:t>
            </a:r>
          </a:p>
        </p:txBody>
      </p:sp>
      <p:sp>
        <p:nvSpPr>
          <p:cNvPr id="13" name="Rectangle 12">
            <a:extLst>
              <a:ext uri="{FF2B5EF4-FFF2-40B4-BE49-F238E27FC236}">
                <a16:creationId xmlns:a16="http://schemas.microsoft.com/office/drawing/2014/main" id="{C4E87EE0-7009-B94A-86E7-910ADF985466}"/>
              </a:ext>
            </a:extLst>
          </p:cNvPr>
          <p:cNvSpPr/>
          <p:nvPr userDrawn="1"/>
        </p:nvSpPr>
        <p:spPr>
          <a:xfrm>
            <a:off x="914400" y="1530182"/>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earbud&#10;&#10;Description automatically generated">
            <a:extLst>
              <a:ext uri="{FF2B5EF4-FFF2-40B4-BE49-F238E27FC236}">
                <a16:creationId xmlns:a16="http://schemas.microsoft.com/office/drawing/2014/main" id="{8DB9FBA3-A84E-2C44-8A49-1CFCE44032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6" name="Text Placeholder 8">
            <a:extLst>
              <a:ext uri="{FF2B5EF4-FFF2-40B4-BE49-F238E27FC236}">
                <a16:creationId xmlns:a16="http://schemas.microsoft.com/office/drawing/2014/main" id="{C0C42F7A-8475-BC4B-AF86-6ECDD3FA8A09}"/>
              </a:ext>
            </a:extLst>
          </p:cNvPr>
          <p:cNvSpPr>
            <a:spLocks noGrp="1"/>
          </p:cNvSpPr>
          <p:nvPr>
            <p:ph type="body" sz="quarter" idx="17" hasCustomPrompt="1"/>
          </p:nvPr>
        </p:nvSpPr>
        <p:spPr>
          <a:xfrm>
            <a:off x="8197259" y="6448609"/>
            <a:ext cx="3178068" cy="220445"/>
          </a:xfrm>
        </p:spPr>
        <p:txBody>
          <a:bodyPr wrap="square" anchor="ctr">
            <a:spAutoFit/>
          </a:bodyPr>
          <a:lstStyle>
            <a:lvl1pPr algn="r">
              <a:defRPr sz="850">
                <a:solidFill>
                  <a:schemeClr val="accent4"/>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42819078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50/50 Phot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151F7B2-8FC7-4846-8E23-9F74AB25CA48}"/>
              </a:ext>
            </a:extLst>
          </p:cNvPr>
          <p:cNvSpPr>
            <a:spLocks noGrp="1"/>
          </p:cNvSpPr>
          <p:nvPr>
            <p:ph type="pic" sz="quarter" idx="15" hasCustomPrompt="1"/>
          </p:nvPr>
        </p:nvSpPr>
        <p:spPr>
          <a:xfrm>
            <a:off x="6096000" y="0"/>
            <a:ext cx="6096000" cy="6858000"/>
          </a:xfrm>
        </p:spPr>
        <p:txBody>
          <a:bodyPr anchor="ctr">
            <a:normAutofit/>
          </a:bodyPr>
          <a:lstStyle>
            <a:lvl1pPr algn="ctr">
              <a:defRPr sz="2000">
                <a:solidFill>
                  <a:srgbClr val="000000"/>
                </a:solidFill>
              </a:defRPr>
            </a:lvl1pPr>
          </a:lstStyle>
          <a:p>
            <a:r>
              <a:rPr lang="en-US" dirty="0"/>
              <a:t>Insert picture here.</a:t>
            </a:r>
          </a:p>
        </p:txBody>
      </p:sp>
      <p:sp>
        <p:nvSpPr>
          <p:cNvPr id="13" name="Rectangle 12">
            <a:extLst>
              <a:ext uri="{FF2B5EF4-FFF2-40B4-BE49-F238E27FC236}">
                <a16:creationId xmlns:a16="http://schemas.microsoft.com/office/drawing/2014/main" id="{DF0DCB39-ADF8-4B4F-9FA0-BB92C023D4E6}"/>
              </a:ext>
            </a:extLst>
          </p:cNvPr>
          <p:cNvSpPr/>
          <p:nvPr userDrawn="1"/>
        </p:nvSpPr>
        <p:spPr>
          <a:xfrm>
            <a:off x="914400" y="1530182"/>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earbud&#10;&#10;Description automatically generated">
            <a:extLst>
              <a:ext uri="{FF2B5EF4-FFF2-40B4-BE49-F238E27FC236}">
                <a16:creationId xmlns:a16="http://schemas.microsoft.com/office/drawing/2014/main" id="{38C8B613-F801-EC40-8D77-0460191F89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6" name="Text Placeholder 8">
            <a:extLst>
              <a:ext uri="{FF2B5EF4-FFF2-40B4-BE49-F238E27FC236}">
                <a16:creationId xmlns:a16="http://schemas.microsoft.com/office/drawing/2014/main" id="{CA000255-6813-F247-AFD4-C5853C289A9B}"/>
              </a:ext>
            </a:extLst>
          </p:cNvPr>
          <p:cNvSpPr>
            <a:spLocks noGrp="1"/>
          </p:cNvSpPr>
          <p:nvPr>
            <p:ph type="body" sz="quarter" idx="17" hasCustomPrompt="1"/>
          </p:nvPr>
        </p:nvSpPr>
        <p:spPr>
          <a:xfrm>
            <a:off x="8197259" y="6448609"/>
            <a:ext cx="3178068" cy="220445"/>
          </a:xfrm>
        </p:spPr>
        <p:txBody>
          <a:bodyPr wrap="square" anchor="ctr">
            <a:spAutoFit/>
          </a:bodyPr>
          <a:lstStyle>
            <a:lvl1pPr algn="r">
              <a:defRPr sz="850">
                <a:solidFill>
                  <a:schemeClr val="bg1"/>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8" name="Text Placeholder 8">
            <a:extLst>
              <a:ext uri="{FF2B5EF4-FFF2-40B4-BE49-F238E27FC236}">
                <a16:creationId xmlns:a16="http://schemas.microsoft.com/office/drawing/2014/main" id="{62D8409D-BDB2-EA41-A701-6678E973D99C}"/>
              </a:ext>
            </a:extLst>
          </p:cNvPr>
          <p:cNvSpPr>
            <a:spLocks noGrp="1"/>
          </p:cNvSpPr>
          <p:nvPr>
            <p:ph type="body" sz="quarter" idx="18" hasCustomPrompt="1"/>
          </p:nvPr>
        </p:nvSpPr>
        <p:spPr>
          <a:xfrm>
            <a:off x="818836" y="630402"/>
            <a:ext cx="3873500" cy="878702"/>
          </a:xfrm>
        </p:spPr>
        <p:txBody>
          <a:bodyPr>
            <a:spAutoFit/>
          </a:bodyPr>
          <a:lstStyle>
            <a:lvl1pPr>
              <a:spcBef>
                <a:spcPts val="0"/>
              </a:spcBef>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split screen slide.</a:t>
            </a:r>
          </a:p>
        </p:txBody>
      </p:sp>
      <p:sp>
        <p:nvSpPr>
          <p:cNvPr id="10" name="Text Placeholder 10">
            <a:extLst>
              <a:ext uri="{FF2B5EF4-FFF2-40B4-BE49-F238E27FC236}">
                <a16:creationId xmlns:a16="http://schemas.microsoft.com/office/drawing/2014/main" id="{C360A50D-7C78-CC4E-BD16-E32D0A6E0C48}"/>
              </a:ext>
            </a:extLst>
          </p:cNvPr>
          <p:cNvSpPr>
            <a:spLocks noGrp="1"/>
          </p:cNvSpPr>
          <p:nvPr>
            <p:ph type="body" sz="quarter" idx="19" hasCustomPrompt="1"/>
          </p:nvPr>
        </p:nvSpPr>
        <p:spPr>
          <a:xfrm>
            <a:off x="814072" y="2097088"/>
            <a:ext cx="4083269" cy="3105150"/>
          </a:xfrm>
        </p:spPr>
        <p:txBody>
          <a:bodyPr>
            <a:normAutofit/>
          </a:bodyPr>
          <a:lstStyle>
            <a:lvl1pPr>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Images also help to provide more context to text. It also helps to provide visual interest to the reader. </a:t>
            </a:r>
          </a:p>
        </p:txBody>
      </p:sp>
    </p:spTree>
    <p:extLst>
      <p:ext uri="{BB962C8B-B14F-4D97-AF65-F5344CB8AC3E}">
        <p14:creationId xmlns:p14="http://schemas.microsoft.com/office/powerpoint/2010/main" val="256619486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0/50 Photo (Persona)">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151F7B2-8FC7-4846-8E23-9F74AB25CA48}"/>
              </a:ext>
            </a:extLst>
          </p:cNvPr>
          <p:cNvSpPr>
            <a:spLocks noGrp="1"/>
          </p:cNvSpPr>
          <p:nvPr>
            <p:ph type="pic" sz="quarter" idx="15" hasCustomPrompt="1"/>
          </p:nvPr>
        </p:nvSpPr>
        <p:spPr>
          <a:xfrm>
            <a:off x="6096000" y="0"/>
            <a:ext cx="6096000" cy="6858000"/>
          </a:xfrm>
        </p:spPr>
        <p:txBody>
          <a:bodyPr anchor="ctr">
            <a:normAutofit/>
          </a:bodyPr>
          <a:lstStyle>
            <a:lvl1pPr algn="ctr">
              <a:defRPr sz="2000">
                <a:solidFill>
                  <a:srgbClr val="000000"/>
                </a:solidFill>
              </a:defRPr>
            </a:lvl1pPr>
          </a:lstStyle>
          <a:p>
            <a:r>
              <a:rPr lang="en-US" dirty="0"/>
              <a:t>Insert picture here.</a:t>
            </a:r>
          </a:p>
        </p:txBody>
      </p:sp>
      <p:sp>
        <p:nvSpPr>
          <p:cNvPr id="11" name="Text Placeholder 10">
            <a:extLst>
              <a:ext uri="{FF2B5EF4-FFF2-40B4-BE49-F238E27FC236}">
                <a16:creationId xmlns:a16="http://schemas.microsoft.com/office/drawing/2014/main" id="{6174BFDE-54A0-134F-B2F8-D8D989E1C85E}"/>
              </a:ext>
            </a:extLst>
          </p:cNvPr>
          <p:cNvSpPr>
            <a:spLocks noGrp="1"/>
          </p:cNvSpPr>
          <p:nvPr>
            <p:ph type="body" sz="quarter" idx="14" hasCustomPrompt="1"/>
          </p:nvPr>
        </p:nvSpPr>
        <p:spPr>
          <a:xfrm>
            <a:off x="803439" y="1846443"/>
            <a:ext cx="4083269" cy="1485022"/>
          </a:xfrm>
        </p:spPr>
        <p:txBody>
          <a:bodyPr>
            <a:spAutoFit/>
          </a:bodyPr>
          <a:lstStyle>
            <a:lvl1pPr>
              <a:defRPr sz="20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Here’s a bit of info about this particular persona. The like to save money and live better every day. </a:t>
            </a:r>
            <a:br>
              <a:rPr lang="en-US" dirty="0"/>
            </a:br>
            <a:br>
              <a:rPr lang="en-US" dirty="0"/>
            </a:br>
            <a:r>
              <a:rPr lang="en-US" dirty="0"/>
              <a:t>Here’s what they are motivated by:</a:t>
            </a:r>
          </a:p>
        </p:txBody>
      </p:sp>
      <p:pic>
        <p:nvPicPr>
          <p:cNvPr id="14" name="Picture 13" descr="A picture containing earbud&#10;&#10;Description automatically generated">
            <a:extLst>
              <a:ext uri="{FF2B5EF4-FFF2-40B4-BE49-F238E27FC236}">
                <a16:creationId xmlns:a16="http://schemas.microsoft.com/office/drawing/2014/main" id="{38C8B613-F801-EC40-8D77-0460191F89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6" name="Text Placeholder 8">
            <a:extLst>
              <a:ext uri="{FF2B5EF4-FFF2-40B4-BE49-F238E27FC236}">
                <a16:creationId xmlns:a16="http://schemas.microsoft.com/office/drawing/2014/main" id="{CA000255-6813-F247-AFD4-C5853C289A9B}"/>
              </a:ext>
            </a:extLst>
          </p:cNvPr>
          <p:cNvSpPr>
            <a:spLocks noGrp="1"/>
          </p:cNvSpPr>
          <p:nvPr>
            <p:ph type="body" sz="quarter" idx="17" hasCustomPrompt="1"/>
          </p:nvPr>
        </p:nvSpPr>
        <p:spPr>
          <a:xfrm>
            <a:off x="8197259" y="6448609"/>
            <a:ext cx="3178068" cy="220445"/>
          </a:xfrm>
        </p:spPr>
        <p:txBody>
          <a:bodyPr wrap="square" anchor="ctr">
            <a:spAutoFit/>
          </a:bodyPr>
          <a:lstStyle>
            <a:lvl1pPr algn="r">
              <a:defRPr sz="850">
                <a:solidFill>
                  <a:schemeClr val="bg1"/>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
        <p:nvSpPr>
          <p:cNvPr id="8" name="Text Placeholder 8">
            <a:extLst>
              <a:ext uri="{FF2B5EF4-FFF2-40B4-BE49-F238E27FC236}">
                <a16:creationId xmlns:a16="http://schemas.microsoft.com/office/drawing/2014/main" id="{5FCDB830-4320-4245-A7DB-BD1C8328A161}"/>
              </a:ext>
            </a:extLst>
          </p:cNvPr>
          <p:cNvSpPr>
            <a:spLocks noGrp="1"/>
          </p:cNvSpPr>
          <p:nvPr>
            <p:ph type="body" sz="quarter" idx="13" hasCustomPrompt="1"/>
          </p:nvPr>
        </p:nvSpPr>
        <p:spPr>
          <a:xfrm>
            <a:off x="808201" y="630402"/>
            <a:ext cx="4652582" cy="490904"/>
          </a:xfrm>
        </p:spPr>
        <p:txBody>
          <a:bodyPr wrap="square">
            <a:spAutoFit/>
          </a:bodyPr>
          <a:lstStyle>
            <a:lvl1pPr>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Name of persona</a:t>
            </a:r>
          </a:p>
        </p:txBody>
      </p:sp>
      <p:sp>
        <p:nvSpPr>
          <p:cNvPr id="10" name="Rectangle 9">
            <a:extLst>
              <a:ext uri="{FF2B5EF4-FFF2-40B4-BE49-F238E27FC236}">
                <a16:creationId xmlns:a16="http://schemas.microsoft.com/office/drawing/2014/main" id="{42DDBE0C-2E96-AF44-9062-9CED84363096}"/>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0">
            <a:extLst>
              <a:ext uri="{FF2B5EF4-FFF2-40B4-BE49-F238E27FC236}">
                <a16:creationId xmlns:a16="http://schemas.microsoft.com/office/drawing/2014/main" id="{EA75A867-E400-E140-821A-3563FDC80905}"/>
              </a:ext>
            </a:extLst>
          </p:cNvPr>
          <p:cNvSpPr>
            <a:spLocks noGrp="1"/>
          </p:cNvSpPr>
          <p:nvPr>
            <p:ph type="body" sz="quarter" idx="18" hasCustomPrompt="1"/>
          </p:nvPr>
        </p:nvSpPr>
        <p:spPr>
          <a:xfrm>
            <a:off x="803439" y="1469417"/>
            <a:ext cx="4083269" cy="377026"/>
          </a:xfrm>
        </p:spPr>
        <p:txBody>
          <a:bodyPr>
            <a:spAutoFit/>
          </a:bodyPr>
          <a:lstStyle>
            <a:lvl1pPr>
              <a:defRPr sz="2000" b="1">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stStyle>
          <a:p>
            <a:pPr lvl="0"/>
            <a:r>
              <a:rPr lang="en-US" dirty="0"/>
              <a:t>BIO</a:t>
            </a:r>
          </a:p>
        </p:txBody>
      </p:sp>
    </p:spTree>
    <p:extLst>
      <p:ext uri="{BB962C8B-B14F-4D97-AF65-F5344CB8AC3E}">
        <p14:creationId xmlns:p14="http://schemas.microsoft.com/office/powerpoint/2010/main" val="412505630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151F7B2-8FC7-4846-8E23-9F74AB25CA48}"/>
              </a:ext>
            </a:extLst>
          </p:cNvPr>
          <p:cNvSpPr>
            <a:spLocks noGrp="1"/>
          </p:cNvSpPr>
          <p:nvPr>
            <p:ph type="pic" sz="quarter" idx="15" hasCustomPrompt="1"/>
          </p:nvPr>
        </p:nvSpPr>
        <p:spPr>
          <a:xfrm>
            <a:off x="0" y="-15766"/>
            <a:ext cx="12192000" cy="6247233"/>
          </a:xfrm>
        </p:spPr>
        <p:txBody>
          <a:bodyPr anchor="ctr">
            <a:normAutofit/>
          </a:bodyPr>
          <a:lstStyle>
            <a:lvl1pPr algn="ctr">
              <a:defRPr sz="2000">
                <a:solidFill>
                  <a:srgbClr val="000000"/>
                </a:solidFill>
              </a:defRPr>
            </a:lvl1pPr>
          </a:lstStyle>
          <a:p>
            <a:r>
              <a:rPr lang="en-US" dirty="0"/>
              <a:t>Insert picture here.</a:t>
            </a:r>
          </a:p>
        </p:txBody>
      </p:sp>
      <p:sp>
        <p:nvSpPr>
          <p:cNvPr id="9" name="Text Placeholder 8">
            <a:extLst>
              <a:ext uri="{FF2B5EF4-FFF2-40B4-BE49-F238E27FC236}">
                <a16:creationId xmlns:a16="http://schemas.microsoft.com/office/drawing/2014/main" id="{8004944D-CF4E-3F4C-B4CC-D77BC15C876A}"/>
              </a:ext>
            </a:extLst>
          </p:cNvPr>
          <p:cNvSpPr>
            <a:spLocks noGrp="1"/>
          </p:cNvSpPr>
          <p:nvPr>
            <p:ph type="body" sz="quarter" idx="13" hasCustomPrompt="1"/>
          </p:nvPr>
        </p:nvSpPr>
        <p:spPr>
          <a:xfrm>
            <a:off x="836033" y="5570837"/>
            <a:ext cx="10539293" cy="490904"/>
          </a:xfrm>
        </p:spPr>
        <p:txBody>
          <a:bodyPr wrap="square">
            <a:noAutofit/>
          </a:bodyPr>
          <a:lstStyle>
            <a:lvl1pPr>
              <a:defRPr b="1">
                <a:solidFill>
                  <a:schemeClr val="accent4">
                    <a:lumMod val="95000"/>
                  </a:schemeClr>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A picture is worth a thousand words.</a:t>
            </a:r>
          </a:p>
        </p:txBody>
      </p:sp>
      <p:pic>
        <p:nvPicPr>
          <p:cNvPr id="10" name="Picture 9" descr="A picture containing earbud&#10;&#10;Description automatically generated">
            <a:extLst>
              <a:ext uri="{FF2B5EF4-FFF2-40B4-BE49-F238E27FC236}">
                <a16:creationId xmlns:a16="http://schemas.microsoft.com/office/drawing/2014/main" id="{2EBA593A-317D-614C-98DE-0E0F3A68FB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13" name="Text Placeholder 8">
            <a:extLst>
              <a:ext uri="{FF2B5EF4-FFF2-40B4-BE49-F238E27FC236}">
                <a16:creationId xmlns:a16="http://schemas.microsoft.com/office/drawing/2014/main" id="{F52C7D0E-AC62-C649-B9FA-34E03EC6FC9E}"/>
              </a:ext>
            </a:extLst>
          </p:cNvPr>
          <p:cNvSpPr>
            <a:spLocks noGrp="1"/>
          </p:cNvSpPr>
          <p:nvPr>
            <p:ph type="body" sz="quarter" idx="14"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2035224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E3C884-D88A-AC46-9416-05162D90327F}"/>
              </a:ext>
            </a:extLst>
          </p:cNvPr>
          <p:cNvSpPr>
            <a:spLocks/>
          </p:cNvSpPr>
          <p:nvPr userDrawn="1"/>
        </p:nvSpPr>
        <p:spPr>
          <a:xfrm rot="5400000">
            <a:off x="4445508" y="3406140"/>
            <a:ext cx="3383280"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45C6EE8-46BA-7F47-A905-DC6B8B3DCC44}"/>
              </a:ext>
            </a:extLst>
          </p:cNvPr>
          <p:cNvSpPr/>
          <p:nvPr userDrawn="1"/>
        </p:nvSpPr>
        <p:spPr>
          <a:xfrm>
            <a:off x="3012312" y="2216058"/>
            <a:ext cx="1138176" cy="1138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8">
            <a:extLst>
              <a:ext uri="{FF2B5EF4-FFF2-40B4-BE49-F238E27FC236}">
                <a16:creationId xmlns:a16="http://schemas.microsoft.com/office/drawing/2014/main" id="{0F31B9A2-0ED8-1740-BA85-992361E64622}"/>
              </a:ext>
            </a:extLst>
          </p:cNvPr>
          <p:cNvSpPr>
            <a:spLocks noGrp="1"/>
          </p:cNvSpPr>
          <p:nvPr>
            <p:ph type="body" sz="quarter" idx="13" hasCustomPrompt="1"/>
          </p:nvPr>
        </p:nvSpPr>
        <p:spPr>
          <a:xfrm>
            <a:off x="802848" y="630402"/>
            <a:ext cx="6966884" cy="490904"/>
          </a:xfrm>
        </p:spPr>
        <p:txBody>
          <a:bodyPr wrap="square">
            <a:spAutoFit/>
          </a:bodyPr>
          <a:lstStyle>
            <a:lvl1pPr>
              <a:spcBef>
                <a:spcPts val="0"/>
              </a:spcBef>
              <a:defRPr b="1">
                <a:solidFill>
                  <a:schemeClr val="tx1"/>
                </a:solidFill>
              </a:defRPr>
            </a:lvl1pPr>
            <a:lvl2pPr>
              <a:defRPr b="1">
                <a:solidFill>
                  <a:schemeClr val="accent1"/>
                </a:solidFill>
              </a:defRPr>
            </a:lvl2pPr>
            <a:lvl3pPr>
              <a:defRPr b="1">
                <a:solidFill>
                  <a:schemeClr val="accent1"/>
                </a:solidFill>
              </a:defRPr>
            </a:lvl3pPr>
            <a:lvl4pPr>
              <a:defRPr b="1">
                <a:solidFill>
                  <a:schemeClr val="accent1"/>
                </a:solidFill>
              </a:defRPr>
            </a:lvl4pPr>
            <a:lvl5pPr>
              <a:defRPr b="1">
                <a:solidFill>
                  <a:schemeClr val="accent1"/>
                </a:solidFill>
              </a:defRPr>
            </a:lvl5pPr>
          </a:lstStyle>
          <a:p>
            <a:pPr lvl="0"/>
            <a:r>
              <a:rPr lang="en-US" dirty="0"/>
              <a:t>Here’s a header for a two column slide.</a:t>
            </a:r>
          </a:p>
        </p:txBody>
      </p:sp>
      <p:sp>
        <p:nvSpPr>
          <p:cNvPr id="9" name="Rectangle 8">
            <a:extLst>
              <a:ext uri="{FF2B5EF4-FFF2-40B4-BE49-F238E27FC236}">
                <a16:creationId xmlns:a16="http://schemas.microsoft.com/office/drawing/2014/main" id="{E47C8195-A7E0-EA49-BAF0-74E0ED8B5421}"/>
              </a:ext>
            </a:extLst>
          </p:cNvPr>
          <p:cNvSpPr/>
          <p:nvPr userDrawn="1"/>
        </p:nvSpPr>
        <p:spPr>
          <a:xfrm>
            <a:off x="914400" y="1121306"/>
            <a:ext cx="1639614" cy="45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C651BD4D-DE78-A645-8F02-B333816C91C5}"/>
              </a:ext>
            </a:extLst>
          </p:cNvPr>
          <p:cNvSpPr>
            <a:spLocks noGrp="1"/>
          </p:cNvSpPr>
          <p:nvPr>
            <p:ph type="body" sz="quarter" idx="15" hasCustomPrompt="1"/>
          </p:nvPr>
        </p:nvSpPr>
        <p:spPr>
          <a:xfrm>
            <a:off x="2383631" y="3409511"/>
            <a:ext cx="2395537" cy="466725"/>
          </a:xfrm>
        </p:spPr>
        <p:txBody>
          <a:bodyPr>
            <a:normAutofit/>
          </a:bodyPr>
          <a:lstStyle>
            <a:lvl1pPr algn="ctr">
              <a:spcBef>
                <a:spcPts val="0"/>
              </a:spcBef>
              <a:defRPr sz="2000" b="1">
                <a:solidFill>
                  <a:schemeClr val="tx1"/>
                </a:solidFill>
              </a:defRPr>
            </a:lvl1pPr>
          </a:lstStyle>
          <a:p>
            <a:pPr lvl="0"/>
            <a:r>
              <a:rPr lang="en-US" dirty="0"/>
              <a:t>A short subhead 1</a:t>
            </a:r>
          </a:p>
        </p:txBody>
      </p:sp>
      <p:sp>
        <p:nvSpPr>
          <p:cNvPr id="14" name="Text Placeholder 12">
            <a:extLst>
              <a:ext uri="{FF2B5EF4-FFF2-40B4-BE49-F238E27FC236}">
                <a16:creationId xmlns:a16="http://schemas.microsoft.com/office/drawing/2014/main" id="{4ADEF1B8-DCB5-D941-845E-4A51B0FC8DD4}"/>
              </a:ext>
            </a:extLst>
          </p:cNvPr>
          <p:cNvSpPr>
            <a:spLocks noGrp="1"/>
          </p:cNvSpPr>
          <p:nvPr>
            <p:ph type="body" sz="quarter" idx="16" hasCustomPrompt="1"/>
          </p:nvPr>
        </p:nvSpPr>
        <p:spPr>
          <a:xfrm>
            <a:off x="2383631" y="3961304"/>
            <a:ext cx="2395537" cy="541687"/>
          </a:xfrm>
        </p:spPr>
        <p:txBody>
          <a:bodyPr>
            <a:spAutoFit/>
          </a:bodyPr>
          <a:lstStyle>
            <a:lvl1pPr algn="ctr">
              <a:spcBef>
                <a:spcPts val="0"/>
              </a:spcBef>
              <a:defRPr sz="1600" b="0">
                <a:solidFill>
                  <a:srgbClr val="000000"/>
                </a:solidFill>
              </a:defRPr>
            </a:lvl1pPr>
          </a:lstStyle>
          <a:p>
            <a:pPr lvl="0"/>
            <a:r>
              <a:rPr lang="en-US" dirty="0"/>
              <a:t>Supporting copy </a:t>
            </a:r>
            <a:br>
              <a:rPr lang="en-US" dirty="0"/>
            </a:br>
            <a:r>
              <a:rPr lang="en-US" dirty="0"/>
              <a:t>can live here.</a:t>
            </a:r>
          </a:p>
        </p:txBody>
      </p:sp>
      <p:sp>
        <p:nvSpPr>
          <p:cNvPr id="15" name="Oval 14">
            <a:extLst>
              <a:ext uri="{FF2B5EF4-FFF2-40B4-BE49-F238E27FC236}">
                <a16:creationId xmlns:a16="http://schemas.microsoft.com/office/drawing/2014/main" id="{641C71F0-AE7D-AC40-939C-AD0CCFECD6EA}"/>
              </a:ext>
            </a:extLst>
          </p:cNvPr>
          <p:cNvSpPr/>
          <p:nvPr userDrawn="1"/>
        </p:nvSpPr>
        <p:spPr>
          <a:xfrm>
            <a:off x="8041512" y="2216058"/>
            <a:ext cx="1138176" cy="1138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2">
            <a:extLst>
              <a:ext uri="{FF2B5EF4-FFF2-40B4-BE49-F238E27FC236}">
                <a16:creationId xmlns:a16="http://schemas.microsoft.com/office/drawing/2014/main" id="{D6A1ABEC-0F0D-D642-8F83-6C82B828EF81}"/>
              </a:ext>
            </a:extLst>
          </p:cNvPr>
          <p:cNvSpPr>
            <a:spLocks noGrp="1"/>
          </p:cNvSpPr>
          <p:nvPr>
            <p:ph type="body" sz="quarter" idx="18" hasCustomPrompt="1"/>
          </p:nvPr>
        </p:nvSpPr>
        <p:spPr>
          <a:xfrm>
            <a:off x="7412831" y="3409511"/>
            <a:ext cx="2395537" cy="466725"/>
          </a:xfrm>
        </p:spPr>
        <p:txBody>
          <a:bodyPr>
            <a:normAutofit/>
          </a:bodyPr>
          <a:lstStyle>
            <a:lvl1pPr algn="ctr">
              <a:spcBef>
                <a:spcPts val="0"/>
              </a:spcBef>
              <a:defRPr sz="2000" b="1">
                <a:solidFill>
                  <a:schemeClr val="tx1"/>
                </a:solidFill>
              </a:defRPr>
            </a:lvl1pPr>
          </a:lstStyle>
          <a:p>
            <a:pPr lvl="0"/>
            <a:r>
              <a:rPr lang="en-US" dirty="0"/>
              <a:t>A short subhead 2</a:t>
            </a:r>
          </a:p>
        </p:txBody>
      </p:sp>
      <p:sp>
        <p:nvSpPr>
          <p:cNvPr id="18" name="Text Placeholder 12">
            <a:extLst>
              <a:ext uri="{FF2B5EF4-FFF2-40B4-BE49-F238E27FC236}">
                <a16:creationId xmlns:a16="http://schemas.microsoft.com/office/drawing/2014/main" id="{00E2BEB7-E702-CD4F-9C06-3197F76F0D3C}"/>
              </a:ext>
            </a:extLst>
          </p:cNvPr>
          <p:cNvSpPr>
            <a:spLocks noGrp="1"/>
          </p:cNvSpPr>
          <p:nvPr>
            <p:ph type="body" sz="quarter" idx="19" hasCustomPrompt="1"/>
          </p:nvPr>
        </p:nvSpPr>
        <p:spPr>
          <a:xfrm>
            <a:off x="7412831" y="3961304"/>
            <a:ext cx="2395537" cy="541687"/>
          </a:xfrm>
        </p:spPr>
        <p:txBody>
          <a:bodyPr>
            <a:spAutoFit/>
          </a:bodyPr>
          <a:lstStyle>
            <a:lvl1pPr algn="ctr">
              <a:spcBef>
                <a:spcPts val="0"/>
              </a:spcBef>
              <a:defRPr sz="1600" b="0">
                <a:solidFill>
                  <a:srgbClr val="000000"/>
                </a:solidFill>
              </a:defRPr>
            </a:lvl1pPr>
          </a:lstStyle>
          <a:p>
            <a:pPr lvl="0"/>
            <a:r>
              <a:rPr lang="en-US" dirty="0"/>
              <a:t>Supporting copy </a:t>
            </a:r>
            <a:br>
              <a:rPr lang="en-US" dirty="0"/>
            </a:br>
            <a:r>
              <a:rPr lang="en-US" dirty="0"/>
              <a:t>can live here.</a:t>
            </a:r>
          </a:p>
        </p:txBody>
      </p:sp>
      <p:pic>
        <p:nvPicPr>
          <p:cNvPr id="19" name="Picture 18" descr="A picture containing earbud&#10;&#10;Description automatically generated">
            <a:extLst>
              <a:ext uri="{FF2B5EF4-FFF2-40B4-BE49-F238E27FC236}">
                <a16:creationId xmlns:a16="http://schemas.microsoft.com/office/drawing/2014/main" id="{78F70676-C9EE-9F4B-8853-0DA8DC2ED0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21" name="Text Placeholder 8">
            <a:extLst>
              <a:ext uri="{FF2B5EF4-FFF2-40B4-BE49-F238E27FC236}">
                <a16:creationId xmlns:a16="http://schemas.microsoft.com/office/drawing/2014/main" id="{B98D1259-3E7F-C749-AA56-3DF8B8DF3BD8}"/>
              </a:ext>
            </a:extLst>
          </p:cNvPr>
          <p:cNvSpPr>
            <a:spLocks noGrp="1"/>
          </p:cNvSpPr>
          <p:nvPr>
            <p:ph type="body" sz="quarter" idx="21" hasCustomPrompt="1"/>
          </p:nvPr>
        </p:nvSpPr>
        <p:spPr>
          <a:xfrm>
            <a:off x="8197259" y="6448609"/>
            <a:ext cx="3178068" cy="220445"/>
          </a:xfrm>
        </p:spPr>
        <p:txBody>
          <a:bodyPr wrap="square" anchor="ctr">
            <a:spAutoFit/>
          </a:bodyPr>
          <a:lstStyle>
            <a:lvl1pPr algn="r">
              <a:defRPr sz="850">
                <a:solidFill>
                  <a:schemeClr val="bg2">
                    <a:lumMod val="90000"/>
                  </a:schemeClr>
                </a:solidFill>
              </a:defRPr>
            </a:lvl1pPr>
            <a:lvl2pPr>
              <a:defRPr sz="1050">
                <a:solidFill>
                  <a:schemeClr val="accent1"/>
                </a:solidFill>
              </a:defRPr>
            </a:lvl2pPr>
            <a:lvl3pPr>
              <a:defRPr sz="1000">
                <a:solidFill>
                  <a:schemeClr val="accent1"/>
                </a:solidFill>
              </a:defRPr>
            </a:lvl3pPr>
            <a:lvl4pPr>
              <a:defRPr sz="900">
                <a:solidFill>
                  <a:schemeClr val="accent1"/>
                </a:solidFill>
              </a:defRPr>
            </a:lvl4pPr>
            <a:lvl5pPr>
              <a:defRPr sz="900">
                <a:solidFill>
                  <a:schemeClr val="accent1"/>
                </a:solidFill>
              </a:defRPr>
            </a:lvl5pPr>
          </a:lstStyle>
          <a:p>
            <a:pPr lvl="0"/>
            <a:fld id="{E9D1E257-498D-3542-9680-B1D2254B2817}" type="slidenum">
              <a:rPr lang="en-US" smtClean="0"/>
              <a:t>‹#›</a:t>
            </a:fld>
            <a:endParaRPr lang="en-US" dirty="0"/>
          </a:p>
        </p:txBody>
      </p:sp>
    </p:spTree>
    <p:extLst>
      <p:ext uri="{BB962C8B-B14F-4D97-AF65-F5344CB8AC3E}">
        <p14:creationId xmlns:p14="http://schemas.microsoft.com/office/powerpoint/2010/main" val="155497736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BDBF32-26C7-1941-A3C9-ABEC39E43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273861-7F4B-764C-80C8-9DCCBEB56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A picture containing earbud&#10;&#10;Description automatically generated">
            <a:extLst>
              <a:ext uri="{FF2B5EF4-FFF2-40B4-BE49-F238E27FC236}">
                <a16:creationId xmlns:a16="http://schemas.microsoft.com/office/drawing/2014/main" id="{466E209F-7243-AD45-9B18-3A3C60C1B4F1}"/>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71540" y="6454665"/>
            <a:ext cx="147680" cy="161592"/>
          </a:xfrm>
          <a:prstGeom prst="rect">
            <a:avLst/>
          </a:prstGeom>
        </p:spPr>
      </p:pic>
      <p:sp>
        <p:nvSpPr>
          <p:cNvPr id="9" name="Text Placeholder 8">
            <a:extLst>
              <a:ext uri="{FF2B5EF4-FFF2-40B4-BE49-F238E27FC236}">
                <a16:creationId xmlns:a16="http://schemas.microsoft.com/office/drawing/2014/main" id="{5BB845EE-CB32-3646-965E-B94330E2DE2A}"/>
              </a:ext>
            </a:extLst>
          </p:cNvPr>
          <p:cNvSpPr txBox="1">
            <a:spLocks/>
          </p:cNvSpPr>
          <p:nvPr userDrawn="1"/>
        </p:nvSpPr>
        <p:spPr>
          <a:xfrm>
            <a:off x="846551" y="6437320"/>
            <a:ext cx="3178068" cy="220445"/>
          </a:xfrm>
          <a:prstGeom prst="rect">
            <a:avLst/>
          </a:prstGeom>
        </p:spPr>
        <p:txBody>
          <a:bodyPr wrap="square" anchor="ctr">
            <a:spAutoFit/>
          </a:bodyPr>
          <a:lstStyle>
            <a:lvl1pPr marL="0" marR="0" indent="0" algn="l" defTabSz="914400" rtl="0" eaLnBrk="1" latinLnBrk="0" hangingPunct="1">
              <a:lnSpc>
                <a:spcPct val="90000"/>
              </a:lnSpc>
              <a:spcBef>
                <a:spcPts val="0"/>
              </a:spcBef>
              <a:spcAft>
                <a:spcPts val="0"/>
              </a:spcAft>
              <a:buFont typeface="Arial" panose="020B0604020202020204" pitchFamily="34" charset="0"/>
              <a:buNone/>
              <a:defRPr sz="850" kern="1200">
                <a:solidFill>
                  <a:schemeClr val="accent1"/>
                </a:solidFill>
                <a:latin typeface="Bogle" panose="020B0503020203060203" pitchFamily="34"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050" kern="1200">
                <a:solidFill>
                  <a:schemeClr val="accent1"/>
                </a:solidFill>
                <a:latin typeface="Bogle" panose="020B0503020203060203" pitchFamily="34"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000" kern="1200">
                <a:solidFill>
                  <a:schemeClr val="accent1"/>
                </a:solidFill>
                <a:latin typeface="Bogle" panose="020B0503020203060203" pitchFamily="34"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900" kern="1200">
                <a:solidFill>
                  <a:schemeClr val="accent1"/>
                </a:solidFill>
                <a:latin typeface="Bogle" panose="020B0503020203060203" pitchFamily="34"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900" kern="1200">
                <a:solidFill>
                  <a:schemeClr val="accent1"/>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50" b="1" i="0" kern="1200" dirty="0">
                <a:solidFill>
                  <a:schemeClr val="tx1"/>
                </a:solidFill>
                <a:effectLst/>
                <a:latin typeface="Bogle" panose="020B0503020203060203" pitchFamily="34" charset="77"/>
                <a:ea typeface="+mn-ea"/>
                <a:cs typeface="+mn-cs"/>
              </a:rPr>
              <a:t>Department Name  </a:t>
            </a:r>
            <a:r>
              <a:rPr lang="en-US" sz="850" b="0" i="0" kern="1200" dirty="0">
                <a:solidFill>
                  <a:schemeClr val="tx1"/>
                </a:solidFill>
                <a:effectLst/>
                <a:latin typeface="Bogle" panose="020B0503020203060203" pitchFamily="34" charset="77"/>
                <a:ea typeface="+mn-ea"/>
                <a:cs typeface="+mn-cs"/>
              </a:rPr>
              <a:t>|  Team Name (edit in master slide)</a:t>
            </a:r>
            <a:endParaRPr lang="en-US" sz="900" dirty="0">
              <a:solidFill>
                <a:schemeClr val="tx1"/>
              </a:solidFill>
            </a:endParaRPr>
          </a:p>
        </p:txBody>
      </p:sp>
    </p:spTree>
    <p:extLst>
      <p:ext uri="{BB962C8B-B14F-4D97-AF65-F5344CB8AC3E}">
        <p14:creationId xmlns:p14="http://schemas.microsoft.com/office/powerpoint/2010/main" val="83805416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56" r:id="rId4"/>
    <p:sldLayoutId id="2147483652" r:id="rId5"/>
    <p:sldLayoutId id="2147483675" r:id="rId6"/>
    <p:sldLayoutId id="2147483653" r:id="rId7"/>
    <p:sldLayoutId id="2147483654" r:id="rId8"/>
    <p:sldLayoutId id="2147483657" r:id="rId9"/>
    <p:sldLayoutId id="2147483663" r:id="rId10"/>
    <p:sldLayoutId id="2147483664" r:id="rId11"/>
    <p:sldLayoutId id="2147483665" r:id="rId12"/>
    <p:sldLayoutId id="2147483666" r:id="rId13"/>
    <p:sldLayoutId id="2147483667" r:id="rId14"/>
    <p:sldLayoutId id="2147483676" r:id="rId15"/>
  </p:sldLayoutIdLst>
  <p:txStyles>
    <p:titleStyle>
      <a:lvl1pPr algn="l" defTabSz="914400" rtl="0" eaLnBrk="1" latinLnBrk="0" hangingPunct="1">
        <a:lnSpc>
          <a:spcPct val="90000"/>
        </a:lnSpc>
        <a:spcBef>
          <a:spcPct val="0"/>
        </a:spcBef>
        <a:buNone/>
        <a:defRPr sz="4400" b="1" kern="1200">
          <a:solidFill>
            <a:schemeClr val="tx1"/>
          </a:solidFill>
          <a:latin typeface="Bogle" panose="020B0503020203060203" pitchFamily="34" charset="77"/>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Bogle" panose="020B0503020203060203" pitchFamily="34"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accent3"/>
          </a:solidFill>
          <a:latin typeface="Bogle" panose="020B0503020203060203" pitchFamily="34"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accent3"/>
          </a:solidFill>
          <a:latin typeface="Bogle" panose="020B0503020203060203" pitchFamily="34"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accent3"/>
          </a:solidFill>
          <a:latin typeface="Bogle" panose="020B0503020203060203" pitchFamily="34"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accent3"/>
          </a:solidFill>
          <a:latin typeface="Bogle" panose="020B050302020306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41F4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594513"/>
      </p:ext>
    </p:extLst>
  </p:cSld>
  <p:clrMap bg1="lt1" tx1="dk1" bg2="lt2" tx2="dk2" accent1="accent1" accent2="accent2" accent3="accent3" accent4="accent4" accent5="accent5" accent6="accent6" hlink="hlink" folHlink="folHlink"/>
  <p:sldLayoutIdLst>
    <p:sldLayoutId id="2147483659" r:id="rId1"/>
    <p:sldLayoutId id="2147483673" r:id="rId2"/>
    <p:sldLayoutId id="2147483660" r:id="rId3"/>
    <p:sldLayoutId id="2147483661" r:id="rId4"/>
    <p:sldLayoutId id="2147483671" r:id="rId5"/>
    <p:sldLayoutId id="2147483662" r:id="rId6"/>
    <p:sldLayoutId id="2147483677" r:id="rId7"/>
  </p:sldLayoutIdLst>
  <p:txStyles>
    <p:titleStyle>
      <a:lvl1pPr algn="l" defTabSz="914400" rtl="0" eaLnBrk="1" latinLnBrk="0" hangingPunct="1">
        <a:lnSpc>
          <a:spcPct val="90000"/>
        </a:lnSpc>
        <a:spcBef>
          <a:spcPct val="0"/>
        </a:spcBef>
        <a:buNone/>
        <a:defRPr sz="4400" b="1" kern="1200">
          <a:solidFill>
            <a:schemeClr val="accent1"/>
          </a:solidFill>
          <a:latin typeface="Bogle" panose="020B0503020203060203"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A98A94-EFCB-2747-AEC1-30C8DDADAA20}"/>
              </a:ext>
            </a:extLst>
          </p:cNvPr>
          <p:cNvSpPr>
            <a:spLocks noGrp="1"/>
          </p:cNvSpPr>
          <p:nvPr>
            <p:ph type="body" sz="quarter" idx="13"/>
          </p:nvPr>
        </p:nvSpPr>
        <p:spPr>
          <a:xfrm>
            <a:off x="784768" y="3429000"/>
            <a:ext cx="8927365" cy="1754326"/>
          </a:xfrm>
        </p:spPr>
        <p:txBody>
          <a:bodyPr/>
          <a:lstStyle/>
          <a:p>
            <a:r>
              <a:rPr lang="en-US" dirty="0">
                <a:solidFill>
                  <a:srgbClr val="FFC000"/>
                </a:solidFill>
              </a:rPr>
              <a:t>Walmart Trip Type </a:t>
            </a:r>
            <a:r>
              <a:rPr lang="en-US" dirty="0"/>
              <a:t>Prediction</a:t>
            </a:r>
          </a:p>
        </p:txBody>
      </p:sp>
      <p:sp>
        <p:nvSpPr>
          <p:cNvPr id="3" name="Text Placeholder 2">
            <a:extLst>
              <a:ext uri="{FF2B5EF4-FFF2-40B4-BE49-F238E27FC236}">
                <a16:creationId xmlns:a16="http://schemas.microsoft.com/office/drawing/2014/main" id="{312F94CA-A713-8040-9EA4-54B868E7CBF9}"/>
              </a:ext>
            </a:extLst>
          </p:cNvPr>
          <p:cNvSpPr>
            <a:spLocks noGrp="1"/>
          </p:cNvSpPr>
          <p:nvPr>
            <p:ph type="body" sz="quarter" idx="14"/>
          </p:nvPr>
        </p:nvSpPr>
        <p:spPr/>
        <p:txBody>
          <a:bodyPr/>
          <a:lstStyle/>
          <a:p>
            <a:endParaRPr lang="en-US" dirty="0">
              <a:solidFill>
                <a:srgbClr val="041F41"/>
              </a:solidFill>
            </a:endParaRPr>
          </a:p>
        </p:txBody>
      </p:sp>
    </p:spTree>
    <p:extLst>
      <p:ext uri="{BB962C8B-B14F-4D97-AF65-F5344CB8AC3E}">
        <p14:creationId xmlns:p14="http://schemas.microsoft.com/office/powerpoint/2010/main" val="281387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D018B1-9FF8-46C2-870A-547C68C79E57}"/>
              </a:ext>
            </a:extLst>
          </p:cNvPr>
          <p:cNvSpPr>
            <a:spLocks noGrp="1"/>
          </p:cNvSpPr>
          <p:nvPr>
            <p:ph type="body" sz="quarter" idx="14"/>
          </p:nvPr>
        </p:nvSpPr>
        <p:spPr>
          <a:xfrm>
            <a:off x="1628783" y="4300629"/>
            <a:ext cx="8927364" cy="646331"/>
          </a:xfrm>
        </p:spPr>
        <p:txBody>
          <a:bodyPr/>
          <a:lstStyle/>
          <a:p>
            <a:r>
              <a:rPr lang="en-CA" dirty="0"/>
              <a:t>It seems like Department varies by Trip Type indicating that Department might be important factor contributing to predicting Trip Type</a:t>
            </a:r>
          </a:p>
        </p:txBody>
      </p:sp>
      <p:pic>
        <p:nvPicPr>
          <p:cNvPr id="4" name="Picture 3">
            <a:extLst>
              <a:ext uri="{FF2B5EF4-FFF2-40B4-BE49-F238E27FC236}">
                <a16:creationId xmlns:a16="http://schemas.microsoft.com/office/drawing/2014/main" id="{5026A1D9-6D37-4DF8-983E-4F79F952BD4F}"/>
              </a:ext>
            </a:extLst>
          </p:cNvPr>
          <p:cNvPicPr>
            <a:picLocks noChangeAspect="1"/>
          </p:cNvPicPr>
          <p:nvPr/>
        </p:nvPicPr>
        <p:blipFill>
          <a:blip r:embed="rId2"/>
          <a:stretch>
            <a:fillRect/>
          </a:stretch>
        </p:blipFill>
        <p:spPr>
          <a:xfrm>
            <a:off x="420327" y="378279"/>
            <a:ext cx="11344275" cy="3619500"/>
          </a:xfrm>
          <a:prstGeom prst="rect">
            <a:avLst/>
          </a:prstGeom>
        </p:spPr>
      </p:pic>
    </p:spTree>
    <p:extLst>
      <p:ext uri="{BB962C8B-B14F-4D97-AF65-F5344CB8AC3E}">
        <p14:creationId xmlns:p14="http://schemas.microsoft.com/office/powerpoint/2010/main" val="3935014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9093E5-5D9E-9A41-B7BD-57D11E527D73}"/>
              </a:ext>
            </a:extLst>
          </p:cNvPr>
          <p:cNvSpPr>
            <a:spLocks noGrp="1"/>
          </p:cNvSpPr>
          <p:nvPr>
            <p:ph type="body" sz="quarter" idx="13"/>
          </p:nvPr>
        </p:nvSpPr>
        <p:spPr/>
        <p:txBody>
          <a:bodyPr/>
          <a:lstStyle/>
          <a:p>
            <a:r>
              <a:rPr lang="en-US" dirty="0"/>
              <a:t>Modeling</a:t>
            </a:r>
          </a:p>
        </p:txBody>
      </p:sp>
      <p:sp>
        <p:nvSpPr>
          <p:cNvPr id="3" name="Text Placeholder 2">
            <a:extLst>
              <a:ext uri="{FF2B5EF4-FFF2-40B4-BE49-F238E27FC236}">
                <a16:creationId xmlns:a16="http://schemas.microsoft.com/office/drawing/2014/main" id="{D0D1A342-0F2E-9E48-A384-CD7B4BD27DA9}"/>
              </a:ext>
            </a:extLst>
          </p:cNvPr>
          <p:cNvSpPr>
            <a:spLocks noGrp="1"/>
          </p:cNvSpPr>
          <p:nvPr>
            <p:ph type="body" sz="quarter" idx="14"/>
          </p:nvPr>
        </p:nvSpPr>
        <p:spPr/>
        <p:txBody>
          <a:bodyPr/>
          <a:lstStyle/>
          <a:p>
            <a:r>
              <a:rPr lang="en-US" dirty="0"/>
              <a:t>Predict Walmart Trip Type</a:t>
            </a:r>
          </a:p>
        </p:txBody>
      </p:sp>
    </p:spTree>
    <p:extLst>
      <p:ext uri="{BB962C8B-B14F-4D97-AF65-F5344CB8AC3E}">
        <p14:creationId xmlns:p14="http://schemas.microsoft.com/office/powerpoint/2010/main" val="3327811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35DE847-87F7-4608-856D-80BED2792461}"/>
              </a:ext>
            </a:extLst>
          </p:cNvPr>
          <p:cNvSpPr>
            <a:spLocks noGrp="1"/>
          </p:cNvSpPr>
          <p:nvPr>
            <p:ph type="body" sz="quarter" idx="13"/>
          </p:nvPr>
        </p:nvSpPr>
        <p:spPr/>
        <p:txBody>
          <a:bodyPr/>
          <a:lstStyle/>
          <a:p>
            <a:r>
              <a:rPr lang="en-CA" dirty="0"/>
              <a:t>2 Models</a:t>
            </a:r>
          </a:p>
        </p:txBody>
      </p:sp>
      <p:sp>
        <p:nvSpPr>
          <p:cNvPr id="5" name="Text Placeholder 4">
            <a:extLst>
              <a:ext uri="{FF2B5EF4-FFF2-40B4-BE49-F238E27FC236}">
                <a16:creationId xmlns:a16="http://schemas.microsoft.com/office/drawing/2014/main" id="{BD8740A5-6A33-4F2A-BD32-B16B82550751}"/>
              </a:ext>
            </a:extLst>
          </p:cNvPr>
          <p:cNvSpPr>
            <a:spLocks noGrp="1"/>
          </p:cNvSpPr>
          <p:nvPr>
            <p:ph type="body" sz="quarter" idx="15"/>
          </p:nvPr>
        </p:nvSpPr>
        <p:spPr/>
        <p:txBody>
          <a:bodyPr>
            <a:normAutofit fontScale="92500"/>
          </a:bodyPr>
          <a:lstStyle/>
          <a:p>
            <a:r>
              <a:rPr lang="en-CA" dirty="0"/>
              <a:t>Basic Neural Network</a:t>
            </a:r>
          </a:p>
        </p:txBody>
      </p:sp>
      <p:sp>
        <p:nvSpPr>
          <p:cNvPr id="6" name="Text Placeholder 5">
            <a:extLst>
              <a:ext uri="{FF2B5EF4-FFF2-40B4-BE49-F238E27FC236}">
                <a16:creationId xmlns:a16="http://schemas.microsoft.com/office/drawing/2014/main" id="{FF9C9013-7C30-4E1E-8104-812A7222A6C1}"/>
              </a:ext>
            </a:extLst>
          </p:cNvPr>
          <p:cNvSpPr>
            <a:spLocks noGrp="1"/>
          </p:cNvSpPr>
          <p:nvPr>
            <p:ph type="body" sz="quarter" idx="16"/>
          </p:nvPr>
        </p:nvSpPr>
        <p:spPr>
          <a:xfrm>
            <a:off x="2383631" y="3961304"/>
            <a:ext cx="2683319" cy="1200329"/>
          </a:xfrm>
        </p:spPr>
        <p:txBody>
          <a:bodyPr/>
          <a:lstStyle/>
          <a:p>
            <a:pPr marL="285750" indent="-285750" algn="l">
              <a:buFont typeface="Arial" panose="020B0604020202020204" pitchFamily="34" charset="0"/>
              <a:buChar char="•"/>
            </a:pPr>
            <a:r>
              <a:rPr lang="en-CA" dirty="0"/>
              <a:t>Single Layer Neural Network </a:t>
            </a:r>
          </a:p>
          <a:p>
            <a:pPr marL="285750" indent="-285750" algn="l">
              <a:buFont typeface="Arial" panose="020B0604020202020204" pitchFamily="34" charset="0"/>
              <a:buChar char="•"/>
            </a:pPr>
            <a:r>
              <a:rPr lang="en-CA" dirty="0"/>
              <a:t>1000 Neurons</a:t>
            </a:r>
          </a:p>
          <a:p>
            <a:pPr marL="285750" indent="-285750" algn="l">
              <a:buFont typeface="Arial" panose="020B0604020202020204" pitchFamily="34" charset="0"/>
              <a:buChar char="•"/>
            </a:pPr>
            <a:r>
              <a:rPr lang="en-CA" dirty="0"/>
              <a:t>L1 regularization</a:t>
            </a:r>
          </a:p>
          <a:p>
            <a:pPr marL="285750" indent="-285750" algn="l">
              <a:buFont typeface="Arial" panose="020B0604020202020204" pitchFamily="34" charset="0"/>
              <a:buChar char="•"/>
            </a:pPr>
            <a:r>
              <a:rPr lang="en-CA" dirty="0"/>
              <a:t>Early Stopping</a:t>
            </a:r>
          </a:p>
        </p:txBody>
      </p:sp>
      <p:sp>
        <p:nvSpPr>
          <p:cNvPr id="7" name="Text Placeholder 6">
            <a:extLst>
              <a:ext uri="{FF2B5EF4-FFF2-40B4-BE49-F238E27FC236}">
                <a16:creationId xmlns:a16="http://schemas.microsoft.com/office/drawing/2014/main" id="{A1F09B52-1B3A-4248-983A-1A5E25FF1B74}"/>
              </a:ext>
            </a:extLst>
          </p:cNvPr>
          <p:cNvSpPr>
            <a:spLocks noGrp="1"/>
          </p:cNvSpPr>
          <p:nvPr>
            <p:ph type="body" sz="quarter" idx="18"/>
          </p:nvPr>
        </p:nvSpPr>
        <p:spPr/>
        <p:txBody>
          <a:bodyPr/>
          <a:lstStyle/>
          <a:p>
            <a:r>
              <a:rPr lang="en-CA" dirty="0"/>
              <a:t>LSTM RNN</a:t>
            </a:r>
          </a:p>
        </p:txBody>
      </p:sp>
      <p:sp>
        <p:nvSpPr>
          <p:cNvPr id="8" name="Text Placeholder 7">
            <a:extLst>
              <a:ext uri="{FF2B5EF4-FFF2-40B4-BE49-F238E27FC236}">
                <a16:creationId xmlns:a16="http://schemas.microsoft.com/office/drawing/2014/main" id="{CA8232D2-CD5B-46D3-8A1E-F97D7E655BD4}"/>
              </a:ext>
            </a:extLst>
          </p:cNvPr>
          <p:cNvSpPr>
            <a:spLocks noGrp="1"/>
          </p:cNvSpPr>
          <p:nvPr>
            <p:ph type="body" sz="quarter" idx="19"/>
          </p:nvPr>
        </p:nvSpPr>
        <p:spPr>
          <a:xfrm>
            <a:off x="7412831" y="3961304"/>
            <a:ext cx="2395537" cy="978729"/>
          </a:xfrm>
        </p:spPr>
        <p:txBody>
          <a:bodyPr/>
          <a:lstStyle/>
          <a:p>
            <a:pPr marL="285750" indent="-285750" algn="l">
              <a:buFont typeface="Arial" panose="020B0604020202020204" pitchFamily="34" charset="0"/>
              <a:buChar char="•"/>
            </a:pPr>
            <a:r>
              <a:rPr lang="en-CA" dirty="0"/>
              <a:t>Single Layer LSTM</a:t>
            </a:r>
          </a:p>
          <a:p>
            <a:pPr marL="285750" indent="-285750" algn="l">
              <a:buFont typeface="Arial" panose="020B0604020202020204" pitchFamily="34" charset="0"/>
              <a:buChar char="•"/>
            </a:pPr>
            <a:r>
              <a:rPr lang="en-CA" dirty="0"/>
              <a:t>600 Neurons</a:t>
            </a:r>
          </a:p>
          <a:p>
            <a:pPr marL="285750" indent="-285750" algn="l">
              <a:buFont typeface="Arial" panose="020B0604020202020204" pitchFamily="34" charset="0"/>
              <a:buChar char="•"/>
            </a:pPr>
            <a:r>
              <a:rPr lang="en-CA" dirty="0"/>
              <a:t>L1 Regularization</a:t>
            </a:r>
          </a:p>
          <a:p>
            <a:pPr marL="285750" indent="-285750" algn="l">
              <a:buFont typeface="Arial" panose="020B0604020202020204" pitchFamily="34" charset="0"/>
              <a:buChar char="•"/>
            </a:pPr>
            <a:r>
              <a:rPr lang="en-CA" dirty="0"/>
              <a:t>Early Stopping</a:t>
            </a:r>
          </a:p>
        </p:txBody>
      </p:sp>
      <p:sp>
        <p:nvSpPr>
          <p:cNvPr id="9" name="Text Placeholder 8">
            <a:extLst>
              <a:ext uri="{FF2B5EF4-FFF2-40B4-BE49-F238E27FC236}">
                <a16:creationId xmlns:a16="http://schemas.microsoft.com/office/drawing/2014/main" id="{8F594AA9-F7FC-41C3-93A6-F2B6F6CACD2D}"/>
              </a:ext>
            </a:extLst>
          </p:cNvPr>
          <p:cNvSpPr>
            <a:spLocks noGrp="1"/>
          </p:cNvSpPr>
          <p:nvPr>
            <p:ph type="body" sz="quarter" idx="21"/>
          </p:nvPr>
        </p:nvSpPr>
        <p:spPr/>
        <p:txBody>
          <a:bodyPr/>
          <a:lstStyle/>
          <a:p>
            <a:endParaRPr lang="en-CA"/>
          </a:p>
        </p:txBody>
      </p:sp>
      <p:sp>
        <p:nvSpPr>
          <p:cNvPr id="2" name="TextBox 1">
            <a:extLst>
              <a:ext uri="{FF2B5EF4-FFF2-40B4-BE49-F238E27FC236}">
                <a16:creationId xmlns:a16="http://schemas.microsoft.com/office/drawing/2014/main" id="{3C4B970A-366C-4BC9-BE6C-8642EE900F50}"/>
              </a:ext>
            </a:extLst>
          </p:cNvPr>
          <p:cNvSpPr txBox="1"/>
          <p:nvPr/>
        </p:nvSpPr>
        <p:spPr>
          <a:xfrm>
            <a:off x="3078761" y="2407641"/>
            <a:ext cx="1140902" cy="707886"/>
          </a:xfrm>
          <a:prstGeom prst="rect">
            <a:avLst/>
          </a:prstGeom>
          <a:noFill/>
        </p:spPr>
        <p:txBody>
          <a:bodyPr wrap="square" rtlCol="0">
            <a:spAutoFit/>
          </a:bodyPr>
          <a:lstStyle/>
          <a:p>
            <a:pPr algn="ctr"/>
            <a:r>
              <a:rPr lang="en-CA" sz="2000" b="1" dirty="0">
                <a:solidFill>
                  <a:schemeClr val="accent1">
                    <a:lumMod val="60000"/>
                    <a:lumOff val="40000"/>
                  </a:schemeClr>
                </a:solidFill>
                <a:latin typeface="Bogle" panose="020B0503020203060203" pitchFamily="34" charset="77"/>
              </a:rPr>
              <a:t>79% </a:t>
            </a:r>
          </a:p>
          <a:p>
            <a:pPr algn="ctr"/>
            <a:r>
              <a:rPr lang="en-CA" sz="2000" b="1" dirty="0">
                <a:solidFill>
                  <a:schemeClr val="accent3"/>
                </a:solidFill>
                <a:latin typeface="Bogle" panose="020B0503020203060203" pitchFamily="34" charset="77"/>
              </a:rPr>
              <a:t>accuracy</a:t>
            </a:r>
          </a:p>
        </p:txBody>
      </p:sp>
      <p:sp>
        <p:nvSpPr>
          <p:cNvPr id="10" name="TextBox 9">
            <a:extLst>
              <a:ext uri="{FF2B5EF4-FFF2-40B4-BE49-F238E27FC236}">
                <a16:creationId xmlns:a16="http://schemas.microsoft.com/office/drawing/2014/main" id="{20C1EEDF-C60E-4F17-9884-04755389C544}"/>
              </a:ext>
            </a:extLst>
          </p:cNvPr>
          <p:cNvSpPr txBox="1"/>
          <p:nvPr/>
        </p:nvSpPr>
        <p:spPr>
          <a:xfrm>
            <a:off x="8040148" y="2442596"/>
            <a:ext cx="1140902" cy="707886"/>
          </a:xfrm>
          <a:prstGeom prst="rect">
            <a:avLst/>
          </a:prstGeom>
          <a:noFill/>
        </p:spPr>
        <p:txBody>
          <a:bodyPr wrap="square" rtlCol="0">
            <a:spAutoFit/>
          </a:bodyPr>
          <a:lstStyle/>
          <a:p>
            <a:pPr algn="ctr"/>
            <a:r>
              <a:rPr lang="en-CA" sz="2000" b="1" dirty="0">
                <a:solidFill>
                  <a:srgbClr val="C00000"/>
                </a:solidFill>
                <a:latin typeface="Bogle" panose="020B0503020203060203" pitchFamily="34" charset="77"/>
              </a:rPr>
              <a:t>21%</a:t>
            </a:r>
          </a:p>
          <a:p>
            <a:pPr algn="ctr"/>
            <a:r>
              <a:rPr lang="en-CA" sz="2000" b="1" dirty="0">
                <a:solidFill>
                  <a:schemeClr val="accent3"/>
                </a:solidFill>
                <a:latin typeface="Bogle" panose="020B0503020203060203" pitchFamily="34" charset="77"/>
              </a:rPr>
              <a:t>accuracy</a:t>
            </a:r>
          </a:p>
        </p:txBody>
      </p:sp>
    </p:spTree>
    <p:extLst>
      <p:ext uri="{BB962C8B-B14F-4D97-AF65-F5344CB8AC3E}">
        <p14:creationId xmlns:p14="http://schemas.microsoft.com/office/powerpoint/2010/main" val="75901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D9CDF5-DF61-4529-A8C4-CA67CD55C7A5}"/>
              </a:ext>
            </a:extLst>
          </p:cNvPr>
          <p:cNvSpPr/>
          <p:nvPr/>
        </p:nvSpPr>
        <p:spPr>
          <a:xfrm>
            <a:off x="0" y="471647"/>
            <a:ext cx="5363363" cy="6669054"/>
          </a:xfrm>
          <a:prstGeom prst="rect">
            <a:avLst/>
          </a:prstGeom>
          <a:solidFill>
            <a:srgbClr val="041F41"/>
          </a:solidFill>
          <a:ln>
            <a:solidFill>
              <a:srgbClr val="007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 Placeholder 3">
            <a:extLst>
              <a:ext uri="{FF2B5EF4-FFF2-40B4-BE49-F238E27FC236}">
                <a16:creationId xmlns:a16="http://schemas.microsoft.com/office/drawing/2014/main" id="{A14BE538-9FE9-E541-8109-BB6B05236DD8}"/>
              </a:ext>
            </a:extLst>
          </p:cNvPr>
          <p:cNvSpPr>
            <a:spLocks noGrp="1"/>
          </p:cNvSpPr>
          <p:nvPr>
            <p:ph type="body" sz="quarter" idx="13"/>
          </p:nvPr>
        </p:nvSpPr>
        <p:spPr>
          <a:xfrm>
            <a:off x="812832" y="630402"/>
            <a:ext cx="10434638" cy="490904"/>
          </a:xfrm>
        </p:spPr>
        <p:txBody>
          <a:bodyPr/>
          <a:lstStyle/>
          <a:p>
            <a:pPr marL="0" indent="0">
              <a:buNone/>
            </a:pPr>
            <a:r>
              <a:rPr lang="en-US" dirty="0">
                <a:solidFill>
                  <a:srgbClr val="FFC000"/>
                </a:solidFill>
              </a:rPr>
              <a:t>CLASSIFICATION REPORT</a:t>
            </a:r>
          </a:p>
        </p:txBody>
      </p:sp>
      <p:sp>
        <p:nvSpPr>
          <p:cNvPr id="5" name="Text Placeholder 4">
            <a:extLst>
              <a:ext uri="{FF2B5EF4-FFF2-40B4-BE49-F238E27FC236}">
                <a16:creationId xmlns:a16="http://schemas.microsoft.com/office/drawing/2014/main" id="{F66E0EDC-6AC3-F943-880B-4532DA187434}"/>
              </a:ext>
            </a:extLst>
          </p:cNvPr>
          <p:cNvSpPr>
            <a:spLocks noGrp="1"/>
          </p:cNvSpPr>
          <p:nvPr>
            <p:ph type="body" sz="quarter" idx="14"/>
          </p:nvPr>
        </p:nvSpPr>
        <p:spPr>
          <a:xfrm>
            <a:off x="645052" y="1529583"/>
            <a:ext cx="4648401" cy="4148164"/>
          </a:xfrm>
        </p:spPr>
        <p:txBody>
          <a:bodyPr/>
          <a:lstStyle/>
          <a:p>
            <a:pPr marL="342900" indent="-342900">
              <a:buFont typeface="Arial" panose="020B0604020202020204" pitchFamily="34" charset="0"/>
              <a:buChar char="•"/>
            </a:pPr>
            <a:r>
              <a:rPr lang="en-US" dirty="0">
                <a:solidFill>
                  <a:schemeClr val="accent4"/>
                </a:solidFill>
              </a:rPr>
              <a:t>Classification Report shows that the recall and precision varies significantly for certain </a:t>
            </a:r>
            <a:r>
              <a:rPr lang="en-US" dirty="0" err="1">
                <a:solidFill>
                  <a:schemeClr val="accent4"/>
                </a:solidFill>
              </a:rPr>
              <a:t>TripTypes</a:t>
            </a:r>
            <a:endParaRPr lang="en-US" dirty="0">
              <a:solidFill>
                <a:schemeClr val="accent4"/>
              </a:solidFill>
            </a:endParaRPr>
          </a:p>
          <a:p>
            <a:pPr marL="342900" indent="-342900">
              <a:buFont typeface="Arial" panose="020B0604020202020204" pitchFamily="34" charset="0"/>
              <a:buChar char="•"/>
            </a:pPr>
            <a:r>
              <a:rPr lang="en-US" dirty="0">
                <a:solidFill>
                  <a:schemeClr val="accent4"/>
                </a:solidFill>
              </a:rPr>
              <a:t>For Example, </a:t>
            </a:r>
            <a:r>
              <a:rPr lang="en-US" dirty="0" err="1">
                <a:solidFill>
                  <a:schemeClr val="accent4"/>
                </a:solidFill>
              </a:rPr>
              <a:t>TripType</a:t>
            </a:r>
            <a:r>
              <a:rPr lang="en-US" dirty="0">
                <a:solidFill>
                  <a:schemeClr val="accent4"/>
                </a:solidFill>
              </a:rPr>
              <a:t> 28 – 31 have lower F1-score compared to other </a:t>
            </a:r>
            <a:r>
              <a:rPr lang="en-US" dirty="0" err="1">
                <a:solidFill>
                  <a:schemeClr val="accent4"/>
                </a:solidFill>
              </a:rPr>
              <a:t>TripTypes</a:t>
            </a:r>
            <a:endParaRPr lang="en-US" dirty="0">
              <a:solidFill>
                <a:schemeClr val="accent4"/>
              </a:solidFill>
            </a:endParaRPr>
          </a:p>
        </p:txBody>
      </p:sp>
      <p:sp>
        <p:nvSpPr>
          <p:cNvPr id="7" name="Text Placeholder 6">
            <a:extLst>
              <a:ext uri="{FF2B5EF4-FFF2-40B4-BE49-F238E27FC236}">
                <a16:creationId xmlns:a16="http://schemas.microsoft.com/office/drawing/2014/main" id="{D652A5ED-7BA2-E349-8774-24B81F347458}"/>
              </a:ext>
            </a:extLst>
          </p:cNvPr>
          <p:cNvSpPr>
            <a:spLocks noGrp="1"/>
          </p:cNvSpPr>
          <p:nvPr>
            <p:ph type="body" sz="quarter" idx="16"/>
          </p:nvPr>
        </p:nvSpPr>
        <p:spPr/>
        <p:txBody>
          <a:bodyPr/>
          <a:lstStyle/>
          <a:p>
            <a:endParaRPr lang="en-US"/>
          </a:p>
        </p:txBody>
      </p:sp>
      <p:pic>
        <p:nvPicPr>
          <p:cNvPr id="6" name="Picture 5">
            <a:extLst>
              <a:ext uri="{FF2B5EF4-FFF2-40B4-BE49-F238E27FC236}">
                <a16:creationId xmlns:a16="http://schemas.microsoft.com/office/drawing/2014/main" id="{A1B96D41-EC64-4E4A-B4EC-75AD2B66C77A}"/>
              </a:ext>
            </a:extLst>
          </p:cNvPr>
          <p:cNvPicPr>
            <a:picLocks noChangeAspect="1"/>
          </p:cNvPicPr>
          <p:nvPr/>
        </p:nvPicPr>
        <p:blipFill>
          <a:blip r:embed="rId2"/>
          <a:stretch>
            <a:fillRect/>
          </a:stretch>
        </p:blipFill>
        <p:spPr>
          <a:xfrm>
            <a:off x="6384065" y="1180253"/>
            <a:ext cx="2695575" cy="4171950"/>
          </a:xfrm>
          <a:prstGeom prst="rect">
            <a:avLst/>
          </a:prstGeom>
        </p:spPr>
      </p:pic>
    </p:spTree>
    <p:extLst>
      <p:ext uri="{BB962C8B-B14F-4D97-AF65-F5344CB8AC3E}">
        <p14:creationId xmlns:p14="http://schemas.microsoft.com/office/powerpoint/2010/main" val="20186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8D5ED5-BFEF-2A43-92CB-EE32E7AC33E2}"/>
              </a:ext>
            </a:extLst>
          </p:cNvPr>
          <p:cNvSpPr>
            <a:spLocks noGrp="1"/>
          </p:cNvSpPr>
          <p:nvPr>
            <p:ph type="body" sz="quarter" idx="13"/>
          </p:nvPr>
        </p:nvSpPr>
        <p:spPr/>
        <p:txBody>
          <a:bodyPr/>
          <a:lstStyle/>
          <a:p>
            <a:r>
              <a:rPr lang="en-US" dirty="0"/>
              <a:t>Model Interpretability</a:t>
            </a:r>
          </a:p>
        </p:txBody>
      </p:sp>
      <p:sp>
        <p:nvSpPr>
          <p:cNvPr id="3" name="TextBox 2">
            <a:extLst>
              <a:ext uri="{FF2B5EF4-FFF2-40B4-BE49-F238E27FC236}">
                <a16:creationId xmlns:a16="http://schemas.microsoft.com/office/drawing/2014/main" id="{F765055F-FC93-4C68-BA23-6B803A9F5C32}"/>
              </a:ext>
            </a:extLst>
          </p:cNvPr>
          <p:cNvSpPr txBox="1"/>
          <p:nvPr/>
        </p:nvSpPr>
        <p:spPr>
          <a:xfrm>
            <a:off x="4043493" y="4159874"/>
            <a:ext cx="4244829" cy="646331"/>
          </a:xfrm>
          <a:prstGeom prst="rect">
            <a:avLst/>
          </a:prstGeom>
          <a:noFill/>
        </p:spPr>
        <p:txBody>
          <a:bodyPr wrap="square" rtlCol="0">
            <a:spAutoFit/>
          </a:bodyPr>
          <a:lstStyle/>
          <a:p>
            <a:r>
              <a:rPr lang="en-CA" dirty="0"/>
              <a:t>Using </a:t>
            </a:r>
            <a:r>
              <a:rPr lang="en-CA" b="1" dirty="0" err="1">
                <a:solidFill>
                  <a:srgbClr val="FFC000"/>
                </a:solidFill>
              </a:rPr>
              <a:t>Shap</a:t>
            </a:r>
            <a:r>
              <a:rPr lang="en-CA" b="1" dirty="0">
                <a:solidFill>
                  <a:srgbClr val="FFC000"/>
                </a:solidFill>
              </a:rPr>
              <a:t> Values </a:t>
            </a:r>
            <a:r>
              <a:rPr lang="en-CA" dirty="0"/>
              <a:t>to explain the model by using sample of correctly classified rows </a:t>
            </a:r>
          </a:p>
        </p:txBody>
      </p:sp>
    </p:spTree>
    <p:extLst>
      <p:ext uri="{BB962C8B-B14F-4D97-AF65-F5344CB8AC3E}">
        <p14:creationId xmlns:p14="http://schemas.microsoft.com/office/powerpoint/2010/main" val="354180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24437D-BB10-4A41-BB5B-A8AB12222B86}"/>
              </a:ext>
            </a:extLst>
          </p:cNvPr>
          <p:cNvSpPr>
            <a:spLocks noGrp="1"/>
          </p:cNvSpPr>
          <p:nvPr>
            <p:ph type="body" sz="quarter" idx="14"/>
          </p:nvPr>
        </p:nvSpPr>
        <p:spPr/>
        <p:txBody>
          <a:bodyPr/>
          <a:lstStyle/>
          <a:p>
            <a:r>
              <a:rPr lang="en-US" dirty="0"/>
              <a:t>Insight – Aggregate Department</a:t>
            </a:r>
          </a:p>
        </p:txBody>
      </p:sp>
      <p:sp>
        <p:nvSpPr>
          <p:cNvPr id="5" name="TextBox 4">
            <a:extLst>
              <a:ext uri="{FF2B5EF4-FFF2-40B4-BE49-F238E27FC236}">
                <a16:creationId xmlns:a16="http://schemas.microsoft.com/office/drawing/2014/main" id="{00FCC367-B3E9-4738-904D-71769B30E4C6}"/>
              </a:ext>
            </a:extLst>
          </p:cNvPr>
          <p:cNvSpPr txBox="1"/>
          <p:nvPr/>
        </p:nvSpPr>
        <p:spPr>
          <a:xfrm>
            <a:off x="109057" y="5145468"/>
            <a:ext cx="11442583" cy="646331"/>
          </a:xfrm>
          <a:prstGeom prst="rect">
            <a:avLst/>
          </a:prstGeom>
          <a:noFill/>
        </p:spPr>
        <p:txBody>
          <a:bodyPr wrap="square" rtlCol="0">
            <a:spAutoFit/>
          </a:bodyPr>
          <a:lstStyle/>
          <a:p>
            <a:r>
              <a:rPr lang="en-CA" dirty="0">
                <a:solidFill>
                  <a:schemeClr val="tx2"/>
                </a:solidFill>
              </a:rPr>
              <a:t>For the first 20 </a:t>
            </a:r>
            <a:r>
              <a:rPr lang="en-CA" dirty="0" err="1">
                <a:solidFill>
                  <a:schemeClr val="tx2"/>
                </a:solidFill>
              </a:rPr>
              <a:t>TripTypes</a:t>
            </a:r>
            <a:r>
              <a:rPr lang="en-CA" dirty="0">
                <a:solidFill>
                  <a:schemeClr val="tx2"/>
                </a:solidFill>
              </a:rPr>
              <a:t>, you can see the different features explain the model results. For example, for Trip Type 17, presence of Department being Wireless indicated that this trip type is related to electronic documents.</a:t>
            </a:r>
          </a:p>
        </p:txBody>
      </p:sp>
      <p:pic>
        <p:nvPicPr>
          <p:cNvPr id="4" name="Picture 3">
            <a:extLst>
              <a:ext uri="{FF2B5EF4-FFF2-40B4-BE49-F238E27FC236}">
                <a16:creationId xmlns:a16="http://schemas.microsoft.com/office/drawing/2014/main" id="{51D90673-F535-4CC8-B95A-395AD9B66117}"/>
              </a:ext>
            </a:extLst>
          </p:cNvPr>
          <p:cNvPicPr>
            <a:picLocks noChangeAspect="1"/>
          </p:cNvPicPr>
          <p:nvPr/>
        </p:nvPicPr>
        <p:blipFill>
          <a:blip r:embed="rId2"/>
          <a:stretch>
            <a:fillRect/>
          </a:stretch>
        </p:blipFill>
        <p:spPr>
          <a:xfrm>
            <a:off x="-3535" y="173342"/>
            <a:ext cx="12192000" cy="4883852"/>
          </a:xfrm>
          <a:prstGeom prst="rect">
            <a:avLst/>
          </a:prstGeom>
        </p:spPr>
      </p:pic>
    </p:spTree>
    <p:extLst>
      <p:ext uri="{BB962C8B-B14F-4D97-AF65-F5344CB8AC3E}">
        <p14:creationId xmlns:p14="http://schemas.microsoft.com/office/powerpoint/2010/main" val="244291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24437D-BB10-4A41-BB5B-A8AB12222B86}"/>
              </a:ext>
            </a:extLst>
          </p:cNvPr>
          <p:cNvSpPr>
            <a:spLocks noGrp="1"/>
          </p:cNvSpPr>
          <p:nvPr>
            <p:ph type="body" sz="quarter" idx="14"/>
          </p:nvPr>
        </p:nvSpPr>
        <p:spPr/>
        <p:txBody>
          <a:bodyPr/>
          <a:lstStyle/>
          <a:p>
            <a:r>
              <a:rPr lang="en-US" dirty="0"/>
              <a:t>Insight – Aggregate Department</a:t>
            </a:r>
          </a:p>
        </p:txBody>
      </p:sp>
      <p:sp>
        <p:nvSpPr>
          <p:cNvPr id="5" name="TextBox 4">
            <a:extLst>
              <a:ext uri="{FF2B5EF4-FFF2-40B4-BE49-F238E27FC236}">
                <a16:creationId xmlns:a16="http://schemas.microsoft.com/office/drawing/2014/main" id="{00FCC367-B3E9-4738-904D-71769B30E4C6}"/>
              </a:ext>
            </a:extLst>
          </p:cNvPr>
          <p:cNvSpPr txBox="1"/>
          <p:nvPr/>
        </p:nvSpPr>
        <p:spPr>
          <a:xfrm>
            <a:off x="109057" y="5145468"/>
            <a:ext cx="11442583" cy="646331"/>
          </a:xfrm>
          <a:prstGeom prst="rect">
            <a:avLst/>
          </a:prstGeom>
          <a:noFill/>
        </p:spPr>
        <p:txBody>
          <a:bodyPr wrap="square" rtlCol="0">
            <a:spAutoFit/>
          </a:bodyPr>
          <a:lstStyle/>
          <a:p>
            <a:r>
              <a:rPr lang="en-CA" dirty="0">
                <a:solidFill>
                  <a:schemeClr val="tx2"/>
                </a:solidFill>
              </a:rPr>
              <a:t>For </a:t>
            </a:r>
            <a:r>
              <a:rPr lang="en-CA" dirty="0" err="1">
                <a:solidFill>
                  <a:schemeClr val="tx2"/>
                </a:solidFill>
              </a:rPr>
              <a:t>TripType</a:t>
            </a:r>
            <a:r>
              <a:rPr lang="en-CA" dirty="0">
                <a:solidFill>
                  <a:schemeClr val="tx2"/>
                </a:solidFill>
              </a:rPr>
              <a:t> 18 to 36, we again find similar results. For Example, in </a:t>
            </a:r>
            <a:r>
              <a:rPr lang="en-CA" dirty="0" err="1">
                <a:solidFill>
                  <a:schemeClr val="tx2"/>
                </a:solidFill>
              </a:rPr>
              <a:t>TripType</a:t>
            </a:r>
            <a:r>
              <a:rPr lang="en-CA" dirty="0">
                <a:solidFill>
                  <a:schemeClr val="tx2"/>
                </a:solidFill>
              </a:rPr>
              <a:t> 35, Scan Count and Food Department are important predictors. </a:t>
            </a:r>
          </a:p>
        </p:txBody>
      </p:sp>
      <p:pic>
        <p:nvPicPr>
          <p:cNvPr id="2" name="Picture 1">
            <a:extLst>
              <a:ext uri="{FF2B5EF4-FFF2-40B4-BE49-F238E27FC236}">
                <a16:creationId xmlns:a16="http://schemas.microsoft.com/office/drawing/2014/main" id="{57A9E292-1E7A-4861-8461-CEFDA90FFF49}"/>
              </a:ext>
            </a:extLst>
          </p:cNvPr>
          <p:cNvPicPr>
            <a:picLocks noChangeAspect="1"/>
          </p:cNvPicPr>
          <p:nvPr/>
        </p:nvPicPr>
        <p:blipFill>
          <a:blip r:embed="rId2"/>
          <a:stretch>
            <a:fillRect/>
          </a:stretch>
        </p:blipFill>
        <p:spPr>
          <a:xfrm>
            <a:off x="0" y="118437"/>
            <a:ext cx="12192000" cy="4927777"/>
          </a:xfrm>
          <a:prstGeom prst="rect">
            <a:avLst/>
          </a:prstGeom>
        </p:spPr>
      </p:pic>
    </p:spTree>
    <p:extLst>
      <p:ext uri="{BB962C8B-B14F-4D97-AF65-F5344CB8AC3E}">
        <p14:creationId xmlns:p14="http://schemas.microsoft.com/office/powerpoint/2010/main" val="185238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5E4DDF-B270-0940-9268-DC16AAAA7EFB}"/>
              </a:ext>
            </a:extLst>
          </p:cNvPr>
          <p:cNvSpPr>
            <a:spLocks noGrp="1"/>
          </p:cNvSpPr>
          <p:nvPr>
            <p:ph type="body" sz="quarter" idx="13"/>
          </p:nvPr>
        </p:nvSpPr>
        <p:spPr/>
        <p:txBody>
          <a:bodyPr/>
          <a:lstStyle/>
          <a:p>
            <a:r>
              <a:rPr lang="en-US" dirty="0"/>
              <a:t>In Summary</a:t>
            </a:r>
          </a:p>
        </p:txBody>
      </p:sp>
    </p:spTree>
    <p:extLst>
      <p:ext uri="{BB962C8B-B14F-4D97-AF65-F5344CB8AC3E}">
        <p14:creationId xmlns:p14="http://schemas.microsoft.com/office/powerpoint/2010/main" val="314221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3DDDB-E07D-374D-A4FB-F43D13912C11}"/>
              </a:ext>
            </a:extLst>
          </p:cNvPr>
          <p:cNvSpPr>
            <a:spLocks noGrp="1"/>
          </p:cNvSpPr>
          <p:nvPr>
            <p:ph type="body" sz="quarter" idx="13"/>
          </p:nvPr>
        </p:nvSpPr>
        <p:spPr>
          <a:xfrm>
            <a:off x="808070" y="630402"/>
            <a:ext cx="10434638" cy="480131"/>
          </a:xfrm>
        </p:spPr>
        <p:txBody>
          <a:bodyPr/>
          <a:lstStyle/>
          <a:p>
            <a:r>
              <a:rPr lang="en-US" dirty="0"/>
              <a:t>Summary</a:t>
            </a:r>
          </a:p>
        </p:txBody>
      </p:sp>
      <p:sp>
        <p:nvSpPr>
          <p:cNvPr id="3" name="Text Placeholder 2">
            <a:extLst>
              <a:ext uri="{FF2B5EF4-FFF2-40B4-BE49-F238E27FC236}">
                <a16:creationId xmlns:a16="http://schemas.microsoft.com/office/drawing/2014/main" id="{499F652F-69A1-DB4A-BCD3-FDC2F41408DB}"/>
              </a:ext>
            </a:extLst>
          </p:cNvPr>
          <p:cNvSpPr>
            <a:spLocks noGrp="1"/>
          </p:cNvSpPr>
          <p:nvPr>
            <p:ph type="body" sz="quarter" idx="14"/>
          </p:nvPr>
        </p:nvSpPr>
        <p:spPr/>
        <p:txBody>
          <a:bodyPr/>
          <a:lstStyle/>
          <a:p>
            <a:pPr marL="342900" indent="-342900">
              <a:buFont typeface="Arial" panose="020B0604020202020204" pitchFamily="34" charset="0"/>
              <a:buChar char="•"/>
            </a:pPr>
            <a:r>
              <a:rPr lang="en-CA" dirty="0"/>
              <a:t>Most of items are bought few returned, and for most items only a single item is bought</a:t>
            </a:r>
          </a:p>
          <a:p>
            <a:pPr marL="342900" indent="-342900">
              <a:buFont typeface="Arial" panose="020B0604020202020204" pitchFamily="34" charset="0"/>
              <a:buChar char="•"/>
            </a:pPr>
            <a:r>
              <a:rPr lang="en-CA" dirty="0"/>
              <a:t>Items from Food and Pharmacy and Beauty Department are most frequently bought</a:t>
            </a:r>
          </a:p>
          <a:p>
            <a:pPr marL="342900" indent="-342900">
              <a:buFont typeface="Arial" panose="020B0604020202020204" pitchFamily="34" charset="0"/>
              <a:buChar char="•"/>
            </a:pPr>
            <a:r>
              <a:rPr lang="en-CA" dirty="0"/>
              <a:t>People are most likely to buy during Friday to Sunday</a:t>
            </a:r>
          </a:p>
          <a:p>
            <a:pPr marL="342900" indent="-342900">
              <a:buFont typeface="Arial" panose="020B0604020202020204" pitchFamily="34" charset="0"/>
              <a:buChar char="•"/>
            </a:pPr>
            <a:r>
              <a:rPr lang="en-CA" dirty="0"/>
              <a:t>Department, Weekday vary by </a:t>
            </a:r>
            <a:r>
              <a:rPr lang="en-CA" dirty="0" err="1"/>
              <a:t>TripType</a:t>
            </a:r>
            <a:endParaRPr lang="en-CA" dirty="0"/>
          </a:p>
          <a:p>
            <a:pPr marL="342900" indent="-342900">
              <a:buFont typeface="Arial" panose="020B0604020202020204" pitchFamily="34" charset="0"/>
              <a:buChar char="•"/>
            </a:pPr>
            <a:r>
              <a:rPr lang="en-CA" dirty="0"/>
              <a:t>Simple Neural Nets model outperformed RNN model (79% vs. 22% accuracy) but the recall, precision for some trip types are significantly lower</a:t>
            </a:r>
          </a:p>
          <a:p>
            <a:pPr marL="342900" indent="-342900">
              <a:buFont typeface="Arial" panose="020B0604020202020204" pitchFamily="34" charset="0"/>
              <a:buChar char="•"/>
            </a:pPr>
            <a:endParaRPr lang="en-CA" dirty="0"/>
          </a:p>
          <a:p>
            <a:endParaRPr lang="en-US" dirty="0"/>
          </a:p>
        </p:txBody>
      </p:sp>
    </p:spTree>
    <p:extLst>
      <p:ext uri="{BB962C8B-B14F-4D97-AF65-F5344CB8AC3E}">
        <p14:creationId xmlns:p14="http://schemas.microsoft.com/office/powerpoint/2010/main" val="3880561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3DDDB-E07D-374D-A4FB-F43D13912C11}"/>
              </a:ext>
            </a:extLst>
          </p:cNvPr>
          <p:cNvSpPr>
            <a:spLocks noGrp="1"/>
          </p:cNvSpPr>
          <p:nvPr>
            <p:ph type="body" sz="quarter" idx="13"/>
          </p:nvPr>
        </p:nvSpPr>
        <p:spPr>
          <a:xfrm>
            <a:off x="808070" y="630402"/>
            <a:ext cx="10434638" cy="480131"/>
          </a:xfrm>
        </p:spPr>
        <p:txBody>
          <a:bodyPr/>
          <a:lstStyle/>
          <a:p>
            <a:r>
              <a:rPr lang="en-US" dirty="0"/>
              <a:t>Next Steps</a:t>
            </a:r>
          </a:p>
        </p:txBody>
      </p:sp>
      <p:sp>
        <p:nvSpPr>
          <p:cNvPr id="3" name="Text Placeholder 2">
            <a:extLst>
              <a:ext uri="{FF2B5EF4-FFF2-40B4-BE49-F238E27FC236}">
                <a16:creationId xmlns:a16="http://schemas.microsoft.com/office/drawing/2014/main" id="{499F652F-69A1-DB4A-BCD3-FDC2F41408DB}"/>
              </a:ext>
            </a:extLst>
          </p:cNvPr>
          <p:cNvSpPr>
            <a:spLocks noGrp="1"/>
          </p:cNvSpPr>
          <p:nvPr>
            <p:ph type="body" sz="quarter" idx="14"/>
          </p:nvPr>
        </p:nvSpPr>
        <p:spPr/>
        <p:txBody>
          <a:bodyPr/>
          <a:lstStyle/>
          <a:p>
            <a:r>
              <a:rPr lang="en-US" dirty="0"/>
              <a:t>Use information from the model interpretability to test results from neural nets </a:t>
            </a:r>
          </a:p>
          <a:p>
            <a:pPr marL="342900" indent="-342900">
              <a:buFont typeface="Arial" panose="020B0604020202020204" pitchFamily="34" charset="0"/>
              <a:buChar char="•"/>
            </a:pPr>
            <a:r>
              <a:rPr lang="en-US" dirty="0"/>
              <a:t>For each trip type, look at the top features and create tests:</a:t>
            </a:r>
          </a:p>
          <a:p>
            <a:pPr marL="800100" lvl="1" indent="-342900">
              <a:buFont typeface="Arial" panose="020B0604020202020204" pitchFamily="34" charset="0"/>
              <a:buChar char="•"/>
            </a:pPr>
            <a:r>
              <a:rPr lang="en-US" dirty="0"/>
              <a:t>Example, Trip Type 2’s main prediction are going to the celebration and pharmacy/beauty department.</a:t>
            </a:r>
          </a:p>
          <a:p>
            <a:pPr marL="800100" lvl="1" indent="-342900">
              <a:buFont typeface="Arial" panose="020B0604020202020204" pitchFamily="34" charset="0"/>
              <a:buChar char="•"/>
            </a:pPr>
            <a:r>
              <a:rPr lang="en-US" dirty="0"/>
              <a:t>Walmart can a) put the two departments close by or b) create offers where you get each an item from each department for the price of 1</a:t>
            </a:r>
          </a:p>
          <a:p>
            <a:pPr marL="800100" lvl="1" indent="-342900">
              <a:buFont typeface="Arial" panose="020B0604020202020204" pitchFamily="34" charset="0"/>
              <a:buChar char="•"/>
            </a:pPr>
            <a:r>
              <a:rPr lang="en-US" dirty="0"/>
              <a:t>See if those type of discounts result in higher sales</a:t>
            </a:r>
          </a:p>
          <a:p>
            <a:pPr marL="800100" lvl="1" indent="-342900">
              <a:buFont typeface="Arial" panose="020B0604020202020204" pitchFamily="34" charset="0"/>
              <a:buChar char="•"/>
            </a:pPr>
            <a:r>
              <a:rPr lang="en-US" dirty="0"/>
              <a:t>Additionally they can use information to construct a loyalty program so that buying from one item, ends with consumers getting points which can be redeemed towards other items</a:t>
            </a:r>
          </a:p>
        </p:txBody>
      </p:sp>
    </p:spTree>
    <p:extLst>
      <p:ext uri="{BB962C8B-B14F-4D97-AF65-F5344CB8AC3E}">
        <p14:creationId xmlns:p14="http://schemas.microsoft.com/office/powerpoint/2010/main" val="397452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9093E5-5D9E-9A41-B7BD-57D11E527D73}"/>
              </a:ext>
            </a:extLst>
          </p:cNvPr>
          <p:cNvSpPr>
            <a:spLocks noGrp="1"/>
          </p:cNvSpPr>
          <p:nvPr>
            <p:ph type="body" sz="quarter" idx="13"/>
          </p:nvPr>
        </p:nvSpPr>
        <p:spPr/>
        <p:txBody>
          <a:bodyPr/>
          <a:lstStyle/>
          <a:p>
            <a:r>
              <a:rPr lang="en-US" dirty="0"/>
              <a:t>Problem Description</a:t>
            </a:r>
          </a:p>
        </p:txBody>
      </p:sp>
      <p:sp>
        <p:nvSpPr>
          <p:cNvPr id="3" name="Text Placeholder 2">
            <a:extLst>
              <a:ext uri="{FF2B5EF4-FFF2-40B4-BE49-F238E27FC236}">
                <a16:creationId xmlns:a16="http://schemas.microsoft.com/office/drawing/2014/main" id="{D0D1A342-0F2E-9E48-A384-CD7B4BD27DA9}"/>
              </a:ext>
            </a:extLst>
          </p:cNvPr>
          <p:cNvSpPr>
            <a:spLocks noGrp="1"/>
          </p:cNvSpPr>
          <p:nvPr>
            <p:ph type="body" sz="quarter" idx="14"/>
          </p:nvPr>
        </p:nvSpPr>
        <p:spPr/>
        <p:txBody>
          <a:bodyPr/>
          <a:lstStyle/>
          <a:p>
            <a:r>
              <a:rPr lang="en-US" dirty="0"/>
              <a:t>Predict Walmart Trip Type</a:t>
            </a:r>
          </a:p>
        </p:txBody>
      </p:sp>
    </p:spTree>
    <p:extLst>
      <p:ext uri="{BB962C8B-B14F-4D97-AF65-F5344CB8AC3E}">
        <p14:creationId xmlns:p14="http://schemas.microsoft.com/office/powerpoint/2010/main" val="268207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D9CDF5-DF61-4529-A8C4-CA67CD55C7A5}"/>
              </a:ext>
            </a:extLst>
          </p:cNvPr>
          <p:cNvSpPr/>
          <p:nvPr/>
        </p:nvSpPr>
        <p:spPr>
          <a:xfrm>
            <a:off x="0" y="471647"/>
            <a:ext cx="5363363" cy="6669054"/>
          </a:xfrm>
          <a:prstGeom prst="rect">
            <a:avLst/>
          </a:prstGeom>
          <a:solidFill>
            <a:srgbClr val="041F41"/>
          </a:solidFill>
          <a:ln>
            <a:solidFill>
              <a:srgbClr val="0071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 Placeholder 3">
            <a:extLst>
              <a:ext uri="{FF2B5EF4-FFF2-40B4-BE49-F238E27FC236}">
                <a16:creationId xmlns:a16="http://schemas.microsoft.com/office/drawing/2014/main" id="{A14BE538-9FE9-E541-8109-BB6B05236DD8}"/>
              </a:ext>
            </a:extLst>
          </p:cNvPr>
          <p:cNvSpPr>
            <a:spLocks noGrp="1"/>
          </p:cNvSpPr>
          <p:nvPr>
            <p:ph type="body" sz="quarter" idx="13"/>
          </p:nvPr>
        </p:nvSpPr>
        <p:spPr>
          <a:xfrm>
            <a:off x="812832" y="630402"/>
            <a:ext cx="10434638" cy="490904"/>
          </a:xfrm>
        </p:spPr>
        <p:txBody>
          <a:bodyPr/>
          <a:lstStyle/>
          <a:p>
            <a:r>
              <a:rPr lang="en-US" dirty="0">
                <a:solidFill>
                  <a:srgbClr val="FFC000"/>
                </a:solidFill>
              </a:rPr>
              <a:t>Variable Description</a:t>
            </a:r>
          </a:p>
        </p:txBody>
      </p:sp>
      <p:sp>
        <p:nvSpPr>
          <p:cNvPr id="5" name="Text Placeholder 4">
            <a:extLst>
              <a:ext uri="{FF2B5EF4-FFF2-40B4-BE49-F238E27FC236}">
                <a16:creationId xmlns:a16="http://schemas.microsoft.com/office/drawing/2014/main" id="{F66E0EDC-6AC3-F943-880B-4532DA187434}"/>
              </a:ext>
            </a:extLst>
          </p:cNvPr>
          <p:cNvSpPr>
            <a:spLocks noGrp="1"/>
          </p:cNvSpPr>
          <p:nvPr>
            <p:ph type="body" sz="quarter" idx="14"/>
          </p:nvPr>
        </p:nvSpPr>
        <p:spPr/>
        <p:txBody>
          <a:bodyPr/>
          <a:lstStyle/>
          <a:p>
            <a:pPr marL="342900" indent="-342900">
              <a:buFont typeface="Arial" panose="020B0604020202020204" pitchFamily="34" charset="0"/>
              <a:buChar char="•"/>
            </a:pPr>
            <a:r>
              <a:rPr lang="en-US" dirty="0">
                <a:solidFill>
                  <a:schemeClr val="accent4"/>
                </a:solidFill>
              </a:rPr>
              <a:t>Feature Engineered variables:</a:t>
            </a:r>
          </a:p>
          <a:p>
            <a:pPr marL="800100" lvl="1" indent="-342900">
              <a:buFont typeface="Arial" panose="020B0604020202020204" pitchFamily="34" charset="0"/>
              <a:buChar char="•"/>
            </a:pPr>
            <a:r>
              <a:rPr lang="en-US" dirty="0" err="1">
                <a:solidFill>
                  <a:schemeClr val="accent4"/>
                </a:solidFill>
              </a:rPr>
              <a:t>Rename_Dep,Count_of_Item</a:t>
            </a:r>
            <a:r>
              <a:rPr lang="en-US" dirty="0">
                <a:solidFill>
                  <a:schemeClr val="accent4"/>
                </a:solidFill>
              </a:rPr>
              <a:t>,</a:t>
            </a:r>
          </a:p>
          <a:p>
            <a:pPr lvl="1"/>
            <a:r>
              <a:rPr lang="en-US" dirty="0">
                <a:solidFill>
                  <a:schemeClr val="accent4"/>
                </a:solidFill>
              </a:rPr>
              <a:t>Return, PLU, COMMODITY</a:t>
            </a:r>
          </a:p>
          <a:p>
            <a:pPr lvl="1"/>
            <a:endParaRPr lang="en-US" dirty="0">
              <a:solidFill>
                <a:schemeClr val="accent4"/>
              </a:solidFill>
            </a:endParaRPr>
          </a:p>
          <a:p>
            <a:pPr marL="800100" lvl="1" indent="-342900">
              <a:buFont typeface="Arial" panose="020B0604020202020204" pitchFamily="34" charset="0"/>
              <a:buChar char="•"/>
            </a:pPr>
            <a:r>
              <a:rPr lang="en-US" dirty="0">
                <a:solidFill>
                  <a:schemeClr val="accent4"/>
                </a:solidFill>
              </a:rPr>
              <a:t>There are </a:t>
            </a:r>
            <a:r>
              <a:rPr lang="en-US" dirty="0">
                <a:solidFill>
                  <a:schemeClr val="tx2"/>
                </a:solidFill>
              </a:rPr>
              <a:t>37</a:t>
            </a:r>
            <a:r>
              <a:rPr lang="en-US" dirty="0">
                <a:solidFill>
                  <a:schemeClr val="accent4"/>
                </a:solidFill>
              </a:rPr>
              <a:t> trip types</a:t>
            </a:r>
          </a:p>
        </p:txBody>
      </p:sp>
      <p:sp>
        <p:nvSpPr>
          <p:cNvPr id="7" name="Text Placeholder 6">
            <a:extLst>
              <a:ext uri="{FF2B5EF4-FFF2-40B4-BE49-F238E27FC236}">
                <a16:creationId xmlns:a16="http://schemas.microsoft.com/office/drawing/2014/main" id="{D652A5ED-7BA2-E349-8774-24B81F347458}"/>
              </a:ext>
            </a:extLst>
          </p:cNvPr>
          <p:cNvSpPr>
            <a:spLocks noGrp="1"/>
          </p:cNvSpPr>
          <p:nvPr>
            <p:ph type="body" sz="quarter" idx="16"/>
          </p:nvPr>
        </p:nvSpPr>
        <p:spPr/>
        <p:txBody>
          <a:bodyPr/>
          <a:lstStyle/>
          <a:p>
            <a:endParaRPr lang="en-US"/>
          </a:p>
        </p:txBody>
      </p:sp>
      <p:pic>
        <p:nvPicPr>
          <p:cNvPr id="3" name="Picture 2">
            <a:extLst>
              <a:ext uri="{FF2B5EF4-FFF2-40B4-BE49-F238E27FC236}">
                <a16:creationId xmlns:a16="http://schemas.microsoft.com/office/drawing/2014/main" id="{60FCFB16-B1A8-42A6-9FB3-0264699C7D4A}"/>
              </a:ext>
            </a:extLst>
          </p:cNvPr>
          <p:cNvPicPr>
            <a:picLocks noChangeAspect="1"/>
          </p:cNvPicPr>
          <p:nvPr/>
        </p:nvPicPr>
        <p:blipFill>
          <a:blip r:embed="rId2"/>
          <a:stretch>
            <a:fillRect/>
          </a:stretch>
        </p:blipFill>
        <p:spPr>
          <a:xfrm>
            <a:off x="6260085" y="1529583"/>
            <a:ext cx="4286250" cy="3590925"/>
          </a:xfrm>
          <a:prstGeom prst="rect">
            <a:avLst/>
          </a:prstGeom>
        </p:spPr>
      </p:pic>
    </p:spTree>
    <p:extLst>
      <p:ext uri="{BB962C8B-B14F-4D97-AF65-F5344CB8AC3E}">
        <p14:creationId xmlns:p14="http://schemas.microsoft.com/office/powerpoint/2010/main" val="193250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9093E5-5D9E-9A41-B7BD-57D11E527D73}"/>
              </a:ext>
            </a:extLst>
          </p:cNvPr>
          <p:cNvSpPr>
            <a:spLocks noGrp="1"/>
          </p:cNvSpPr>
          <p:nvPr>
            <p:ph type="body" sz="quarter" idx="13"/>
          </p:nvPr>
        </p:nvSpPr>
        <p:spPr/>
        <p:txBody>
          <a:bodyPr/>
          <a:lstStyle/>
          <a:p>
            <a:r>
              <a:rPr lang="en-US" dirty="0"/>
              <a:t>Analysis</a:t>
            </a:r>
          </a:p>
        </p:txBody>
      </p:sp>
      <p:sp>
        <p:nvSpPr>
          <p:cNvPr id="3" name="Text Placeholder 2">
            <a:extLst>
              <a:ext uri="{FF2B5EF4-FFF2-40B4-BE49-F238E27FC236}">
                <a16:creationId xmlns:a16="http://schemas.microsoft.com/office/drawing/2014/main" id="{D0D1A342-0F2E-9E48-A384-CD7B4BD27DA9}"/>
              </a:ext>
            </a:extLst>
          </p:cNvPr>
          <p:cNvSpPr>
            <a:spLocks noGrp="1"/>
          </p:cNvSpPr>
          <p:nvPr>
            <p:ph type="body" sz="quarter" idx="14"/>
          </p:nvPr>
        </p:nvSpPr>
        <p:spPr>
          <a:xfrm>
            <a:off x="3274189" y="3681724"/>
            <a:ext cx="5025458" cy="646331"/>
          </a:xfrm>
        </p:spPr>
        <p:txBody>
          <a:bodyPr/>
          <a:lstStyle/>
          <a:p>
            <a:r>
              <a:rPr lang="en-US" dirty="0"/>
              <a:t>Predict Walmart Trip Type and determine which factors influence each </a:t>
            </a:r>
            <a:r>
              <a:rPr lang="en-US" dirty="0" err="1"/>
              <a:t>TripType</a:t>
            </a:r>
            <a:endParaRPr lang="en-US" dirty="0"/>
          </a:p>
        </p:txBody>
      </p:sp>
    </p:spTree>
    <p:extLst>
      <p:ext uri="{BB962C8B-B14F-4D97-AF65-F5344CB8AC3E}">
        <p14:creationId xmlns:p14="http://schemas.microsoft.com/office/powerpoint/2010/main" val="422061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24437D-BB10-4A41-BB5B-A8AB12222B86}"/>
              </a:ext>
            </a:extLst>
          </p:cNvPr>
          <p:cNvSpPr>
            <a:spLocks noGrp="1"/>
          </p:cNvSpPr>
          <p:nvPr>
            <p:ph type="body" sz="quarter" idx="14"/>
          </p:nvPr>
        </p:nvSpPr>
        <p:spPr/>
        <p:txBody>
          <a:bodyPr/>
          <a:lstStyle/>
          <a:p>
            <a:r>
              <a:rPr lang="en-US" dirty="0"/>
              <a:t>Insight – Aggregate Department</a:t>
            </a:r>
          </a:p>
        </p:txBody>
      </p:sp>
      <p:sp>
        <p:nvSpPr>
          <p:cNvPr id="5" name="TextBox 4">
            <a:extLst>
              <a:ext uri="{FF2B5EF4-FFF2-40B4-BE49-F238E27FC236}">
                <a16:creationId xmlns:a16="http://schemas.microsoft.com/office/drawing/2014/main" id="{00FCC367-B3E9-4738-904D-71769B30E4C6}"/>
              </a:ext>
            </a:extLst>
          </p:cNvPr>
          <p:cNvSpPr txBox="1"/>
          <p:nvPr/>
        </p:nvSpPr>
        <p:spPr>
          <a:xfrm>
            <a:off x="3867325" y="4865615"/>
            <a:ext cx="4915948" cy="646331"/>
          </a:xfrm>
          <a:prstGeom prst="rect">
            <a:avLst/>
          </a:prstGeom>
          <a:noFill/>
        </p:spPr>
        <p:txBody>
          <a:bodyPr wrap="square" rtlCol="0">
            <a:spAutoFit/>
          </a:bodyPr>
          <a:lstStyle/>
          <a:p>
            <a:r>
              <a:rPr lang="en-CA" dirty="0">
                <a:solidFill>
                  <a:schemeClr val="tx2"/>
                </a:solidFill>
              </a:rPr>
              <a:t>People mostly buy things from Food or Pharmacy related department </a:t>
            </a:r>
          </a:p>
        </p:txBody>
      </p:sp>
      <p:pic>
        <p:nvPicPr>
          <p:cNvPr id="6" name="Picture 5">
            <a:extLst>
              <a:ext uri="{FF2B5EF4-FFF2-40B4-BE49-F238E27FC236}">
                <a16:creationId xmlns:a16="http://schemas.microsoft.com/office/drawing/2014/main" id="{DB7ADD33-0181-4EB9-8288-6560BEC23EF0}"/>
              </a:ext>
            </a:extLst>
          </p:cNvPr>
          <p:cNvPicPr>
            <a:picLocks noChangeAspect="1"/>
          </p:cNvPicPr>
          <p:nvPr/>
        </p:nvPicPr>
        <p:blipFill>
          <a:blip r:embed="rId2"/>
          <a:stretch>
            <a:fillRect/>
          </a:stretch>
        </p:blipFill>
        <p:spPr>
          <a:xfrm>
            <a:off x="100668" y="301443"/>
            <a:ext cx="11991805" cy="3703505"/>
          </a:xfrm>
          <a:prstGeom prst="rect">
            <a:avLst/>
          </a:prstGeom>
        </p:spPr>
      </p:pic>
    </p:spTree>
    <p:extLst>
      <p:ext uri="{BB962C8B-B14F-4D97-AF65-F5344CB8AC3E}">
        <p14:creationId xmlns:p14="http://schemas.microsoft.com/office/powerpoint/2010/main" val="197021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24437D-BB10-4A41-BB5B-A8AB12222B86}"/>
              </a:ext>
            </a:extLst>
          </p:cNvPr>
          <p:cNvSpPr>
            <a:spLocks noGrp="1"/>
          </p:cNvSpPr>
          <p:nvPr>
            <p:ph type="body" sz="quarter" idx="14"/>
          </p:nvPr>
        </p:nvSpPr>
        <p:spPr/>
        <p:txBody>
          <a:bodyPr/>
          <a:lstStyle/>
          <a:p>
            <a:r>
              <a:rPr lang="en-US" dirty="0"/>
              <a:t>Insight – Day of Week</a:t>
            </a:r>
          </a:p>
        </p:txBody>
      </p:sp>
      <p:pic>
        <p:nvPicPr>
          <p:cNvPr id="4" name="Picture 3">
            <a:extLst>
              <a:ext uri="{FF2B5EF4-FFF2-40B4-BE49-F238E27FC236}">
                <a16:creationId xmlns:a16="http://schemas.microsoft.com/office/drawing/2014/main" id="{9FD1581E-5798-4BDB-9007-0D2741301E62}"/>
              </a:ext>
            </a:extLst>
          </p:cNvPr>
          <p:cNvPicPr>
            <a:picLocks noChangeAspect="1"/>
          </p:cNvPicPr>
          <p:nvPr/>
        </p:nvPicPr>
        <p:blipFill>
          <a:blip r:embed="rId2"/>
          <a:stretch>
            <a:fillRect/>
          </a:stretch>
        </p:blipFill>
        <p:spPr>
          <a:xfrm>
            <a:off x="-3535" y="343132"/>
            <a:ext cx="12192000" cy="4007377"/>
          </a:xfrm>
          <a:prstGeom prst="rect">
            <a:avLst/>
          </a:prstGeom>
        </p:spPr>
      </p:pic>
      <p:sp>
        <p:nvSpPr>
          <p:cNvPr id="5" name="TextBox 4">
            <a:extLst>
              <a:ext uri="{FF2B5EF4-FFF2-40B4-BE49-F238E27FC236}">
                <a16:creationId xmlns:a16="http://schemas.microsoft.com/office/drawing/2014/main" id="{00FCC367-B3E9-4738-904D-71769B30E4C6}"/>
              </a:ext>
            </a:extLst>
          </p:cNvPr>
          <p:cNvSpPr txBox="1"/>
          <p:nvPr/>
        </p:nvSpPr>
        <p:spPr>
          <a:xfrm>
            <a:off x="3867325" y="4865615"/>
            <a:ext cx="4915948" cy="646331"/>
          </a:xfrm>
          <a:prstGeom prst="rect">
            <a:avLst/>
          </a:prstGeom>
          <a:noFill/>
        </p:spPr>
        <p:txBody>
          <a:bodyPr wrap="square" rtlCol="0">
            <a:spAutoFit/>
          </a:bodyPr>
          <a:lstStyle/>
          <a:p>
            <a:r>
              <a:rPr lang="en-CA" dirty="0">
                <a:solidFill>
                  <a:schemeClr val="tx2"/>
                </a:solidFill>
              </a:rPr>
              <a:t>People are more likely to go shopping on Sunday, or Saturday (i.e. weekend)</a:t>
            </a:r>
          </a:p>
        </p:txBody>
      </p:sp>
    </p:spTree>
    <p:extLst>
      <p:ext uri="{BB962C8B-B14F-4D97-AF65-F5344CB8AC3E}">
        <p14:creationId xmlns:p14="http://schemas.microsoft.com/office/powerpoint/2010/main" val="158686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E85AA6-CA4E-1E4B-B889-A673A1B3FB17}"/>
              </a:ext>
            </a:extLst>
          </p:cNvPr>
          <p:cNvSpPr>
            <a:spLocks noGrp="1"/>
          </p:cNvSpPr>
          <p:nvPr>
            <p:ph type="body" sz="quarter" idx="13"/>
          </p:nvPr>
        </p:nvSpPr>
        <p:spPr>
          <a:xfrm>
            <a:off x="812835" y="630402"/>
            <a:ext cx="3807583" cy="480131"/>
          </a:xfrm>
        </p:spPr>
        <p:txBody>
          <a:bodyPr/>
          <a:lstStyle/>
          <a:p>
            <a:r>
              <a:rPr lang="en-US" dirty="0"/>
              <a:t>Statistical Testing</a:t>
            </a:r>
          </a:p>
        </p:txBody>
      </p:sp>
      <p:sp>
        <p:nvSpPr>
          <p:cNvPr id="3" name="Text Placeholder 2">
            <a:extLst>
              <a:ext uri="{FF2B5EF4-FFF2-40B4-BE49-F238E27FC236}">
                <a16:creationId xmlns:a16="http://schemas.microsoft.com/office/drawing/2014/main" id="{E0C8AD59-1714-DA42-99E8-71AAB8F1295A}"/>
              </a:ext>
            </a:extLst>
          </p:cNvPr>
          <p:cNvSpPr>
            <a:spLocks noGrp="1"/>
          </p:cNvSpPr>
          <p:nvPr>
            <p:ph type="body" sz="quarter" idx="16"/>
          </p:nvPr>
        </p:nvSpPr>
        <p:spPr/>
        <p:txBody>
          <a:bodyPr/>
          <a:lstStyle/>
          <a:p>
            <a:endParaRPr lang="en-US"/>
          </a:p>
        </p:txBody>
      </p:sp>
      <p:sp>
        <p:nvSpPr>
          <p:cNvPr id="13" name="Oval 12">
            <a:extLst>
              <a:ext uri="{FF2B5EF4-FFF2-40B4-BE49-F238E27FC236}">
                <a16:creationId xmlns:a16="http://schemas.microsoft.com/office/drawing/2014/main" id="{D1FC3AB0-7F0A-F445-87C4-A2A39F5B71E6}"/>
              </a:ext>
            </a:extLst>
          </p:cNvPr>
          <p:cNvSpPr/>
          <p:nvPr/>
        </p:nvSpPr>
        <p:spPr>
          <a:xfrm>
            <a:off x="6021306" y="2533052"/>
            <a:ext cx="252551" cy="25255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grpSp>
        <p:nvGrpSpPr>
          <p:cNvPr id="31" name="Group 30">
            <a:extLst>
              <a:ext uri="{FF2B5EF4-FFF2-40B4-BE49-F238E27FC236}">
                <a16:creationId xmlns:a16="http://schemas.microsoft.com/office/drawing/2014/main" id="{1F9106E1-8B44-BB4F-97A2-AFA292174ACA}"/>
              </a:ext>
            </a:extLst>
          </p:cNvPr>
          <p:cNvGrpSpPr/>
          <p:nvPr/>
        </p:nvGrpSpPr>
        <p:grpSpPr>
          <a:xfrm>
            <a:off x="2038310" y="2273692"/>
            <a:ext cx="3973509" cy="1643268"/>
            <a:chOff x="2038310" y="2723859"/>
            <a:chExt cx="3973509" cy="1643268"/>
          </a:xfrm>
        </p:grpSpPr>
        <p:sp>
          <p:nvSpPr>
            <p:cNvPr id="4" name="Rounded Rectangle 3">
              <a:extLst>
                <a:ext uri="{FF2B5EF4-FFF2-40B4-BE49-F238E27FC236}">
                  <a16:creationId xmlns:a16="http://schemas.microsoft.com/office/drawing/2014/main" id="{DF95E2CA-5968-564F-B66B-EA5DA197114B}"/>
                </a:ext>
              </a:extLst>
            </p:cNvPr>
            <p:cNvSpPr/>
            <p:nvPr/>
          </p:nvSpPr>
          <p:spPr>
            <a:xfrm>
              <a:off x="2038310" y="3235771"/>
              <a:ext cx="3725972" cy="1131356"/>
            </a:xfrm>
            <a:prstGeom prst="roundRect">
              <a:avLst>
                <a:gd name="adj" fmla="val 2499"/>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grpSp>
          <p:nvGrpSpPr>
            <p:cNvPr id="5" name="Group 34">
              <a:extLst>
                <a:ext uri="{FF2B5EF4-FFF2-40B4-BE49-F238E27FC236}">
                  <a16:creationId xmlns:a16="http://schemas.microsoft.com/office/drawing/2014/main" id="{7F1B2D05-D9C5-BE48-8980-68C4DCAA2269}"/>
                </a:ext>
              </a:extLst>
            </p:cNvPr>
            <p:cNvGrpSpPr/>
            <p:nvPr/>
          </p:nvGrpSpPr>
          <p:grpSpPr>
            <a:xfrm>
              <a:off x="2038310" y="2723859"/>
              <a:ext cx="3973509" cy="762109"/>
              <a:chOff x="425669" y="2253444"/>
              <a:chExt cx="3973509" cy="762109"/>
            </a:xfrm>
          </p:grpSpPr>
          <p:sp>
            <p:nvSpPr>
              <p:cNvPr id="7" name="Rounded Rectangle 6">
                <a:extLst>
                  <a:ext uri="{FF2B5EF4-FFF2-40B4-BE49-F238E27FC236}">
                    <a16:creationId xmlns:a16="http://schemas.microsoft.com/office/drawing/2014/main" id="{9C9418FC-82C1-4642-AEB7-2D66582CCFE3}"/>
                  </a:ext>
                </a:extLst>
              </p:cNvPr>
              <p:cNvSpPr/>
              <p:nvPr/>
            </p:nvSpPr>
            <p:spPr>
              <a:xfrm>
                <a:off x="425669" y="2253444"/>
                <a:ext cx="3725972" cy="762109"/>
              </a:xfrm>
              <a:prstGeom prst="roundRect">
                <a:avLst>
                  <a:gd name="adj" fmla="val 112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8" name="Isosceles Triangle 10">
                <a:extLst>
                  <a:ext uri="{FF2B5EF4-FFF2-40B4-BE49-F238E27FC236}">
                    <a16:creationId xmlns:a16="http://schemas.microsoft.com/office/drawing/2014/main" id="{C013D711-5501-6544-B426-9B3570E01364}"/>
                  </a:ext>
                </a:extLst>
              </p:cNvPr>
              <p:cNvSpPr/>
              <p:nvPr/>
            </p:nvSpPr>
            <p:spPr>
              <a:xfrm rot="5400000">
                <a:off x="3986273" y="2453549"/>
                <a:ext cx="463912" cy="36189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grpSp>
        <p:grpSp>
          <p:nvGrpSpPr>
            <p:cNvPr id="9" name="Group 38">
              <a:extLst>
                <a:ext uri="{FF2B5EF4-FFF2-40B4-BE49-F238E27FC236}">
                  <a16:creationId xmlns:a16="http://schemas.microsoft.com/office/drawing/2014/main" id="{FBA9C82C-A43F-1A4B-8087-9EADA28B051B}"/>
                </a:ext>
              </a:extLst>
            </p:cNvPr>
            <p:cNvGrpSpPr/>
            <p:nvPr/>
          </p:nvGrpSpPr>
          <p:grpSpPr>
            <a:xfrm>
              <a:off x="2988138" y="2852153"/>
              <a:ext cx="2522695" cy="518900"/>
              <a:chOff x="885153" y="1452657"/>
              <a:chExt cx="2522695" cy="518900"/>
            </a:xfrm>
          </p:grpSpPr>
          <p:sp>
            <p:nvSpPr>
              <p:cNvPr id="10" name="TextBox 9">
                <a:extLst>
                  <a:ext uri="{FF2B5EF4-FFF2-40B4-BE49-F238E27FC236}">
                    <a16:creationId xmlns:a16="http://schemas.microsoft.com/office/drawing/2014/main" id="{96DAB822-9FC6-E444-BBD5-E0D92F1EC090}"/>
                  </a:ext>
                </a:extLst>
              </p:cNvPr>
              <p:cNvSpPr txBox="1"/>
              <p:nvPr/>
            </p:nvSpPr>
            <p:spPr>
              <a:xfrm>
                <a:off x="885153" y="1452657"/>
                <a:ext cx="979371" cy="215444"/>
              </a:xfrm>
              <a:prstGeom prst="rect">
                <a:avLst/>
              </a:prstGeom>
              <a:noFill/>
            </p:spPr>
            <p:txBody>
              <a:bodyPr wrap="none" lIns="0" tIns="0" rIns="0" bIns="0" rtlCol="0" anchor="ctr">
                <a:spAutoFit/>
              </a:bodyPr>
              <a:lstStyle/>
              <a:p>
                <a:r>
                  <a:rPr lang="en-US" sz="1400" b="1" dirty="0">
                    <a:solidFill>
                      <a:schemeClr val="accent4"/>
                    </a:solidFill>
                    <a:latin typeface="Bogle" charset="0"/>
                    <a:ea typeface="Bogle" charset="0"/>
                    <a:cs typeface="Bogle" charset="0"/>
                  </a:rPr>
                  <a:t>Departments</a:t>
                </a:r>
              </a:p>
            </p:txBody>
          </p:sp>
          <p:sp>
            <p:nvSpPr>
              <p:cNvPr id="11" name="TextBox 10">
                <a:extLst>
                  <a:ext uri="{FF2B5EF4-FFF2-40B4-BE49-F238E27FC236}">
                    <a16:creationId xmlns:a16="http://schemas.microsoft.com/office/drawing/2014/main" id="{9F5CCD17-8AB0-464A-8974-61684ED373B6}"/>
                  </a:ext>
                </a:extLst>
              </p:cNvPr>
              <p:cNvSpPr txBox="1"/>
              <p:nvPr/>
            </p:nvSpPr>
            <p:spPr>
              <a:xfrm>
                <a:off x="885153" y="1663780"/>
                <a:ext cx="2522695"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accent4"/>
                    </a:solidFill>
                    <a:latin typeface="Bogle" charset="0"/>
                    <a:ea typeface="Bogle" charset="0"/>
                    <a:cs typeface="Bogle" charset="0"/>
                  </a:rPr>
                  <a:t>Most of the department visits are significantly differently from one another</a:t>
                </a:r>
              </a:p>
            </p:txBody>
          </p:sp>
        </p:grpSp>
        <p:sp>
          <p:nvSpPr>
            <p:cNvPr id="14" name="TextBox 13">
              <a:extLst>
                <a:ext uri="{FF2B5EF4-FFF2-40B4-BE49-F238E27FC236}">
                  <a16:creationId xmlns:a16="http://schemas.microsoft.com/office/drawing/2014/main" id="{C5E45A5D-E062-EE42-B8CA-E46992804BDE}"/>
                </a:ext>
              </a:extLst>
            </p:cNvPr>
            <p:cNvSpPr txBox="1"/>
            <p:nvPr/>
          </p:nvSpPr>
          <p:spPr>
            <a:xfrm>
              <a:off x="2162426" y="3597687"/>
              <a:ext cx="3348407" cy="307777"/>
            </a:xfrm>
            <a:prstGeom prst="rect">
              <a:avLst/>
            </a:prstGeom>
            <a:noFill/>
          </p:spPr>
          <p:txBody>
            <a:bodyPr wrap="square" lIns="0" tIns="0" rIns="0" bIns="0" rtlCol="0" anchor="t">
              <a:spAutoFit/>
            </a:bodyPr>
            <a:lstStyle/>
            <a:p>
              <a:pPr defTabSz="914400">
                <a:spcBef>
                  <a:spcPct val="20000"/>
                </a:spcBef>
                <a:defRPr/>
              </a:pPr>
              <a:r>
                <a:rPr lang="en-US" sz="1000" dirty="0">
                  <a:solidFill>
                    <a:schemeClr val="bg2">
                      <a:lumMod val="10000"/>
                    </a:schemeClr>
                  </a:solidFill>
                  <a:latin typeface="Bogle" charset="0"/>
                  <a:ea typeface="Bogle" charset="0"/>
                  <a:cs typeface="Bogle" charset="0"/>
                </a:rPr>
                <a:t>Some exceptions: Seasonal and Specialty stores, Other and Seasonal, and Other and Specialty Stores</a:t>
              </a:r>
            </a:p>
          </p:txBody>
        </p:sp>
      </p:grpSp>
      <p:grpSp>
        <p:nvGrpSpPr>
          <p:cNvPr id="32" name="Group 31">
            <a:extLst>
              <a:ext uri="{FF2B5EF4-FFF2-40B4-BE49-F238E27FC236}">
                <a16:creationId xmlns:a16="http://schemas.microsoft.com/office/drawing/2014/main" id="{199EBCBE-6DEA-6844-86C0-69CA0356E19E}"/>
              </a:ext>
            </a:extLst>
          </p:cNvPr>
          <p:cNvGrpSpPr/>
          <p:nvPr/>
        </p:nvGrpSpPr>
        <p:grpSpPr>
          <a:xfrm>
            <a:off x="6320402" y="4073933"/>
            <a:ext cx="3978289" cy="1643268"/>
            <a:chOff x="6320402" y="4524100"/>
            <a:chExt cx="3978289" cy="1643268"/>
          </a:xfrm>
        </p:grpSpPr>
        <p:sp>
          <p:nvSpPr>
            <p:cNvPr id="16" name="Rounded Rectangle 15">
              <a:extLst>
                <a:ext uri="{FF2B5EF4-FFF2-40B4-BE49-F238E27FC236}">
                  <a16:creationId xmlns:a16="http://schemas.microsoft.com/office/drawing/2014/main" id="{869EDFBB-37BF-F740-9D1E-AA9577843DEC}"/>
                </a:ext>
              </a:extLst>
            </p:cNvPr>
            <p:cNvSpPr/>
            <p:nvPr/>
          </p:nvSpPr>
          <p:spPr>
            <a:xfrm flipH="1">
              <a:off x="6567939" y="5036012"/>
              <a:ext cx="3721608" cy="1131356"/>
            </a:xfrm>
            <a:prstGeom prst="roundRect">
              <a:avLst>
                <a:gd name="adj" fmla="val 2499"/>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grpSp>
          <p:nvGrpSpPr>
            <p:cNvPr id="17" name="Group 37">
              <a:extLst>
                <a:ext uri="{FF2B5EF4-FFF2-40B4-BE49-F238E27FC236}">
                  <a16:creationId xmlns:a16="http://schemas.microsoft.com/office/drawing/2014/main" id="{B6126DA0-BA58-EA49-B5B9-F1A3967EBC6B}"/>
                </a:ext>
              </a:extLst>
            </p:cNvPr>
            <p:cNvGrpSpPr/>
            <p:nvPr/>
          </p:nvGrpSpPr>
          <p:grpSpPr>
            <a:xfrm flipH="1">
              <a:off x="6320402" y="4524100"/>
              <a:ext cx="3978289" cy="762109"/>
              <a:chOff x="420889" y="2253444"/>
              <a:chExt cx="3978289" cy="762109"/>
            </a:xfrm>
          </p:grpSpPr>
          <p:sp>
            <p:nvSpPr>
              <p:cNvPr id="19" name="Rounded Rectangle 18">
                <a:extLst>
                  <a:ext uri="{FF2B5EF4-FFF2-40B4-BE49-F238E27FC236}">
                    <a16:creationId xmlns:a16="http://schemas.microsoft.com/office/drawing/2014/main" id="{50C99427-6EF2-3E47-AAB0-FFF606E910FA}"/>
                  </a:ext>
                </a:extLst>
              </p:cNvPr>
              <p:cNvSpPr/>
              <p:nvPr/>
            </p:nvSpPr>
            <p:spPr>
              <a:xfrm>
                <a:off x="420889" y="2253444"/>
                <a:ext cx="3730752" cy="762109"/>
              </a:xfrm>
              <a:prstGeom prst="roundRect">
                <a:avLst>
                  <a:gd name="adj" fmla="val 112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20" name="Isosceles Triangle 22">
                <a:extLst>
                  <a:ext uri="{FF2B5EF4-FFF2-40B4-BE49-F238E27FC236}">
                    <a16:creationId xmlns:a16="http://schemas.microsoft.com/office/drawing/2014/main" id="{35CBD263-1257-A64B-ACE1-15677BFC0947}"/>
                  </a:ext>
                </a:extLst>
              </p:cNvPr>
              <p:cNvSpPr/>
              <p:nvPr/>
            </p:nvSpPr>
            <p:spPr>
              <a:xfrm rot="5400000">
                <a:off x="3986273" y="2453549"/>
                <a:ext cx="463912" cy="36189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grpSp>
        <p:grpSp>
          <p:nvGrpSpPr>
            <p:cNvPr id="21" name="Group 38">
              <a:extLst>
                <a:ext uri="{FF2B5EF4-FFF2-40B4-BE49-F238E27FC236}">
                  <a16:creationId xmlns:a16="http://schemas.microsoft.com/office/drawing/2014/main" id="{6EE1678A-F4BB-6C4B-A1EB-CB756DE426D5}"/>
                </a:ext>
              </a:extLst>
            </p:cNvPr>
            <p:cNvGrpSpPr/>
            <p:nvPr/>
          </p:nvGrpSpPr>
          <p:grpSpPr>
            <a:xfrm>
              <a:off x="6908485" y="4646347"/>
              <a:ext cx="2522695" cy="518900"/>
              <a:chOff x="885153" y="1466725"/>
              <a:chExt cx="2522695" cy="518900"/>
            </a:xfrm>
          </p:grpSpPr>
          <p:sp>
            <p:nvSpPr>
              <p:cNvPr id="22" name="TextBox 21">
                <a:extLst>
                  <a:ext uri="{FF2B5EF4-FFF2-40B4-BE49-F238E27FC236}">
                    <a16:creationId xmlns:a16="http://schemas.microsoft.com/office/drawing/2014/main" id="{1663F61C-599A-9045-B1AB-D651A69E1D6A}"/>
                  </a:ext>
                </a:extLst>
              </p:cNvPr>
              <p:cNvSpPr txBox="1"/>
              <p:nvPr/>
            </p:nvSpPr>
            <p:spPr>
              <a:xfrm>
                <a:off x="2722660" y="1466725"/>
                <a:ext cx="685188" cy="215444"/>
              </a:xfrm>
              <a:prstGeom prst="rect">
                <a:avLst/>
              </a:prstGeom>
              <a:noFill/>
            </p:spPr>
            <p:txBody>
              <a:bodyPr wrap="none" lIns="0" tIns="0" rIns="0" bIns="0" rtlCol="0" anchor="ctr">
                <a:spAutoFit/>
              </a:bodyPr>
              <a:lstStyle/>
              <a:p>
                <a:pPr algn="r"/>
                <a:r>
                  <a:rPr lang="en-US" sz="1400" b="1" dirty="0">
                    <a:solidFill>
                      <a:schemeClr val="accent4"/>
                    </a:solidFill>
                    <a:latin typeface="Bogle" charset="0"/>
                    <a:ea typeface="Bogle" charset="0"/>
                    <a:cs typeface="Bogle" charset="0"/>
                  </a:rPr>
                  <a:t>Weekday</a:t>
                </a:r>
              </a:p>
            </p:txBody>
          </p:sp>
          <p:sp>
            <p:nvSpPr>
              <p:cNvPr id="23" name="TextBox 22">
                <a:extLst>
                  <a:ext uri="{FF2B5EF4-FFF2-40B4-BE49-F238E27FC236}">
                    <a16:creationId xmlns:a16="http://schemas.microsoft.com/office/drawing/2014/main" id="{B8FA1A77-2E55-DA48-938F-5BF3FD621AE7}"/>
                  </a:ext>
                </a:extLst>
              </p:cNvPr>
              <p:cNvSpPr txBox="1"/>
              <p:nvPr/>
            </p:nvSpPr>
            <p:spPr>
              <a:xfrm>
                <a:off x="885153" y="1677848"/>
                <a:ext cx="2522695"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accent4"/>
                    </a:solidFill>
                    <a:latin typeface="Bogle" charset="0"/>
                    <a:ea typeface="Bogle" charset="0"/>
                    <a:cs typeface="Bogle" charset="0"/>
                  </a:rPr>
                  <a:t>Most weekdays are significantly different from each other</a:t>
                </a:r>
              </a:p>
            </p:txBody>
          </p:sp>
        </p:grpSp>
        <p:sp>
          <p:nvSpPr>
            <p:cNvPr id="24" name="TextBox 23">
              <a:extLst>
                <a:ext uri="{FF2B5EF4-FFF2-40B4-BE49-F238E27FC236}">
                  <a16:creationId xmlns:a16="http://schemas.microsoft.com/office/drawing/2014/main" id="{CC184B47-27F1-0840-8023-F2C09F47FD70}"/>
                </a:ext>
              </a:extLst>
            </p:cNvPr>
            <p:cNvSpPr txBox="1"/>
            <p:nvPr/>
          </p:nvSpPr>
          <p:spPr>
            <a:xfrm>
              <a:off x="6794695" y="5418477"/>
              <a:ext cx="3332012" cy="307777"/>
            </a:xfrm>
            <a:prstGeom prst="rect">
              <a:avLst/>
            </a:prstGeom>
            <a:noFill/>
          </p:spPr>
          <p:txBody>
            <a:bodyPr wrap="square" lIns="0" tIns="0" rIns="0" bIns="0" rtlCol="0" anchor="t">
              <a:spAutoFit/>
            </a:bodyPr>
            <a:lstStyle/>
            <a:p>
              <a:pPr algn="r" defTabSz="914400">
                <a:spcBef>
                  <a:spcPct val="20000"/>
                </a:spcBef>
                <a:defRPr/>
              </a:pPr>
              <a:r>
                <a:rPr lang="en-US" sz="1000" dirty="0">
                  <a:solidFill>
                    <a:schemeClr val="bg2">
                      <a:lumMod val="10000"/>
                    </a:schemeClr>
                  </a:solidFill>
                  <a:latin typeface="Bogle" charset="0"/>
                  <a:ea typeface="Bogle" charset="0"/>
                  <a:cs typeface="Bogle" charset="0"/>
                </a:rPr>
                <a:t>Thursday is significantly different across all other days, but that is not the case for Saturday and Sunday </a:t>
              </a:r>
            </a:p>
          </p:txBody>
        </p:sp>
      </p:grpSp>
      <p:sp>
        <p:nvSpPr>
          <p:cNvPr id="26" name="Oval 25">
            <a:extLst>
              <a:ext uri="{FF2B5EF4-FFF2-40B4-BE49-F238E27FC236}">
                <a16:creationId xmlns:a16="http://schemas.microsoft.com/office/drawing/2014/main" id="{60307231-2FA5-C847-9076-EDF83FD07C1B}"/>
              </a:ext>
            </a:extLst>
          </p:cNvPr>
          <p:cNvSpPr/>
          <p:nvPr/>
        </p:nvSpPr>
        <p:spPr>
          <a:xfrm>
            <a:off x="6021306" y="4330764"/>
            <a:ext cx="252551" cy="25255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27" name="TextBox 26">
            <a:extLst>
              <a:ext uri="{FF2B5EF4-FFF2-40B4-BE49-F238E27FC236}">
                <a16:creationId xmlns:a16="http://schemas.microsoft.com/office/drawing/2014/main" id="{A09DC90D-01CB-FA49-9B9D-E9BC40E8124F}"/>
              </a:ext>
            </a:extLst>
          </p:cNvPr>
          <p:cNvSpPr txBox="1"/>
          <p:nvPr/>
        </p:nvSpPr>
        <p:spPr>
          <a:xfrm>
            <a:off x="5361631" y="4257242"/>
            <a:ext cx="575479" cy="276999"/>
          </a:xfrm>
          <a:prstGeom prst="rect">
            <a:avLst/>
          </a:prstGeom>
          <a:noFill/>
        </p:spPr>
        <p:txBody>
          <a:bodyPr wrap="none" lIns="0" tIns="0" rIns="0" bIns="0" rtlCol="0" anchor="ctr">
            <a:spAutoFit/>
          </a:bodyPr>
          <a:lstStyle/>
          <a:p>
            <a:pPr lvl="0" defTabSz="914400">
              <a:spcBef>
                <a:spcPct val="20000"/>
              </a:spcBef>
              <a:defRPr/>
            </a:pPr>
            <a:r>
              <a:rPr lang="en-US" b="1" dirty="0">
                <a:latin typeface="Bogle" charset="0"/>
                <a:ea typeface="Bogle" charset="0"/>
                <a:cs typeface="Bogle" charset="0"/>
              </a:rPr>
              <a:t>YEAR</a:t>
            </a:r>
            <a:endParaRPr lang="en-US" dirty="0">
              <a:latin typeface="Bogle" charset="0"/>
              <a:ea typeface="Bogle" charset="0"/>
              <a:cs typeface="Bogle" charset="0"/>
            </a:endParaRPr>
          </a:p>
        </p:txBody>
      </p:sp>
      <p:sp>
        <p:nvSpPr>
          <p:cNvPr id="29" name="TextBox 28">
            <a:extLst>
              <a:ext uri="{FF2B5EF4-FFF2-40B4-BE49-F238E27FC236}">
                <a16:creationId xmlns:a16="http://schemas.microsoft.com/office/drawing/2014/main" id="{DFD05876-F0FB-4345-8ED4-D1E5F18A4AE1}"/>
              </a:ext>
            </a:extLst>
          </p:cNvPr>
          <p:cNvSpPr txBox="1"/>
          <p:nvPr/>
        </p:nvSpPr>
        <p:spPr>
          <a:xfrm>
            <a:off x="5225375" y="4533889"/>
            <a:ext cx="706925" cy="169277"/>
          </a:xfrm>
          <a:prstGeom prst="rect">
            <a:avLst/>
          </a:prstGeom>
          <a:noFill/>
        </p:spPr>
        <p:txBody>
          <a:bodyPr wrap="none" lIns="0" tIns="0" rIns="0" bIns="0" rtlCol="0" anchor="ctr">
            <a:spAutoFit/>
          </a:bodyPr>
          <a:lstStyle/>
          <a:p>
            <a:pPr lvl="0" algn="r" defTabSz="914400">
              <a:spcBef>
                <a:spcPct val="20000"/>
              </a:spcBef>
              <a:defRPr/>
            </a:pPr>
            <a:r>
              <a:rPr lang="en-US" sz="1100" dirty="0">
                <a:latin typeface="Bogle" charset="0"/>
                <a:ea typeface="Bogle" charset="0"/>
                <a:cs typeface="Bogle" charset="0"/>
              </a:rPr>
              <a:t>Month date</a:t>
            </a:r>
          </a:p>
        </p:txBody>
      </p:sp>
      <p:pic>
        <p:nvPicPr>
          <p:cNvPr id="35" name="Picture 34">
            <a:extLst>
              <a:ext uri="{FF2B5EF4-FFF2-40B4-BE49-F238E27FC236}">
                <a16:creationId xmlns:a16="http://schemas.microsoft.com/office/drawing/2014/main" id="{2318488C-412C-0A41-80C5-BAC9A934B5F4}"/>
              </a:ext>
            </a:extLst>
          </p:cNvPr>
          <p:cNvPicPr>
            <a:picLocks noChangeAspect="1"/>
          </p:cNvPicPr>
          <p:nvPr/>
        </p:nvPicPr>
        <p:blipFill>
          <a:blip r:embed="rId2"/>
          <a:srcRect/>
          <a:stretch/>
        </p:blipFill>
        <p:spPr>
          <a:xfrm>
            <a:off x="2250572" y="2410514"/>
            <a:ext cx="433839" cy="433839"/>
          </a:xfrm>
          <a:prstGeom prst="rect">
            <a:avLst/>
          </a:prstGeom>
        </p:spPr>
      </p:pic>
      <p:pic>
        <p:nvPicPr>
          <p:cNvPr id="38" name="Picture 37">
            <a:extLst>
              <a:ext uri="{FF2B5EF4-FFF2-40B4-BE49-F238E27FC236}">
                <a16:creationId xmlns:a16="http://schemas.microsoft.com/office/drawing/2014/main" id="{DFD44C49-06D8-8A40-9BD4-F5C1716B700E}"/>
              </a:ext>
            </a:extLst>
          </p:cNvPr>
          <p:cNvPicPr>
            <a:picLocks noChangeAspect="1"/>
          </p:cNvPicPr>
          <p:nvPr/>
        </p:nvPicPr>
        <p:blipFill>
          <a:blip r:embed="rId3"/>
          <a:srcRect/>
          <a:stretch/>
        </p:blipFill>
        <p:spPr>
          <a:xfrm>
            <a:off x="9657364" y="4216901"/>
            <a:ext cx="456810" cy="456810"/>
          </a:xfrm>
          <a:prstGeom prst="rect">
            <a:avLst/>
          </a:prstGeom>
        </p:spPr>
      </p:pic>
      <p:pic>
        <p:nvPicPr>
          <p:cNvPr id="33" name="Picture 32">
            <a:extLst>
              <a:ext uri="{FF2B5EF4-FFF2-40B4-BE49-F238E27FC236}">
                <a16:creationId xmlns:a16="http://schemas.microsoft.com/office/drawing/2014/main" id="{EE69E341-7670-4676-964E-E48479363207}"/>
              </a:ext>
            </a:extLst>
          </p:cNvPr>
          <p:cNvPicPr>
            <a:picLocks noChangeAspect="1"/>
          </p:cNvPicPr>
          <p:nvPr/>
        </p:nvPicPr>
        <p:blipFill>
          <a:blip r:embed="rId4"/>
          <a:stretch>
            <a:fillRect/>
          </a:stretch>
        </p:blipFill>
        <p:spPr>
          <a:xfrm>
            <a:off x="2467491" y="4027672"/>
            <a:ext cx="3522655" cy="2496827"/>
          </a:xfrm>
          <a:prstGeom prst="rect">
            <a:avLst/>
          </a:prstGeom>
        </p:spPr>
      </p:pic>
      <p:pic>
        <p:nvPicPr>
          <p:cNvPr id="18" name="Picture 17">
            <a:extLst>
              <a:ext uri="{FF2B5EF4-FFF2-40B4-BE49-F238E27FC236}">
                <a16:creationId xmlns:a16="http://schemas.microsoft.com/office/drawing/2014/main" id="{2153BBB5-123C-41AC-9FCC-E4C651D1DDCD}"/>
              </a:ext>
            </a:extLst>
          </p:cNvPr>
          <p:cNvPicPr>
            <a:picLocks noChangeAspect="1"/>
          </p:cNvPicPr>
          <p:nvPr/>
        </p:nvPicPr>
        <p:blipFill>
          <a:blip r:embed="rId5"/>
          <a:stretch>
            <a:fillRect/>
          </a:stretch>
        </p:blipFill>
        <p:spPr>
          <a:xfrm>
            <a:off x="6460661" y="547387"/>
            <a:ext cx="4588756" cy="3402097"/>
          </a:xfrm>
          <a:prstGeom prst="rect">
            <a:avLst/>
          </a:prstGeom>
        </p:spPr>
      </p:pic>
      <p:sp>
        <p:nvSpPr>
          <p:cNvPr id="25" name="TextBox 24">
            <a:extLst>
              <a:ext uri="{FF2B5EF4-FFF2-40B4-BE49-F238E27FC236}">
                <a16:creationId xmlns:a16="http://schemas.microsoft.com/office/drawing/2014/main" id="{7D1850E2-CF2A-472C-9FF6-D39E46B8DD3B}"/>
              </a:ext>
            </a:extLst>
          </p:cNvPr>
          <p:cNvSpPr txBox="1"/>
          <p:nvPr/>
        </p:nvSpPr>
        <p:spPr>
          <a:xfrm>
            <a:off x="1191365" y="1425891"/>
            <a:ext cx="4319468" cy="584775"/>
          </a:xfrm>
          <a:prstGeom prst="rect">
            <a:avLst/>
          </a:prstGeom>
          <a:noFill/>
        </p:spPr>
        <p:txBody>
          <a:bodyPr wrap="square" rtlCol="0">
            <a:spAutoFit/>
          </a:bodyPr>
          <a:lstStyle/>
          <a:p>
            <a:pPr algn="l"/>
            <a:r>
              <a:rPr lang="en-CA" sz="1600" dirty="0">
                <a:solidFill>
                  <a:schemeClr val="accent3"/>
                </a:solidFill>
                <a:latin typeface="Bogle" panose="020B0503020203060203" pitchFamily="34" charset="77"/>
              </a:rPr>
              <a:t>Using chi-square, to determine if there is significant difference with Bonferroni correction</a:t>
            </a:r>
          </a:p>
        </p:txBody>
      </p:sp>
    </p:spTree>
    <p:extLst>
      <p:ext uri="{BB962C8B-B14F-4D97-AF65-F5344CB8AC3E}">
        <p14:creationId xmlns:p14="http://schemas.microsoft.com/office/powerpoint/2010/main" val="341403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2" presetClass="entr" presetSubtype="8" accel="50000" decel="5000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0-#ppt_w/2"/>
                                          </p:val>
                                        </p:tav>
                                        <p:tav tm="100000">
                                          <p:val>
                                            <p:strVal val="#ppt_x"/>
                                          </p:val>
                                        </p:tav>
                                      </p:tavLst>
                                    </p:anim>
                                    <p:anim calcmode="lin" valueType="num">
                                      <p:cBhvr additive="base">
                                        <p:cTn id="23"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P spid="27"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24437D-BB10-4A41-BB5B-A8AB12222B86}"/>
              </a:ext>
            </a:extLst>
          </p:cNvPr>
          <p:cNvSpPr>
            <a:spLocks noGrp="1"/>
          </p:cNvSpPr>
          <p:nvPr>
            <p:ph type="body" sz="quarter" idx="14"/>
          </p:nvPr>
        </p:nvSpPr>
        <p:spPr/>
        <p:txBody>
          <a:bodyPr/>
          <a:lstStyle/>
          <a:p>
            <a:r>
              <a:rPr lang="en-US" dirty="0"/>
              <a:t>Insight – Number of Items Bought</a:t>
            </a:r>
          </a:p>
        </p:txBody>
      </p:sp>
      <p:sp>
        <p:nvSpPr>
          <p:cNvPr id="5" name="TextBox 4">
            <a:extLst>
              <a:ext uri="{FF2B5EF4-FFF2-40B4-BE49-F238E27FC236}">
                <a16:creationId xmlns:a16="http://schemas.microsoft.com/office/drawing/2014/main" id="{00FCC367-B3E9-4738-904D-71769B30E4C6}"/>
              </a:ext>
            </a:extLst>
          </p:cNvPr>
          <p:cNvSpPr txBox="1"/>
          <p:nvPr/>
        </p:nvSpPr>
        <p:spPr>
          <a:xfrm>
            <a:off x="4305863" y="4865615"/>
            <a:ext cx="4915948" cy="369332"/>
          </a:xfrm>
          <a:prstGeom prst="rect">
            <a:avLst/>
          </a:prstGeom>
          <a:noFill/>
        </p:spPr>
        <p:txBody>
          <a:bodyPr wrap="square" rtlCol="0">
            <a:spAutoFit/>
          </a:bodyPr>
          <a:lstStyle/>
          <a:p>
            <a:r>
              <a:rPr lang="en-CA" dirty="0">
                <a:solidFill>
                  <a:schemeClr val="tx2"/>
                </a:solidFill>
              </a:rPr>
              <a:t>Most of the people buy a one item</a:t>
            </a:r>
          </a:p>
        </p:txBody>
      </p:sp>
      <p:pic>
        <p:nvPicPr>
          <p:cNvPr id="2" name="Picture 1">
            <a:extLst>
              <a:ext uri="{FF2B5EF4-FFF2-40B4-BE49-F238E27FC236}">
                <a16:creationId xmlns:a16="http://schemas.microsoft.com/office/drawing/2014/main" id="{968638AD-5D77-4985-B277-88F84BA0FDB2}"/>
              </a:ext>
            </a:extLst>
          </p:cNvPr>
          <p:cNvPicPr>
            <a:picLocks noChangeAspect="1"/>
          </p:cNvPicPr>
          <p:nvPr/>
        </p:nvPicPr>
        <p:blipFill>
          <a:blip r:embed="rId2"/>
          <a:stretch>
            <a:fillRect/>
          </a:stretch>
        </p:blipFill>
        <p:spPr>
          <a:xfrm>
            <a:off x="1853968" y="259234"/>
            <a:ext cx="7717872" cy="3745714"/>
          </a:xfrm>
          <a:prstGeom prst="rect">
            <a:avLst/>
          </a:prstGeom>
        </p:spPr>
      </p:pic>
      <p:sp>
        <p:nvSpPr>
          <p:cNvPr id="6" name="TextBox 5">
            <a:extLst>
              <a:ext uri="{FF2B5EF4-FFF2-40B4-BE49-F238E27FC236}">
                <a16:creationId xmlns:a16="http://schemas.microsoft.com/office/drawing/2014/main" id="{02446A9B-5039-47A2-8B25-333C952B5A92}"/>
              </a:ext>
            </a:extLst>
          </p:cNvPr>
          <p:cNvSpPr txBox="1"/>
          <p:nvPr/>
        </p:nvSpPr>
        <p:spPr>
          <a:xfrm>
            <a:off x="1083499" y="1004105"/>
            <a:ext cx="913082" cy="377026"/>
          </a:xfrm>
          <a:prstGeom prst="rect">
            <a:avLst/>
          </a:prstGeom>
          <a:solidFill>
            <a:srgbClr val="FFFFFF"/>
          </a:solidFill>
        </p:spPr>
        <p:txBody>
          <a:bodyPr wrap="square" rtlCol="0">
            <a:spAutoFit/>
          </a:bodyPr>
          <a:lstStyle/>
          <a:p>
            <a:r>
              <a:rPr lang="en-CA" dirty="0"/>
              <a:t>SINGLE</a:t>
            </a:r>
          </a:p>
        </p:txBody>
      </p:sp>
      <p:sp>
        <p:nvSpPr>
          <p:cNvPr id="7" name="TextBox 6">
            <a:extLst>
              <a:ext uri="{FF2B5EF4-FFF2-40B4-BE49-F238E27FC236}">
                <a16:creationId xmlns:a16="http://schemas.microsoft.com/office/drawing/2014/main" id="{5DC7CB89-445B-403E-81A2-9A37AE6CB34C}"/>
              </a:ext>
            </a:extLst>
          </p:cNvPr>
          <p:cNvSpPr txBox="1"/>
          <p:nvPr/>
        </p:nvSpPr>
        <p:spPr>
          <a:xfrm>
            <a:off x="889233" y="2818921"/>
            <a:ext cx="1107348" cy="369332"/>
          </a:xfrm>
          <a:prstGeom prst="rect">
            <a:avLst/>
          </a:prstGeom>
          <a:solidFill>
            <a:srgbClr val="FFFFFF"/>
          </a:solidFill>
        </p:spPr>
        <p:txBody>
          <a:bodyPr wrap="square" rtlCol="0">
            <a:spAutoFit/>
          </a:bodyPr>
          <a:lstStyle/>
          <a:p>
            <a:r>
              <a:rPr lang="en-CA" dirty="0"/>
              <a:t>MULTIPLE</a:t>
            </a:r>
          </a:p>
        </p:txBody>
      </p:sp>
    </p:spTree>
    <p:extLst>
      <p:ext uri="{BB962C8B-B14F-4D97-AF65-F5344CB8AC3E}">
        <p14:creationId xmlns:p14="http://schemas.microsoft.com/office/powerpoint/2010/main" val="53696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24437D-BB10-4A41-BB5B-A8AB12222B86}"/>
              </a:ext>
            </a:extLst>
          </p:cNvPr>
          <p:cNvSpPr>
            <a:spLocks noGrp="1"/>
          </p:cNvSpPr>
          <p:nvPr>
            <p:ph type="body" sz="quarter" idx="14"/>
          </p:nvPr>
        </p:nvSpPr>
        <p:spPr/>
        <p:txBody>
          <a:bodyPr/>
          <a:lstStyle/>
          <a:p>
            <a:r>
              <a:rPr lang="en-US" dirty="0"/>
              <a:t>Insight – Returns</a:t>
            </a:r>
          </a:p>
        </p:txBody>
      </p:sp>
      <p:sp>
        <p:nvSpPr>
          <p:cNvPr id="5" name="TextBox 4">
            <a:extLst>
              <a:ext uri="{FF2B5EF4-FFF2-40B4-BE49-F238E27FC236}">
                <a16:creationId xmlns:a16="http://schemas.microsoft.com/office/drawing/2014/main" id="{00FCC367-B3E9-4738-904D-71769B30E4C6}"/>
              </a:ext>
            </a:extLst>
          </p:cNvPr>
          <p:cNvSpPr txBox="1"/>
          <p:nvPr/>
        </p:nvSpPr>
        <p:spPr>
          <a:xfrm>
            <a:off x="3867325" y="4865615"/>
            <a:ext cx="4915948" cy="369332"/>
          </a:xfrm>
          <a:prstGeom prst="rect">
            <a:avLst/>
          </a:prstGeom>
          <a:noFill/>
        </p:spPr>
        <p:txBody>
          <a:bodyPr wrap="square" rtlCol="0">
            <a:spAutoFit/>
          </a:bodyPr>
          <a:lstStyle/>
          <a:p>
            <a:r>
              <a:rPr lang="en-CA" dirty="0">
                <a:solidFill>
                  <a:schemeClr val="tx2"/>
                </a:solidFill>
              </a:rPr>
              <a:t>Few items are returned, most of them are bought.</a:t>
            </a:r>
          </a:p>
        </p:txBody>
      </p:sp>
      <p:pic>
        <p:nvPicPr>
          <p:cNvPr id="4" name="Picture 3">
            <a:extLst>
              <a:ext uri="{FF2B5EF4-FFF2-40B4-BE49-F238E27FC236}">
                <a16:creationId xmlns:a16="http://schemas.microsoft.com/office/drawing/2014/main" id="{8986DE86-9278-4E18-8263-1057837C99CB}"/>
              </a:ext>
            </a:extLst>
          </p:cNvPr>
          <p:cNvPicPr>
            <a:picLocks noChangeAspect="1"/>
          </p:cNvPicPr>
          <p:nvPr/>
        </p:nvPicPr>
        <p:blipFill>
          <a:blip r:embed="rId2"/>
          <a:stretch>
            <a:fillRect/>
          </a:stretch>
        </p:blipFill>
        <p:spPr>
          <a:xfrm>
            <a:off x="991517" y="434095"/>
            <a:ext cx="9167551" cy="3707941"/>
          </a:xfrm>
          <a:prstGeom prst="rect">
            <a:avLst/>
          </a:prstGeom>
        </p:spPr>
      </p:pic>
    </p:spTree>
    <p:extLst>
      <p:ext uri="{BB962C8B-B14F-4D97-AF65-F5344CB8AC3E}">
        <p14:creationId xmlns:p14="http://schemas.microsoft.com/office/powerpoint/2010/main" val="2320601292"/>
      </p:ext>
    </p:extLst>
  </p:cSld>
  <p:clrMapOvr>
    <a:masterClrMapping/>
  </p:clrMapOvr>
</p:sld>
</file>

<file path=ppt/theme/theme1.xml><?xml version="1.0" encoding="utf-8"?>
<a:theme xmlns:a="http://schemas.openxmlformats.org/drawingml/2006/main" name="Office Theme">
  <a:themeElements>
    <a:clrScheme name="Custom 1">
      <a:dk1>
        <a:srgbClr val="0071CE"/>
      </a:dk1>
      <a:lt1>
        <a:srgbClr val="EB148D"/>
      </a:lt1>
      <a:dk2>
        <a:srgbClr val="FFC000"/>
      </a:dk2>
      <a:lt2>
        <a:srgbClr val="041F41"/>
      </a:lt2>
      <a:accent1>
        <a:srgbClr val="70AC46"/>
      </a:accent1>
      <a:accent2>
        <a:srgbClr val="5B9BD4"/>
      </a:accent2>
      <a:accent3>
        <a:srgbClr val="000000"/>
      </a:accent3>
      <a:accent4>
        <a:srgbClr val="FFFFFF"/>
      </a:accent4>
      <a:accent5>
        <a:srgbClr val="B3B3B3"/>
      </a:accent5>
      <a:accent6>
        <a:srgbClr val="646464"/>
      </a:accent6>
      <a:hlink>
        <a:srgbClr val="0071CE"/>
      </a:hlink>
      <a:folHlink>
        <a:srgbClr val="0071C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err="1" smtClean="0">
            <a:solidFill>
              <a:schemeClr val="accent3"/>
            </a:solidFill>
            <a:latin typeface="Bogle" panose="020B0503020203060203" pitchFamily="34" charset="77"/>
          </a:defRPr>
        </a:defPPr>
      </a:lstStyle>
    </a:txDef>
  </a:objectDefaults>
  <a:extraClrSchemeLst/>
  <a:extLst>
    <a:ext uri="{05A4C25C-085E-4340-85A3-A5531E510DB2}">
      <thm15:themeFamily xmlns:thm15="http://schemas.microsoft.com/office/thememl/2012/main" name="PowerpointTemplate_AssociateBrand_200714" id="{DA38F6AE-8D27-B44B-95C0-F71E9FCBE1D0}" vid="{99717581-6FF7-ED41-8DB5-17CFF76C34FF}"/>
    </a:ext>
  </a:extLst>
</a:theme>
</file>

<file path=ppt/theme/theme2.xml><?xml version="1.0" encoding="utf-8"?>
<a:theme xmlns:a="http://schemas.openxmlformats.org/drawingml/2006/main" name="Custom Design">
  <a:themeElements>
    <a:clrScheme name="Custom 1">
      <a:dk1>
        <a:srgbClr val="0071CE"/>
      </a:dk1>
      <a:lt1>
        <a:srgbClr val="EB148D"/>
      </a:lt1>
      <a:dk2>
        <a:srgbClr val="FFC000"/>
      </a:dk2>
      <a:lt2>
        <a:srgbClr val="041F41"/>
      </a:lt2>
      <a:accent1>
        <a:srgbClr val="70AC46"/>
      </a:accent1>
      <a:accent2>
        <a:srgbClr val="5B9BD4"/>
      </a:accent2>
      <a:accent3>
        <a:srgbClr val="000000"/>
      </a:accent3>
      <a:accent4>
        <a:srgbClr val="FFFFFF"/>
      </a:accent4>
      <a:accent5>
        <a:srgbClr val="B3B3B3"/>
      </a:accent5>
      <a:accent6>
        <a:srgbClr val="646464"/>
      </a:accent6>
      <a:hlink>
        <a:srgbClr val="0071CE"/>
      </a:hlink>
      <a:folHlink>
        <a:srgbClr val="0071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_AssociateBrand_200714" id="{DA38F6AE-8D27-B44B-95C0-F71E9FCBE1D0}" vid="{35B9AB6D-CF42-9D43-BA84-AA27FC94252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DD3BAA246B52B4EB099E856BD5822FD" ma:contentTypeVersion="12" ma:contentTypeDescription="Create a new document." ma:contentTypeScope="" ma:versionID="1f25e3c53ce0afa0580163df253f1cc6">
  <xsd:schema xmlns:xsd="http://www.w3.org/2001/XMLSchema" xmlns:xs="http://www.w3.org/2001/XMLSchema" xmlns:p="http://schemas.microsoft.com/office/2006/metadata/properties" xmlns:ns2="5b34241c-4db6-4fb2-86f9-b50e8ebabed6" xmlns:ns3="e7fa269e-0501-4b9e-8494-04a0dc37c81c" targetNamespace="http://schemas.microsoft.com/office/2006/metadata/properties" ma:root="true" ma:fieldsID="ebd68211238a57a3cdb37cc30747e56a" ns2:_="" ns3:_="">
    <xsd:import namespace="5b34241c-4db6-4fb2-86f9-b50e8ebabed6"/>
    <xsd:import namespace="e7fa269e-0501-4b9e-8494-04a0dc37c8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34241c-4db6-4fb2-86f9-b50e8ebabe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fa269e-0501-4b9e-8494-04a0dc37c81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076AF4-A031-4046-960D-47B7863771CF}">
  <ds:schemaRefs>
    <ds:schemaRef ds:uri="http://schemas.microsoft.com/sharepoint/v3/contenttype/forms"/>
  </ds:schemaRefs>
</ds:datastoreItem>
</file>

<file path=customXml/itemProps2.xml><?xml version="1.0" encoding="utf-8"?>
<ds:datastoreItem xmlns:ds="http://schemas.openxmlformats.org/officeDocument/2006/customXml" ds:itemID="{5824DB64-AFCF-445B-9E50-921BB50C06F9}">
  <ds:schemaRefs>
    <ds:schemaRef ds:uri="http://schemas.openxmlformats.org/package/2006/metadata/core-properties"/>
    <ds:schemaRef ds:uri="http://schemas.microsoft.com/office/2006/documentManagement/types"/>
    <ds:schemaRef ds:uri="http://purl.org/dc/terms/"/>
    <ds:schemaRef ds:uri="e7fa269e-0501-4b9e-8494-04a0dc37c81c"/>
    <ds:schemaRef ds:uri="http://schemas.microsoft.com/office/infopath/2007/PartnerControls"/>
    <ds:schemaRef ds:uri="http://www.w3.org/XML/1998/namespace"/>
    <ds:schemaRef ds:uri="http://schemas.microsoft.com/office/2006/metadata/properties"/>
    <ds:schemaRef ds:uri="5b34241c-4db6-4fb2-86f9-b50e8ebabed6"/>
    <ds:schemaRef ds:uri="http://purl.org/dc/dcmitype/"/>
    <ds:schemaRef ds:uri="http://purl.org/dc/elements/1.1/"/>
  </ds:schemaRefs>
</ds:datastoreItem>
</file>

<file path=customXml/itemProps3.xml><?xml version="1.0" encoding="utf-8"?>
<ds:datastoreItem xmlns:ds="http://schemas.openxmlformats.org/officeDocument/2006/customXml" ds:itemID="{40C6BE44-74DC-4273-A4C1-8ADDBCD800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34241c-4db6-4fb2-86f9-b50e8ebabed6"/>
    <ds:schemaRef ds:uri="e7fa269e-0501-4b9e-8494-04a0dc37c8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PowerpointTemplate_AssociateBrand_200714</Template>
  <TotalTime>291</TotalTime>
  <Words>562</Words>
  <Application>Microsoft Office PowerPoint</Application>
  <PresentationFormat>Widescreen</PresentationFormat>
  <Paragraphs>73</Paragraphs>
  <Slides>19</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Bogle</vt:lpstr>
      <vt:lpstr>Calibri</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Daniela Kutleva</dc:creator>
  <cp:lastModifiedBy>Daniela Kutleva</cp:lastModifiedBy>
  <cp:revision>17</cp:revision>
  <dcterms:created xsi:type="dcterms:W3CDTF">2020-07-23T17:47:06Z</dcterms:created>
  <dcterms:modified xsi:type="dcterms:W3CDTF">2020-07-28T23:36:33Z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0x0101007DD3BAA246B52B4EB099E856BD5822FD</vt:lpwstr>
  </property>
</Properties>
</file>