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82E-DA57-E840-9929-BAF0BB29E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374" y="3207027"/>
            <a:ext cx="5518066" cy="1152940"/>
          </a:xfrm>
        </p:spPr>
        <p:txBody>
          <a:bodyPr>
            <a:noAutofit/>
          </a:bodyPr>
          <a:lstStyle/>
          <a:p>
            <a:r>
              <a:rPr lang="en-US" sz="6600" dirty="0"/>
              <a:t>MCTV  LTD</a:t>
            </a:r>
          </a:p>
        </p:txBody>
      </p:sp>
    </p:spTree>
    <p:extLst>
      <p:ext uri="{BB962C8B-B14F-4D97-AF65-F5344CB8AC3E}">
        <p14:creationId xmlns:p14="http://schemas.microsoft.com/office/powerpoint/2010/main" val="16266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696E-EF3F-E342-AC05-52FC5B37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386418" cy="1077229"/>
          </a:xfrm>
        </p:spPr>
        <p:txBody>
          <a:bodyPr/>
          <a:lstStyle/>
          <a:p>
            <a:r>
              <a:rPr lang="en-US" dirty="0"/>
              <a:t>Introduction to our 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9E32-F437-A746-96FC-96E2A36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E" b="1" dirty="0"/>
              <a:t>MCTV Limited</a:t>
            </a:r>
            <a:r>
              <a:rPr lang="en-IE" dirty="0"/>
              <a:t> is a small retail company based in Limerick with a turnover of €1 million per annum &amp; staff of five people that is in the business of selling televisions. 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company was established by Michael Cooney and his wife Doreen and has been trading for over twenty years as a private limited family run company.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E1E7-3A18-BE49-8F1D-3934BFFB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did what? </a:t>
            </a:r>
            <a:r>
              <a:rPr lang="en-US" dirty="0" err="1"/>
              <a:t>Gaant</a:t>
            </a:r>
            <a:r>
              <a:rPr lang="en-US" dirty="0"/>
              <a:t>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D8356-25CA-224A-AB3F-95C3C3595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79961"/>
            <a:ext cx="7796212" cy="3742679"/>
          </a:xfrm>
        </p:spPr>
      </p:pic>
    </p:spTree>
    <p:extLst>
      <p:ext uri="{BB962C8B-B14F-4D97-AF65-F5344CB8AC3E}">
        <p14:creationId xmlns:p14="http://schemas.microsoft.com/office/powerpoint/2010/main" val="21199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33F-E6F8-3549-A536-4E41028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MCTV Database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7816D-0034-E647-9A47-E8AF33FF9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1885285"/>
            <a:ext cx="9401175" cy="4650982"/>
          </a:xfrm>
        </p:spPr>
      </p:pic>
    </p:spTree>
    <p:extLst>
      <p:ext uri="{BB962C8B-B14F-4D97-AF65-F5344CB8AC3E}">
        <p14:creationId xmlns:p14="http://schemas.microsoft.com/office/powerpoint/2010/main" val="10750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47EC-E328-754D-8150-04C4814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case for database…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F395B-E7D3-784C-8ED7-F83E97F7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667" y="2052638"/>
            <a:ext cx="4626481" cy="4500562"/>
          </a:xfrm>
        </p:spPr>
      </p:pic>
    </p:spTree>
    <p:extLst>
      <p:ext uri="{BB962C8B-B14F-4D97-AF65-F5344CB8AC3E}">
        <p14:creationId xmlns:p14="http://schemas.microsoft.com/office/powerpoint/2010/main" val="6780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627F-BF89-F741-A73E-F28B8454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Mohaned</a:t>
            </a:r>
            <a:r>
              <a:rPr lang="en-US" dirty="0"/>
              <a:t>- Sage line 50 user guide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37778-1333-A447-A80A-3C56EFD56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88" y="1885285"/>
            <a:ext cx="4627085" cy="39973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85969-7BAE-7E4F-A654-E43EC298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06" y="1885285"/>
            <a:ext cx="4357233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3DA3-8AE1-D049-8679-38FE1F8C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Daniel- MS dynamics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B1351-AE91-C749-8F46-39EAD41C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31" y="1885285"/>
            <a:ext cx="4109802" cy="399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00DA6-0891-2A4C-BF74-30014655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33" y="1885285"/>
            <a:ext cx="421770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1F68-54C2-A84C-855A-9CF24A2F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Branding- 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28E0-44F1-C943-8499-1E05E5EB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the colors green and white in the database and presentation because the colors are bright.</a:t>
            </a:r>
          </a:p>
          <a:p>
            <a:r>
              <a:rPr lang="en-US" dirty="0"/>
              <a:t>These colors represent Ireland and our culture.</a:t>
            </a:r>
          </a:p>
          <a:p>
            <a:r>
              <a:rPr lang="en-US" dirty="0"/>
              <a:t>This color scheme has primary colors which make it simple and easy to read.</a:t>
            </a:r>
          </a:p>
        </p:txBody>
      </p:sp>
    </p:spTree>
    <p:extLst>
      <p:ext uri="{BB962C8B-B14F-4D97-AF65-F5344CB8AC3E}">
        <p14:creationId xmlns:p14="http://schemas.microsoft.com/office/powerpoint/2010/main" val="24546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B585-8E84-A74B-8BCA-61F880BC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A331-7D89-6440-B558-2CC194A1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for MCTV ltd is an organized cloud system which I will carefully explain.</a:t>
            </a:r>
          </a:p>
          <a:p>
            <a:r>
              <a:rPr lang="en-US" dirty="0"/>
              <a:t>Thank you for listening to this presentation…</a:t>
            </a:r>
          </a:p>
        </p:txBody>
      </p:sp>
    </p:spTree>
    <p:extLst>
      <p:ext uri="{BB962C8B-B14F-4D97-AF65-F5344CB8AC3E}">
        <p14:creationId xmlns:p14="http://schemas.microsoft.com/office/powerpoint/2010/main" val="137281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119</TotalTime>
  <Words>157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MCTV  LTD</vt:lpstr>
      <vt:lpstr>Introduction to our Company </vt:lpstr>
      <vt:lpstr>Who did what? Gaant Chart</vt:lpstr>
      <vt:lpstr>MCTV Database </vt:lpstr>
      <vt:lpstr>UML case for database…</vt:lpstr>
      <vt:lpstr>Mohaned- Sage line 50 user guide</vt:lpstr>
      <vt:lpstr>Daniel- MS dynamics</vt:lpstr>
      <vt:lpstr>Branding- Color scheme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 LTD</dc:title>
  <dc:creator>Daniel Adigun</dc:creator>
  <cp:lastModifiedBy>Daniel Adigun</cp:lastModifiedBy>
  <cp:revision>6</cp:revision>
  <dcterms:created xsi:type="dcterms:W3CDTF">2018-04-27T08:57:45Z</dcterms:created>
  <dcterms:modified xsi:type="dcterms:W3CDTF">2018-04-27T10:57:40Z</dcterms:modified>
</cp:coreProperties>
</file>