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FCE-AA4D-473A-98CF-8758E3B19715}" type="datetimeFigureOut">
              <a:rPr lang="es-AR" smtClean="0"/>
              <a:t>31/8/2019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FE50-2788-4CDC-AC71-C8C793CB4AC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FCE-AA4D-473A-98CF-8758E3B19715}" type="datetimeFigureOut">
              <a:rPr lang="es-AR" smtClean="0"/>
              <a:t>31/8/2019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FE50-2788-4CDC-AC71-C8C793CB4AC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FCE-AA4D-473A-98CF-8758E3B19715}" type="datetimeFigureOut">
              <a:rPr lang="es-AR" smtClean="0"/>
              <a:t>31/8/2019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FE50-2788-4CDC-AC71-C8C793CB4AC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FCE-AA4D-473A-98CF-8758E3B19715}" type="datetimeFigureOut">
              <a:rPr lang="es-AR" smtClean="0"/>
              <a:t>31/8/2019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FE50-2788-4CDC-AC71-C8C793CB4AC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FCE-AA4D-473A-98CF-8758E3B19715}" type="datetimeFigureOut">
              <a:rPr lang="es-AR" smtClean="0"/>
              <a:t>31/8/2019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FE50-2788-4CDC-AC71-C8C793CB4AC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FCE-AA4D-473A-98CF-8758E3B19715}" type="datetimeFigureOut">
              <a:rPr lang="es-AR" smtClean="0"/>
              <a:t>31/8/2019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FE50-2788-4CDC-AC71-C8C793CB4AC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FCE-AA4D-473A-98CF-8758E3B19715}" type="datetimeFigureOut">
              <a:rPr lang="es-AR" smtClean="0"/>
              <a:t>31/8/2019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FE50-2788-4CDC-AC71-C8C793CB4AC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FCE-AA4D-473A-98CF-8758E3B19715}" type="datetimeFigureOut">
              <a:rPr lang="es-AR" smtClean="0"/>
              <a:t>31/8/2019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FE50-2788-4CDC-AC71-C8C793CB4AC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FCE-AA4D-473A-98CF-8758E3B19715}" type="datetimeFigureOut">
              <a:rPr lang="es-AR" smtClean="0"/>
              <a:t>31/8/2019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FE50-2788-4CDC-AC71-C8C793CB4AC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FCE-AA4D-473A-98CF-8758E3B19715}" type="datetimeFigureOut">
              <a:rPr lang="es-AR" smtClean="0"/>
              <a:t>31/8/2019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FE50-2788-4CDC-AC71-C8C793CB4AC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FCE-AA4D-473A-98CF-8758E3B19715}" type="datetimeFigureOut">
              <a:rPr lang="es-AR" smtClean="0"/>
              <a:t>31/8/2019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FE50-2788-4CDC-AC71-C8C793CB4AC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07FCE-AA4D-473A-98CF-8758E3B19715}" type="datetimeFigureOut">
              <a:rPr lang="es-AR" smtClean="0"/>
              <a:t>31/8/2019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4FE50-2788-4CDC-AC71-C8C793CB4AC5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rubygems.org/gems/selenium-webdriver" TargetMode="External"/><Relationship Id="rId3" Type="http://schemas.openxmlformats.org/officeDocument/2006/relationships/hyperlink" Target="https://www.padron.gov.ar/publica/" TargetMode="External"/><Relationship Id="rId7" Type="http://schemas.openxmlformats.org/officeDocument/2006/relationships/hyperlink" Target="https://www.seleniumhq.org/download/" TargetMode="External"/><Relationship Id="rId2" Type="http://schemas.openxmlformats.org/officeDocument/2006/relationships/hyperlink" Target="https://github.com/danielafeitosa/scrape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.com/es/download/" TargetMode="External"/><Relationship Id="rId5" Type="http://schemas.openxmlformats.org/officeDocument/2006/relationships/hyperlink" Target="https://rubyinstaller.org/downloads/" TargetMode="External"/><Relationship Id="rId4" Type="http://schemas.openxmlformats.org/officeDocument/2006/relationships/hyperlink" Target="https://www.google.com/intl/es-419/chrome/" TargetMode="External"/><Relationship Id="rId9" Type="http://schemas.openxmlformats.org/officeDocument/2006/relationships/hyperlink" Target="https://sites.google.com/a/chromium.org/chromedriver/download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afeitosa/scrapel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afeitosa/scrape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AR" sz="16600" dirty="0" err="1" smtClean="0"/>
              <a:t>ScrápEle</a:t>
            </a:r>
            <a:endParaRPr lang="es-AR" sz="16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7290" y="4143380"/>
            <a:ext cx="6400800" cy="1752600"/>
          </a:xfrm>
        </p:spPr>
        <p:txBody>
          <a:bodyPr>
            <a:normAutofit/>
          </a:bodyPr>
          <a:lstStyle/>
          <a:p>
            <a:r>
              <a:rPr lang="es-AR" dirty="0">
                <a:solidFill>
                  <a:schemeClr val="tx2">
                    <a:lumMod val="50000"/>
                  </a:schemeClr>
                </a:solidFill>
              </a:rPr>
              <a:t>@</a:t>
            </a:r>
            <a:r>
              <a:rPr lang="es-AR" dirty="0" err="1" smtClean="0">
                <a:solidFill>
                  <a:schemeClr val="tx2">
                    <a:lumMod val="50000"/>
                  </a:schemeClr>
                </a:solidFill>
              </a:rPr>
              <a:t>andy_tow</a:t>
            </a:r>
            <a:endParaRPr lang="es-AR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AR" dirty="0" smtClean="0">
                <a:solidFill>
                  <a:schemeClr val="tx2">
                    <a:lumMod val="50000"/>
                  </a:schemeClr>
                </a:solidFill>
              </a:rPr>
              <a:t>@</a:t>
            </a:r>
            <a:r>
              <a:rPr lang="es-AR" dirty="0" err="1" smtClean="0">
                <a:solidFill>
                  <a:schemeClr val="tx2">
                    <a:lumMod val="50000"/>
                  </a:schemeClr>
                </a:solidFill>
              </a:rPr>
              <a:t>leo_m_martinez</a:t>
            </a:r>
            <a:endParaRPr lang="es-AR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AR" dirty="0" smtClean="0">
                <a:solidFill>
                  <a:schemeClr val="tx2">
                    <a:lumMod val="50000"/>
                  </a:schemeClr>
                </a:solidFill>
              </a:rPr>
              <a:t>@</a:t>
            </a:r>
            <a:r>
              <a:rPr lang="es-AR" dirty="0" err="1" smtClean="0">
                <a:solidFill>
                  <a:schemeClr val="tx2">
                    <a:lumMod val="50000"/>
                  </a:schemeClr>
                </a:solidFill>
              </a:rPr>
              <a:t>danifeitosa</a:t>
            </a:r>
            <a:r>
              <a:rPr lang="es-A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Capturar los resultados por mesa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26" name="Picture 2" descr="C:\Users\admin\Downloads\ScrapEle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357298"/>
            <a:ext cx="6773862" cy="5124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 smtClean="0"/>
              <a:t>ScrápEle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dirty="0" smtClean="0">
                <a:hlinkClick r:id="rId2"/>
              </a:rPr>
              <a:t>https://github.com/danielafeitosa/scrapele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400" dirty="0" smtClean="0"/>
              <a:t>Scrap </a:t>
            </a:r>
            <a:r>
              <a:rPr lang="en-US" sz="3400" dirty="0"/>
              <a:t>for </a:t>
            </a:r>
            <a:r>
              <a:rPr lang="en-US" sz="3400" dirty="0">
                <a:hlinkClick r:id="rId3"/>
              </a:rPr>
              <a:t>https://www.padron.gov.ar/publica/</a:t>
            </a:r>
            <a:endParaRPr lang="en-US" sz="3400" dirty="0"/>
          </a:p>
          <a:p>
            <a:r>
              <a:rPr lang="en-US" sz="3400" dirty="0"/>
              <a:t>Windows:</a:t>
            </a:r>
          </a:p>
          <a:p>
            <a:r>
              <a:rPr lang="en-US" sz="3400" dirty="0"/>
              <a:t>Chrome </a:t>
            </a:r>
            <a:r>
              <a:rPr lang="en-US" sz="3400" dirty="0">
                <a:hlinkClick r:id="rId4"/>
              </a:rPr>
              <a:t>https://www.google.com/intl/es-419/chrome/</a:t>
            </a:r>
            <a:endParaRPr lang="en-US" sz="3400" dirty="0"/>
          </a:p>
          <a:p>
            <a:r>
              <a:rPr lang="en-US" sz="3400" dirty="0"/>
              <a:t>Ruby </a:t>
            </a:r>
            <a:r>
              <a:rPr lang="en-US" sz="3400" dirty="0">
                <a:hlinkClick r:id="rId5"/>
              </a:rPr>
              <a:t>https://rubyinstaller.org/downloads/</a:t>
            </a:r>
            <a:endParaRPr lang="en-US" sz="3400" dirty="0"/>
          </a:p>
          <a:p>
            <a:r>
              <a:rPr lang="en-US" sz="3400" dirty="0"/>
              <a:t>Java </a:t>
            </a:r>
            <a:r>
              <a:rPr lang="en-US" sz="3400" dirty="0">
                <a:hlinkClick r:id="rId6"/>
              </a:rPr>
              <a:t>https://www.java.com/es/download/</a:t>
            </a:r>
            <a:endParaRPr lang="en-US" sz="3400" dirty="0"/>
          </a:p>
          <a:p>
            <a:r>
              <a:rPr lang="en-US" sz="3400" dirty="0"/>
              <a:t>Selenium Standalone Server </a:t>
            </a:r>
            <a:r>
              <a:rPr lang="en-US" sz="3400" dirty="0">
                <a:hlinkClick r:id="rId7"/>
              </a:rPr>
              <a:t>https://www.seleniumhq.org/download/</a:t>
            </a:r>
            <a:endParaRPr lang="en-US" sz="3400" dirty="0"/>
          </a:p>
          <a:p>
            <a:r>
              <a:rPr lang="en-US" sz="3400" dirty="0"/>
              <a:t>Selenium - </a:t>
            </a:r>
            <a:r>
              <a:rPr lang="en-US" sz="3400" dirty="0" err="1"/>
              <a:t>Webdriver</a:t>
            </a:r>
            <a:r>
              <a:rPr lang="en-US" sz="3400" dirty="0"/>
              <a:t> </a:t>
            </a:r>
            <a:r>
              <a:rPr lang="en-US" sz="3400" dirty="0">
                <a:hlinkClick r:id="rId8"/>
              </a:rPr>
              <a:t>https://rubygems.org/gems/selenium-webdriver</a:t>
            </a:r>
            <a:endParaRPr lang="en-US" sz="3400" dirty="0"/>
          </a:p>
          <a:p>
            <a:r>
              <a:rPr lang="en-US" sz="3400" dirty="0" err="1"/>
              <a:t>ChromeDriver</a:t>
            </a:r>
            <a:r>
              <a:rPr lang="en-US" sz="3400" dirty="0"/>
              <a:t> - </a:t>
            </a:r>
            <a:r>
              <a:rPr lang="en-US" sz="3400" dirty="0" err="1"/>
              <a:t>WebDriver</a:t>
            </a:r>
            <a:r>
              <a:rPr lang="en-US" sz="3400" dirty="0"/>
              <a:t> for Chrome </a:t>
            </a:r>
            <a:r>
              <a:rPr lang="en-US" sz="3400" dirty="0">
                <a:hlinkClick r:id="rId9"/>
              </a:rPr>
              <a:t>https://sites.google.com/a/chromium.org/chromedriver/downloads</a:t>
            </a:r>
            <a:endParaRPr lang="en-US" sz="3400" dirty="0"/>
          </a:p>
          <a:p>
            <a:r>
              <a:rPr lang="en-US" sz="3400" dirty="0"/>
              <a:t>Syntax: in Ruby command prompt, type:</a:t>
            </a:r>
          </a:p>
          <a:p>
            <a:r>
              <a:rPr lang="en-US" sz="3400" dirty="0" err="1"/>
              <a:t>result.rb</a:t>
            </a:r>
            <a:r>
              <a:rPr lang="en-US" sz="3400" dirty="0"/>
              <a:t> </a:t>
            </a:r>
            <a:r>
              <a:rPr lang="en-US" sz="3400" dirty="0" smtClean="0"/>
              <a:t>X Y</a:t>
            </a:r>
            <a:endParaRPr lang="en-US" sz="3400" dirty="0"/>
          </a:p>
          <a:p>
            <a:r>
              <a:rPr lang="en-US" sz="3400" dirty="0"/>
              <a:t>Where X is district number in </a:t>
            </a:r>
            <a:r>
              <a:rPr lang="en-US" sz="3400" dirty="0" err="1"/>
              <a:t>tables_all</a:t>
            </a:r>
            <a:r>
              <a:rPr lang="en-US" sz="3400" dirty="0"/>
              <a:t> and district &gt; 2</a:t>
            </a:r>
            <a:r>
              <a:rPr lang="en-US" sz="3400" dirty="0" smtClean="0"/>
              <a:t>.</a:t>
            </a:r>
          </a:p>
          <a:p>
            <a:r>
              <a:rPr lang="en-US" sz="3400" dirty="0" smtClean="0"/>
              <a:t>Where Y is election number from 0 to n</a:t>
            </a:r>
            <a:endParaRPr lang="en-US" sz="3400" dirty="0"/>
          </a:p>
          <a:p>
            <a:r>
              <a:rPr lang="en-US" sz="3400" dirty="0"/>
              <a:t>If no parameter given, it will scrap all districts.</a:t>
            </a:r>
          </a:p>
          <a:p>
            <a:r>
              <a:rPr lang="en-US" sz="3400" dirty="0"/>
              <a:t>For district 2, Buenos Aires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2050" name="Picture 2" descr="C:\Users\admin\Downloads\ScrapEle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00174"/>
            <a:ext cx="7754938" cy="4886325"/>
          </a:xfrm>
          <a:prstGeom prst="rect">
            <a:avLst/>
          </a:prstGeom>
          <a:noFill/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AR" dirty="0" err="1" smtClean="0"/>
              <a:t>ScrápEle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dirty="0" smtClean="0">
                <a:hlinkClick r:id="rId3"/>
              </a:rPr>
              <a:t>https://github.com/danielafeitosa/scrapele</a:t>
            </a:r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074" name="Picture 2" descr="C:\Users\admin\Downloads\ScrapEle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785926"/>
            <a:ext cx="8185105" cy="3571900"/>
          </a:xfrm>
          <a:prstGeom prst="rect">
            <a:avLst/>
          </a:prstGeom>
          <a:noFill/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AR" dirty="0" err="1" smtClean="0"/>
              <a:t>ScrápEle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dirty="0" smtClean="0">
                <a:hlinkClick r:id="rId3"/>
              </a:rPr>
              <a:t>https://github.com/danielafeitosa/scrapele</a:t>
            </a:r>
            <a:endParaRPr lang="es-A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Presentación en pantalla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ScrápEle</vt:lpstr>
      <vt:lpstr>Capturar los resultados por mesa</vt:lpstr>
      <vt:lpstr>ScrápEle https://github.com/danielafeitosa/scrapele</vt:lpstr>
      <vt:lpstr>ScrápEle https://github.com/danielafeitosa/scrapele</vt:lpstr>
      <vt:lpstr>ScrápEle https://github.com/danielafeitosa/scrapele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ScrápEle</dc:title>
  <dc:creator>admin</dc:creator>
  <cp:lastModifiedBy>admin</cp:lastModifiedBy>
  <cp:revision>2</cp:revision>
  <dcterms:created xsi:type="dcterms:W3CDTF">2019-08-31T20:55:03Z</dcterms:created>
  <dcterms:modified xsi:type="dcterms:W3CDTF">2019-08-31T21:08:57Z</dcterms:modified>
</cp:coreProperties>
</file>