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56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873A4-D7C5-48AD-AC60-A8FCA9061F4A}" type="datetimeFigureOut">
              <a:rPr lang="es-AR" smtClean="0"/>
              <a:t>28/08/2019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A7B0C-8D71-4C6A-94CD-19B223A7EAF8}" type="slidenum">
              <a:rPr lang="es-AR" smtClean="0"/>
              <a:t>‹Nº›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ar/url?sa=i&amp;source=images&amp;cd=&amp;ved=2ahUKEwjgtZTUxKTkAhWtGbkGHa7jAd4QjRx6BAgBEAQ&amp;url=https://planetachatbot.com/cual-es-objetivo-de-automatizacion-2a47078c38ba&amp;psig=AOvVaw351agytOeSyq90yQo7qJEx&amp;ust=1567046307852754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440"/>
            <a:ext cx="9144000" cy="698477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87824" y="6021288"/>
            <a:ext cx="551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/>
              <a:t>PROFESORA DANIELA GALVÁN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6310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AutoShape 2" descr="Resultado de imagen para LA GLOBALIZA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78"/>
            <a:ext cx="9144000" cy="705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0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1" y="1764261"/>
            <a:ext cx="1631080" cy="119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 descr="Resultado de imagen para globaliz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29" y="1850463"/>
            <a:ext cx="1648010" cy="11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50" y="1770077"/>
            <a:ext cx="1627119" cy="11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Resultado de imagen para desigualdad soci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72" y="465138"/>
            <a:ext cx="1600552" cy="11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55" y="3191072"/>
            <a:ext cx="1627119" cy="11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1" descr="Resultado de imagen para desigualdad soci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12" y="4554979"/>
            <a:ext cx="1600552" cy="11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91" y="1841729"/>
            <a:ext cx="1578525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Resultado de imagen para globalizacion cultur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98" y="3113801"/>
            <a:ext cx="1593754" cy="11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5" descr="Resultado de imagen para globalizacion cultur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90" y="1770077"/>
            <a:ext cx="1593754" cy="119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Resultado de imagen para automatizacion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07" y="4548465"/>
            <a:ext cx="1609600" cy="11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9" descr="Resultado de imagen para automatizacion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41" y="3236779"/>
            <a:ext cx="1609600" cy="11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Resultado de imagen para desemple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15" y="4507264"/>
            <a:ext cx="1699518" cy="11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7" descr="Resultado de imagen para desemple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98" y="427019"/>
            <a:ext cx="1646990" cy="11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0" y="3210084"/>
            <a:ext cx="1631080" cy="119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0" descr="Imagen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01" y="3107784"/>
            <a:ext cx="1565324" cy="12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n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8" y="391170"/>
            <a:ext cx="1565324" cy="12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Imagen relacionad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891" y="410897"/>
            <a:ext cx="1669086" cy="1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n relacionad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" y="4557158"/>
            <a:ext cx="1669086" cy="1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90" y="4516335"/>
            <a:ext cx="1578525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916910" y="-2317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654830" y="-3113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B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-18282" y="80760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1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-20164" y="209447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2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-24762" y="354817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3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-60449" y="479926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4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0839" y="-7049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D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428125" y="-310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C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8024439" y="-2317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E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22" name="AutoShape 18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9" name="AutoShape 24" descr="Resultado de imagen para BOTON APAGAR EQUI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1" name="110 CuadroTexto"/>
          <p:cNvSpPr txBox="1"/>
          <p:nvPr/>
        </p:nvSpPr>
        <p:spPr>
          <a:xfrm>
            <a:off x="-18282" y="564435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b="1" dirty="0"/>
          </a:p>
        </p:txBody>
      </p:sp>
      <p:sp>
        <p:nvSpPr>
          <p:cNvPr id="251" name="250 Flecha curvada hacia la derecha"/>
          <p:cNvSpPr/>
          <p:nvPr/>
        </p:nvSpPr>
        <p:spPr>
          <a:xfrm>
            <a:off x="5895125" y="3984244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pic>
        <p:nvPicPr>
          <p:cNvPr id="3" name="Picture 2" descr="Resultado de imagen para globaliz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3" y="513887"/>
            <a:ext cx="1648010" cy="11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TAPA1"/>
          <p:cNvSpPr/>
          <p:nvPr/>
        </p:nvSpPr>
        <p:spPr>
          <a:xfrm>
            <a:off x="190596" y="367298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257" name="256 Flecha curvada hacia la derecha"/>
          <p:cNvSpPr/>
          <p:nvPr/>
        </p:nvSpPr>
        <p:spPr>
          <a:xfrm>
            <a:off x="370527" y="1391758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8" name="AutoShape 12" descr="Resultado de imagen para multinacional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14" descr="Resultado de imagen para multinaciona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9" name="208 Flecha curvada hacia la derecha"/>
          <p:cNvSpPr/>
          <p:nvPr/>
        </p:nvSpPr>
        <p:spPr>
          <a:xfrm>
            <a:off x="5800322" y="1319439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88" name="TAPA1"/>
          <p:cNvSpPr/>
          <p:nvPr/>
        </p:nvSpPr>
        <p:spPr>
          <a:xfrm>
            <a:off x="182836" y="1733440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91" name="90 Flecha curvada hacia la derecha"/>
          <p:cNvSpPr/>
          <p:nvPr/>
        </p:nvSpPr>
        <p:spPr>
          <a:xfrm>
            <a:off x="362767" y="2757900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93" name="TAPA1"/>
          <p:cNvSpPr/>
          <p:nvPr/>
        </p:nvSpPr>
        <p:spPr>
          <a:xfrm>
            <a:off x="197742" y="3113801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94" name="93 Flecha curvada hacia la derecha"/>
          <p:cNvSpPr/>
          <p:nvPr/>
        </p:nvSpPr>
        <p:spPr>
          <a:xfrm>
            <a:off x="377673" y="4138261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96" name="TAPA1"/>
          <p:cNvSpPr/>
          <p:nvPr/>
        </p:nvSpPr>
        <p:spPr>
          <a:xfrm>
            <a:off x="226161" y="4507264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97" name="96 Flecha curvada hacia la derecha"/>
          <p:cNvSpPr/>
          <p:nvPr/>
        </p:nvSpPr>
        <p:spPr>
          <a:xfrm>
            <a:off x="427713" y="5498230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00" name="TAPA1"/>
          <p:cNvSpPr/>
          <p:nvPr/>
        </p:nvSpPr>
        <p:spPr>
          <a:xfrm>
            <a:off x="1960333" y="367297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01" name="100 Flecha curvada hacia la derecha"/>
          <p:cNvSpPr/>
          <p:nvPr/>
        </p:nvSpPr>
        <p:spPr>
          <a:xfrm>
            <a:off x="2140264" y="1391757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05" name="TAPA1"/>
          <p:cNvSpPr/>
          <p:nvPr/>
        </p:nvSpPr>
        <p:spPr>
          <a:xfrm>
            <a:off x="1969955" y="1725439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12" name="111 Flecha curvada hacia la derecha"/>
          <p:cNvSpPr/>
          <p:nvPr/>
        </p:nvSpPr>
        <p:spPr>
          <a:xfrm>
            <a:off x="2149886" y="2749899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13" name="TAPA1"/>
          <p:cNvSpPr/>
          <p:nvPr/>
        </p:nvSpPr>
        <p:spPr>
          <a:xfrm>
            <a:off x="1999046" y="3099519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14" name="113 Flecha curvada hacia la derecha"/>
          <p:cNvSpPr/>
          <p:nvPr/>
        </p:nvSpPr>
        <p:spPr>
          <a:xfrm>
            <a:off x="2178977" y="4123979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15" name="TAPA1"/>
          <p:cNvSpPr/>
          <p:nvPr/>
        </p:nvSpPr>
        <p:spPr>
          <a:xfrm>
            <a:off x="2017847" y="4494855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16" name="115 Flecha curvada hacia la derecha"/>
          <p:cNvSpPr/>
          <p:nvPr/>
        </p:nvSpPr>
        <p:spPr>
          <a:xfrm>
            <a:off x="2197778" y="5519315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19" name="TAPA1"/>
          <p:cNvSpPr/>
          <p:nvPr/>
        </p:nvSpPr>
        <p:spPr>
          <a:xfrm>
            <a:off x="3725470" y="391170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20" name="119 Flecha curvada hacia la derecha"/>
          <p:cNvSpPr/>
          <p:nvPr/>
        </p:nvSpPr>
        <p:spPr>
          <a:xfrm>
            <a:off x="3905401" y="1415630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1" name="TAPA1"/>
          <p:cNvSpPr/>
          <p:nvPr/>
        </p:nvSpPr>
        <p:spPr>
          <a:xfrm>
            <a:off x="5539350" y="367298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22" name="121 Flecha curvada hacia la derecha"/>
          <p:cNvSpPr/>
          <p:nvPr/>
        </p:nvSpPr>
        <p:spPr>
          <a:xfrm>
            <a:off x="5719281" y="1391758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3" name="TAPA1"/>
          <p:cNvSpPr/>
          <p:nvPr/>
        </p:nvSpPr>
        <p:spPr>
          <a:xfrm>
            <a:off x="7344198" y="376123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24" name="123 Flecha curvada hacia la derecha"/>
          <p:cNvSpPr/>
          <p:nvPr/>
        </p:nvSpPr>
        <p:spPr>
          <a:xfrm>
            <a:off x="7524129" y="1400583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5" name="TAPA1"/>
          <p:cNvSpPr/>
          <p:nvPr/>
        </p:nvSpPr>
        <p:spPr>
          <a:xfrm>
            <a:off x="3772252" y="3105031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26" name="125 Flecha curvada hacia la derecha"/>
          <p:cNvSpPr/>
          <p:nvPr/>
        </p:nvSpPr>
        <p:spPr>
          <a:xfrm>
            <a:off x="3952183" y="4129491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7" name="TAPA1"/>
          <p:cNvSpPr/>
          <p:nvPr/>
        </p:nvSpPr>
        <p:spPr>
          <a:xfrm>
            <a:off x="5507631" y="1712971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28" name="127 Flecha curvada hacia la derecha"/>
          <p:cNvSpPr/>
          <p:nvPr/>
        </p:nvSpPr>
        <p:spPr>
          <a:xfrm>
            <a:off x="5687562" y="2737431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9" name="TAPA1"/>
          <p:cNvSpPr/>
          <p:nvPr/>
        </p:nvSpPr>
        <p:spPr>
          <a:xfrm>
            <a:off x="7334874" y="1725439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30" name="129 Flecha curvada hacia la derecha"/>
          <p:cNvSpPr/>
          <p:nvPr/>
        </p:nvSpPr>
        <p:spPr>
          <a:xfrm>
            <a:off x="7514805" y="2749899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31" name="TAPA1"/>
          <p:cNvSpPr/>
          <p:nvPr/>
        </p:nvSpPr>
        <p:spPr>
          <a:xfrm>
            <a:off x="3795556" y="4494854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32" name="131 Flecha curvada hacia la derecha"/>
          <p:cNvSpPr/>
          <p:nvPr/>
        </p:nvSpPr>
        <p:spPr>
          <a:xfrm>
            <a:off x="3975487" y="5519314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33" name="TAPA1"/>
          <p:cNvSpPr/>
          <p:nvPr/>
        </p:nvSpPr>
        <p:spPr>
          <a:xfrm>
            <a:off x="5544966" y="3106966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34" name="133 Flecha curvada hacia la derecha"/>
          <p:cNvSpPr/>
          <p:nvPr/>
        </p:nvSpPr>
        <p:spPr>
          <a:xfrm>
            <a:off x="5724897" y="4131426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35" name="TAPA1"/>
          <p:cNvSpPr/>
          <p:nvPr/>
        </p:nvSpPr>
        <p:spPr>
          <a:xfrm>
            <a:off x="7315839" y="3105378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36" name="135 Flecha curvada hacia la derecha"/>
          <p:cNvSpPr/>
          <p:nvPr/>
        </p:nvSpPr>
        <p:spPr>
          <a:xfrm>
            <a:off x="7495770" y="4129838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37" name="TAPA1"/>
          <p:cNvSpPr/>
          <p:nvPr/>
        </p:nvSpPr>
        <p:spPr>
          <a:xfrm>
            <a:off x="5611599" y="4494855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38" name="137 Flecha curvada hacia la derecha"/>
          <p:cNvSpPr/>
          <p:nvPr/>
        </p:nvSpPr>
        <p:spPr>
          <a:xfrm>
            <a:off x="5791530" y="5519315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39" name="TAPA1"/>
          <p:cNvSpPr/>
          <p:nvPr/>
        </p:nvSpPr>
        <p:spPr>
          <a:xfrm>
            <a:off x="7368566" y="4516335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40" name="139 Flecha curvada hacia la derecha"/>
          <p:cNvSpPr/>
          <p:nvPr/>
        </p:nvSpPr>
        <p:spPr>
          <a:xfrm>
            <a:off x="7548497" y="5540795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41" name="TAPA1"/>
          <p:cNvSpPr/>
          <p:nvPr/>
        </p:nvSpPr>
        <p:spPr>
          <a:xfrm>
            <a:off x="3772252" y="1707596"/>
            <a:ext cx="1743794" cy="12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0" b="1" dirty="0" smtClean="0"/>
              <a:t>?</a:t>
            </a:r>
            <a:endParaRPr lang="es-AR" sz="8000" b="1" dirty="0"/>
          </a:p>
        </p:txBody>
      </p:sp>
      <p:sp>
        <p:nvSpPr>
          <p:cNvPr id="142" name="141 Flecha curvada hacia la derecha"/>
          <p:cNvSpPr/>
          <p:nvPr/>
        </p:nvSpPr>
        <p:spPr>
          <a:xfrm>
            <a:off x="3952183" y="2732056"/>
            <a:ext cx="276794" cy="207493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4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  <p:bldP spid="88" grpId="0" animBg="1"/>
      <p:bldP spid="88" grpId="1" animBg="1"/>
      <p:bldP spid="93" grpId="0" animBg="1"/>
      <p:bldP spid="93" grpId="1" animBg="1"/>
      <p:bldP spid="96" grpId="0" animBg="1"/>
      <p:bldP spid="96" grpId="1" animBg="1"/>
      <p:bldP spid="100" grpId="0" animBg="1"/>
      <p:bldP spid="100" grpId="1" animBg="1"/>
      <p:bldP spid="105" grpId="0" animBg="1"/>
      <p:bldP spid="105" grpId="1" animBg="1"/>
      <p:bldP spid="113" grpId="0" animBg="1"/>
      <p:bldP spid="113" grpId="1" animBg="1"/>
      <p:bldP spid="115" grpId="0" animBg="1"/>
      <p:bldP spid="115" grpId="1" animBg="1"/>
      <p:bldP spid="119" grpId="0" animBg="1"/>
      <p:bldP spid="119" grpId="1" animBg="1"/>
      <p:bldP spid="121" grpId="0" animBg="1"/>
      <p:bldP spid="121" grpId="1" animBg="1"/>
      <p:bldP spid="123" grpId="0" animBg="1"/>
      <p:bldP spid="123" grpId="1" animBg="1"/>
      <p:bldP spid="125" grpId="0" animBg="1"/>
      <p:bldP spid="125" grpId="1" animBg="1"/>
      <p:bldP spid="127" grpId="0" animBg="1"/>
      <p:bldP spid="127" grpId="1" animBg="1"/>
      <p:bldP spid="129" grpId="0" animBg="1"/>
      <p:bldP spid="129" grpId="1" animBg="1"/>
      <p:bldP spid="131" grpId="0" animBg="1"/>
      <p:bldP spid="131" grpId="1" animBg="1"/>
      <p:bldP spid="133" grpId="0" animBg="1"/>
      <p:bldP spid="133" grpId="1" animBg="1"/>
      <p:bldP spid="135" grpId="0" animBg="1"/>
      <p:bldP spid="135" grpId="1" animBg="1"/>
      <p:bldP spid="137" grpId="0" animBg="1"/>
      <p:bldP spid="137" grpId="1" animBg="1"/>
      <p:bldP spid="139" grpId="0" animBg="1"/>
      <p:bldP spid="139" grpId="1" animBg="1"/>
      <p:bldP spid="141" grpId="0" animBg="1"/>
      <p:bldP spid="14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1585</TotalTime>
  <Words>32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104</cp:revision>
  <dcterms:created xsi:type="dcterms:W3CDTF">2018-05-29T13:30:38Z</dcterms:created>
  <dcterms:modified xsi:type="dcterms:W3CDTF">2019-08-29T00:19:22Z</dcterms:modified>
</cp:coreProperties>
</file>