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3B6FE-D1BA-924A-7D1F-0B91013A7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1F9E72-8C3F-E146-9F9E-80F8315E8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CD7A5-42E6-546C-2D3F-87E578F7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914227-89B4-393B-3380-0A873CC3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22C42D-78DE-4134-93EB-ACF1CB41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20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C4B3-6F29-C82B-9DC8-00851163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1DE21C-75ED-BAC6-B1FF-DA720300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38AD3-27B7-79CC-7A3B-2C2AF941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9366FE-A738-C6EA-2600-F939A4D5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EDD023-A1BC-6BEC-CD89-FDF39BB7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24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128C81-FCF8-5778-0F7F-E701636D6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902C8D-75BF-CB96-C3C8-4565A6E4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05AE94-9BBE-6068-20F8-BD1EB0FF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92F1D-EFF0-1FED-387B-6C9C1624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13B653-C3BC-A46D-6186-D14D6F53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42C5D-6456-68F4-5F40-6FCE85C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9A5C83-900D-00D4-7967-AA349453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B49DA3-B7B0-7320-BBED-3E31BB24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D6285A-512E-2DF4-773C-ACF0A620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29A849-84C0-7F3B-311A-EAE46ED6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CE040-B9CA-A251-10D4-21F5B459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F6FAE4-FC2C-84DC-77C4-5F503AE5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DE23C8-94D2-A28A-399F-308F5FE1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143CF8-499E-703C-6BB0-4FAE0E5A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6CA6E-2159-4A49-C793-979BF686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6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630CA-EEBD-6C9B-30DC-594EA605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6E725-7103-7185-981C-C1F44D092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313BD9-89E1-97AC-AB3B-0BEADD48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4C6B-9398-8C68-112B-8BC53C78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CD5AE2-377C-5846-1A89-3C751273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5F0383-D219-1C5C-BB95-BFE8C311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7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C0713C-E8BD-A274-D0A8-221CDF9F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181903-FE12-CAB6-5038-B86F8FD1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0ED832-1224-DE40-9D70-C9BD3F4F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258979-7244-F4C2-98FC-C5B088106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393315-7B5B-06ED-83A6-BF09418D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27DFC6-F6C2-BB6D-AE89-AB14C8B0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501E6D-6ED9-E956-3805-AC1699B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35572B-8A22-AD09-AEA3-F426E0ED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8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D1A89-E0F3-31CC-A8A4-ABDAEE62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9061BF-EACF-4A7B-B58A-356237C0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FE4570-0D75-8FDA-A8C4-799A7F78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581482-548A-1099-4F3B-4A70F2E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4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08C131-6849-1F5F-BE16-4195EC7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B6CE14-8848-68AE-D070-CDB707EE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2D99C0-B024-10F3-0E3E-B620DB6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4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AB808-755F-B778-7F8C-6B5A65F6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61F8A3-FBB3-EDBC-F395-85372BCD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EB40BE-056F-D437-645E-D64ADDB3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4F40F6-3250-0D21-E44B-731B2B91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495939-8DA8-BD39-9E2E-9890EF0B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9E2BEA-5AA2-FE31-D7E6-76B99963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84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92672-48CE-8F34-6113-A130040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377511-67B3-D2A4-B33D-F4103BED8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D8210E-6A10-2B4D-5E37-D4196084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46EB5A-E48D-C7F9-B92C-71BE98C8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89F662-4590-7937-E159-E44A56DE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4AE04C-2B1A-1B55-2B52-A192DA11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01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967416-4DA5-4072-DDF6-DD5C2FE0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80692-D3AB-1DC5-D718-DB478EF3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C1068-D8F0-14EB-259A-B7530D0B0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4DDD-D9A2-434E-9C55-0D824A8BEBF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24F850-74C8-4171-3C62-0B066CD64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805875-BF6E-1A2B-D8B1-7A8E0242A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CD1C-FB7C-4C3C-A9BF-A3EE88C23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3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E235C4-2966-E632-6CEA-B7BC87C1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207" y="1712519"/>
            <a:ext cx="10069585" cy="2387600"/>
          </a:xfrm>
        </p:spPr>
        <p:txBody>
          <a:bodyPr/>
          <a:lstStyle/>
          <a:p>
            <a:r>
              <a:rPr lang="it-IT" dirty="0"/>
              <a:t>https://pendragonsshop.com/</a:t>
            </a:r>
          </a:p>
        </p:txBody>
      </p:sp>
    </p:spTree>
    <p:extLst>
      <p:ext uri="{BB962C8B-B14F-4D97-AF65-F5344CB8AC3E}">
        <p14:creationId xmlns:p14="http://schemas.microsoft.com/office/powerpoint/2010/main" val="190329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C5EB40E-71BB-7603-A1E5-BB2C1DD67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4689"/>
            <a:ext cx="10515600" cy="5166335"/>
          </a:xfrm>
        </p:spPr>
      </p:pic>
    </p:spTree>
    <p:extLst>
      <p:ext uri="{BB962C8B-B14F-4D97-AF65-F5344CB8AC3E}">
        <p14:creationId xmlns:p14="http://schemas.microsoft.com/office/powerpoint/2010/main" val="16108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C48E1C8-17C1-A69B-2C46-54B24112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" y="679507"/>
            <a:ext cx="10494627" cy="5631679"/>
          </a:xfrm>
        </p:spPr>
      </p:pic>
    </p:spTree>
    <p:extLst>
      <p:ext uri="{BB962C8B-B14F-4D97-AF65-F5344CB8AC3E}">
        <p14:creationId xmlns:p14="http://schemas.microsoft.com/office/powerpoint/2010/main" val="18395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E5938C9-5EB6-1912-319B-F112DA96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354"/>
            <a:ext cx="10515600" cy="5095418"/>
          </a:xfrm>
        </p:spPr>
      </p:pic>
    </p:spTree>
    <p:extLst>
      <p:ext uri="{BB962C8B-B14F-4D97-AF65-F5344CB8AC3E}">
        <p14:creationId xmlns:p14="http://schemas.microsoft.com/office/powerpoint/2010/main" val="66744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https://pendragonsshop.com/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https://pendragonsshop.com/</dc:title>
  <dc:creator>daniela gozzo</dc:creator>
  <cp:lastModifiedBy>daniela gozzo</cp:lastModifiedBy>
  <cp:revision>1</cp:revision>
  <dcterms:created xsi:type="dcterms:W3CDTF">2024-03-24T20:17:14Z</dcterms:created>
  <dcterms:modified xsi:type="dcterms:W3CDTF">2024-03-24T20:26:22Z</dcterms:modified>
</cp:coreProperties>
</file>