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6CE-0B30-46E9-BF22-26C418CC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1D4D-D096-4BA8-B9A5-92EB1D7D5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6C42-9B97-494A-8633-B4D3C22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F78A-43CA-4970-A248-86D045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6DDE-36A3-4860-B8C0-CED97CC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F38D-EF51-4AE8-9109-91E8507D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1E25-EE49-43E0-B81B-9B1357B3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C5E1-BE9D-4F64-89F0-0AEA5D0E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4933-8D63-4751-BD60-0FD7F71F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39D-0C12-41BC-B24D-2F1F5E9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5E375-799E-4A31-AB93-7B6CAB34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CE951-07BC-43ED-8217-F53A3DA6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07EB-700A-4750-B20A-C163DB13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2B0E-3970-4976-958C-1BBFE056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372-9D80-4A1D-93AB-0DCB0FC3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F739-618F-4DC9-85E8-81B8E480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C871-23D5-4917-A67A-F9DA5492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F262-0C3B-4E35-8D73-52AFBDBC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B301-0FBE-4650-B7FF-9E6D8EC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C9CE-FB66-423E-B82B-499D5DCB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9715-2A9E-4B5F-9AA0-4AF23639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D85F-72A8-4591-B0BE-F1657492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8159-662C-4500-803C-9E5DA07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898D-5F53-4F56-9AFD-E53385FB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3B99-A20A-43AD-BA04-D7CBC234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1E06-8132-4D2A-A83E-95E8726D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D453-4A0B-42CF-A5B1-4C2E806B6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32CF-830F-4AFC-ACED-E3062B61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E6FF-5A47-49C8-87E9-62588920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83FD-F135-4477-9AD8-E93B13C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F2B8-FCF3-4F7B-B89D-7C3F83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AD5-F7A6-4112-AC76-A64F57C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2BC5-02EE-41D4-BD74-DFC5D171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CBCE-0553-4D1E-9FCA-5208F817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5ED95-E803-4620-BDD7-1514E0400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D6A9B-4168-4EEB-864D-41A33C7B1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DE87-A5CD-4574-8D0C-095982E8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94AC5-BDF5-4657-9EBD-F1C9EDD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2CC08-08FA-4A7B-B7DB-0BB34E3E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F1C6-5818-41B0-B12F-CC0B9D5F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B8923-787F-4DCF-92A8-36CE87E8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B8515-B7A7-4808-ACBC-A5787E85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331C0-DA61-41D8-B8B1-06034D6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74F03-C32C-4FCC-91E1-6C56122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48F84-7EF3-43C3-92A5-5391DC8A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7DC01-6111-49F7-AB0A-5FE6EDC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6BFF-93F6-45A5-B492-0008ABE4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6569-505F-4AE4-B680-7811CC8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80F9-77EB-4757-AC4F-2BF2797AC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543A-EB8A-43B9-B41B-AFBA7F9D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12A0-813C-41E0-AF2A-A92E145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EC67-CFCF-40FB-AA84-EBD5D77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88DF-221C-4726-8FDD-7892070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DCCED-1A7A-42BE-ADDA-ABFEBD78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84E0-A209-4A28-8533-A9BE6C09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FE41B-14E0-4A4E-8968-0FABEC93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7795-C823-4688-8FB7-89305AB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CB16-77B1-4A75-932E-B29138A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74170-3A8C-4D23-A6BA-C2CB5536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CE90-D3A4-4CCC-8504-7027F9CE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0346-3DD7-4271-9DC0-34B481BF3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6D84-0733-4CAC-8381-ED54AD14D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E0C5-0DB4-4399-8321-8A66E3AA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B765-831C-47AF-A24E-84BB3AA6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Too-Bus-Y for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E7CE5-E7C9-457D-B816-8574F4B6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3602038"/>
            <a:ext cx="10160000" cy="1655762"/>
          </a:xfrm>
        </p:spPr>
        <p:txBody>
          <a:bodyPr/>
          <a:lstStyle/>
          <a:p>
            <a:r>
              <a:rPr lang="en-US" dirty="0"/>
              <a:t>Group members: Daniel Guieb, </a:t>
            </a:r>
            <a:r>
              <a:rPr lang="en-US" dirty="0" err="1"/>
              <a:t>Shehroz</a:t>
            </a:r>
            <a:r>
              <a:rPr lang="en-US" dirty="0"/>
              <a:t> Niaz, Huzaifa Amar, Darin Nguyen</a:t>
            </a:r>
          </a:p>
        </p:txBody>
      </p:sp>
    </p:spTree>
    <p:extLst>
      <p:ext uri="{BB962C8B-B14F-4D97-AF65-F5344CB8AC3E}">
        <p14:creationId xmlns:p14="http://schemas.microsoft.com/office/powerpoint/2010/main" val="11165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8146-D165-47E4-90ED-FBA4F59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DDE4-5A43-464A-8B34-A23767C9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bus system program that will accept the following parameters:</a:t>
            </a:r>
          </a:p>
          <a:p>
            <a:pPr lvl="1"/>
            <a:r>
              <a:rPr lang="en-US" dirty="0"/>
              <a:t>List of bus stops</a:t>
            </a:r>
          </a:p>
          <a:p>
            <a:pPr lvl="2"/>
            <a:r>
              <a:rPr lang="en-US" dirty="0"/>
              <a:t>Number of people at each stop</a:t>
            </a:r>
          </a:p>
          <a:p>
            <a:pPr lvl="2"/>
            <a:r>
              <a:rPr lang="en-US" dirty="0"/>
              <a:t>Pick up location</a:t>
            </a:r>
          </a:p>
          <a:p>
            <a:pPr lvl="2"/>
            <a:r>
              <a:rPr lang="en-US" dirty="0"/>
              <a:t>Drop off location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Bus description</a:t>
            </a:r>
          </a:p>
          <a:p>
            <a:pPr lvl="2"/>
            <a:r>
              <a:rPr lang="en-US" dirty="0"/>
              <a:t>Bus capacity</a:t>
            </a:r>
          </a:p>
          <a:p>
            <a:pPr lvl="2"/>
            <a:r>
              <a:rPr lang="en-US" dirty="0"/>
              <a:t>Bus cost</a:t>
            </a:r>
          </a:p>
          <a:p>
            <a:pPr lvl="2"/>
            <a:r>
              <a:rPr 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91141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ADFD-80C0-4CEB-9B1C-343F060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A07A-24BD-4DC8-AA43-A0EA1BAE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program will output the following information based on the user’s input:</a:t>
            </a:r>
          </a:p>
          <a:p>
            <a:pPr lvl="1"/>
            <a:r>
              <a:rPr lang="en-US" dirty="0"/>
              <a:t>Route information (capped at 3 routes maximum)</a:t>
            </a:r>
          </a:p>
          <a:p>
            <a:pPr lvl="2"/>
            <a:r>
              <a:rPr lang="en-US" dirty="0"/>
              <a:t>Bus stops associated (associated driving instructions)</a:t>
            </a:r>
          </a:p>
          <a:p>
            <a:pPr lvl="2"/>
            <a:r>
              <a:rPr lang="en-US" dirty="0"/>
              <a:t>How many busses run</a:t>
            </a:r>
          </a:p>
          <a:p>
            <a:pPr lvl="2"/>
            <a:r>
              <a:rPr lang="en-US" dirty="0"/>
              <a:t>Total cost</a:t>
            </a:r>
          </a:p>
          <a:p>
            <a:pPr lvl="2"/>
            <a:r>
              <a:rPr lang="en-US" dirty="0"/>
              <a:t>Total commute 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98E-B86D-47D6-8108-B6A287AA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Management/Schedule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10118-8DE7-4637-B09A-7EBE98E6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567297"/>
              </p:ext>
            </p:extLst>
          </p:nvPr>
        </p:nvGraphicFramePr>
        <p:xfrm>
          <a:off x="838200" y="1908753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530107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96263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61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44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8:00 am – 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Route Calculation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75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fundamental object files/getters and setters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8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 am – 11:00 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CE8-C6AD-4B24-BA74-C01198B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Route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0D77-5842-4E79-AA70-94EE8F3B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pick up – drop off algorithm for simplicity.</a:t>
            </a:r>
          </a:p>
          <a:p>
            <a:r>
              <a:rPr lang="en-US" dirty="0"/>
              <a:t>Calculated the two longest paths from drop off to next pick up and divided into separate routes.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3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Too-Bus-Y for this</vt:lpstr>
      <vt:lpstr>Problem - Inputs</vt:lpstr>
      <vt:lpstr>Problem - Outputs</vt:lpstr>
      <vt:lpstr>Team Management/Schedule</vt:lpstr>
      <vt:lpstr>Design – Route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Too-Bus-Y for this</dc:title>
  <dc:creator>Darin Nguyen</dc:creator>
  <cp:lastModifiedBy>Dan Guieb</cp:lastModifiedBy>
  <cp:revision>6</cp:revision>
  <dcterms:created xsi:type="dcterms:W3CDTF">2018-11-03T17:13:55Z</dcterms:created>
  <dcterms:modified xsi:type="dcterms:W3CDTF">2018-11-03T17:55:22Z</dcterms:modified>
</cp:coreProperties>
</file>