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96CE-0B30-46E9-BF22-26C418CCC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1D4D-D096-4BA8-B9A5-92EB1D7D5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D6C42-9B97-494A-8633-B4D3C22E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81D9-0697-400A-BD9F-D3915477F92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6F78A-43CA-4970-A248-86D0456B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36DDE-36A3-4860-B8C0-CED97CCA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207C-EC98-4EB5-A4E7-E85D5CDC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F38D-EF51-4AE8-9109-91E8507D1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21E25-EE49-43E0-B81B-9B1357B32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DC5E1-BE9D-4F64-89F0-0AEA5D0E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81D9-0697-400A-BD9F-D3915477F92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14933-8D63-4751-BD60-0FD7F71F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0239D-0C12-41BC-B24D-2F1F5E9F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207C-EC98-4EB5-A4E7-E85D5CDC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9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5E375-799E-4A31-AB93-7B6CAB340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CE951-07BC-43ED-8217-F53A3DA66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07EB-700A-4750-B20A-C163DB13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81D9-0697-400A-BD9F-D3915477F92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72B0E-3970-4976-958C-1BBFE056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AD372-9D80-4A1D-93AB-0DCB0FC3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207C-EC98-4EB5-A4E7-E85D5CDC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8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F739-618F-4DC9-85E8-81B8E480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CC871-23D5-4917-A67A-F9DA54920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9F262-0C3B-4E35-8D73-52AFBDBC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81D9-0697-400A-BD9F-D3915477F92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9B301-0FBE-4650-B7FF-9E6D8ECA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5C9CE-FB66-423E-B82B-499D5DCB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207C-EC98-4EB5-A4E7-E85D5CDC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1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9715-2A9E-4B5F-9AA0-4AF23639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BD85F-72A8-4591-B0BE-F1657492F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68159-662C-4500-803C-9E5DA07F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81D9-0697-400A-BD9F-D3915477F92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E898D-5F53-4F56-9AFD-E53385FB6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43B99-A20A-43AD-BA04-D7CBC234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207C-EC98-4EB5-A4E7-E85D5CDC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4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1E06-8132-4D2A-A83E-95E8726DB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ED453-4A0B-42CF-A5B1-4C2E806B6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C32CF-830F-4AFC-ACED-E3062B61C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8E6FF-5A47-49C8-87E9-62588920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81D9-0697-400A-BD9F-D3915477F92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283FD-F135-4477-9AD8-E93B13C1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9F2B8-FCF3-4F7B-B89D-7C3F835A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207C-EC98-4EB5-A4E7-E85D5CDC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7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CAD5-F7A6-4112-AC76-A64F57C3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F2BC5-02EE-41D4-BD74-DFC5D171A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BCBCE-0553-4D1E-9FCA-5208F8170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5ED95-E803-4620-BDD7-1514E0400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6D6A9B-4168-4EEB-864D-41A33C7B1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6DE87-A5CD-4574-8D0C-095982E8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81D9-0697-400A-BD9F-D3915477F92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794AC5-BDF5-4657-9EBD-F1C9EDD1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2CC08-08FA-4A7B-B7DB-0BB34E3E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207C-EC98-4EB5-A4E7-E85D5CDC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9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F1C6-5818-41B0-B12F-CC0B9D5F6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3B8923-787F-4DCF-92A8-36CE87E8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81D9-0697-400A-BD9F-D3915477F92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B8515-B7A7-4808-ACBC-A5787E856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331C0-DA61-41D8-B8B1-06034D68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207C-EC98-4EB5-A4E7-E85D5CDC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2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174F03-C32C-4FCC-91E1-6C56122A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81D9-0697-400A-BD9F-D3915477F92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48F84-7EF3-43C3-92A5-5391DC8A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7DC01-6111-49F7-AB0A-5FE6EDC5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207C-EC98-4EB5-A4E7-E85D5CDC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2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B6BFF-93F6-45A5-B492-0008ABE4A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36569-505F-4AE4-B680-7811CC86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F80F9-77EB-4757-AC4F-2BF2797AC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9543A-EB8A-43B9-B41B-AFBA7F9D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81D9-0697-400A-BD9F-D3915477F92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212A0-813C-41E0-AF2A-A92E1458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1EC67-CFCF-40FB-AA84-EBD5D77D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207C-EC98-4EB5-A4E7-E85D5CDC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8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488DF-221C-4726-8FDD-78920709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DCCED-1A7A-42BE-ADDA-ABFEBD78A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884E0-A209-4A28-8533-A9BE6C094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FE41B-14E0-4A4E-8968-0FABEC93A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81D9-0697-400A-BD9F-D3915477F92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97795-C823-4688-8FB7-89305AB1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9CB16-77B1-4A75-932E-B29138AC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207C-EC98-4EB5-A4E7-E85D5CDC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74170-3A8C-4D23-A6BA-C2CB5536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FCE90-D3A4-4CCC-8504-7027F9CE2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70346-3DD7-4271-9DC0-34B481BF3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E81D9-0697-400A-BD9F-D3915477F923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F6D84-0733-4CAC-8381-ED54AD14D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0E0C5-0DB4-4399-8321-8A66E3AA3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5207C-EC98-4EB5-A4E7-E85D5CDC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7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AB765-831C-47AF-A24E-84BB3AA6D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Too-Bus-Y for this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E7CE5-E7C9-457D-B816-8574F4B6D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527" y="3602038"/>
            <a:ext cx="10160000" cy="1655762"/>
          </a:xfrm>
        </p:spPr>
        <p:txBody>
          <a:bodyPr/>
          <a:lstStyle/>
          <a:p>
            <a:r>
              <a:rPr lang="en-US" dirty="0"/>
              <a:t>Group members: Daniel Guieb, </a:t>
            </a:r>
            <a:r>
              <a:rPr lang="en-US" dirty="0" err="1"/>
              <a:t>Shehroz</a:t>
            </a:r>
            <a:r>
              <a:rPr lang="en-US" dirty="0"/>
              <a:t> Niaz, Huzaifa Amar, Darin Nguyen</a:t>
            </a:r>
          </a:p>
        </p:txBody>
      </p:sp>
    </p:spTree>
    <p:extLst>
      <p:ext uri="{BB962C8B-B14F-4D97-AF65-F5344CB8AC3E}">
        <p14:creationId xmlns:p14="http://schemas.microsoft.com/office/powerpoint/2010/main" val="111651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8146-D165-47E4-90ED-FBA4F59C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-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9DDE4-5A43-464A-8B34-A23767C9C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bus system program that will accept the following parameters:</a:t>
            </a:r>
          </a:p>
          <a:p>
            <a:pPr lvl="1"/>
            <a:r>
              <a:rPr lang="en-US" dirty="0"/>
              <a:t>List of bus stops</a:t>
            </a:r>
          </a:p>
          <a:p>
            <a:pPr lvl="2"/>
            <a:r>
              <a:rPr lang="en-US" dirty="0"/>
              <a:t>Number of people at each stop</a:t>
            </a:r>
          </a:p>
          <a:p>
            <a:pPr lvl="2"/>
            <a:r>
              <a:rPr lang="en-US" dirty="0"/>
              <a:t>Pick up location</a:t>
            </a:r>
          </a:p>
          <a:p>
            <a:pPr lvl="2"/>
            <a:r>
              <a:rPr lang="en-US" dirty="0"/>
              <a:t>Drop off location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Bus description</a:t>
            </a:r>
          </a:p>
          <a:p>
            <a:pPr lvl="2"/>
            <a:r>
              <a:rPr lang="en-US" dirty="0"/>
              <a:t>Bus capacity</a:t>
            </a:r>
          </a:p>
          <a:p>
            <a:pPr lvl="2"/>
            <a:r>
              <a:rPr lang="en-US" dirty="0"/>
              <a:t>Bus cost</a:t>
            </a:r>
          </a:p>
          <a:p>
            <a:pPr lvl="2"/>
            <a:r>
              <a:rPr lang="en-US" dirty="0"/>
              <a:t>Route</a:t>
            </a:r>
          </a:p>
        </p:txBody>
      </p:sp>
    </p:spTree>
    <p:extLst>
      <p:ext uri="{BB962C8B-B14F-4D97-AF65-F5344CB8AC3E}">
        <p14:creationId xmlns:p14="http://schemas.microsoft.com/office/powerpoint/2010/main" val="91141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ADFD-80C0-4CEB-9B1C-343F0602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-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CA07A-24BD-4DC8-AA43-A0EA1BAE7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developed program will output the following information based on the user’s input:</a:t>
            </a:r>
          </a:p>
          <a:p>
            <a:pPr lvl="1"/>
            <a:r>
              <a:rPr lang="en-US" dirty="0"/>
              <a:t>Route information (capped at 3 routes maximum)</a:t>
            </a:r>
          </a:p>
          <a:p>
            <a:pPr lvl="2"/>
            <a:r>
              <a:rPr lang="en-US" dirty="0"/>
              <a:t>Bus stops associated (associated driving instructions)</a:t>
            </a:r>
          </a:p>
          <a:p>
            <a:pPr lvl="2"/>
            <a:r>
              <a:rPr lang="en-US" dirty="0"/>
              <a:t>How many busses run</a:t>
            </a:r>
          </a:p>
          <a:p>
            <a:pPr lvl="2"/>
            <a:r>
              <a:rPr lang="en-US" dirty="0"/>
              <a:t>Total cost</a:t>
            </a:r>
          </a:p>
          <a:p>
            <a:pPr lvl="2"/>
            <a:r>
              <a:rPr lang="en-US" dirty="0"/>
              <a:t>Total commute time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F98E-B86D-47D6-8108-B6A287AA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Management/Schedule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A10118-8DE7-4637-B09A-7EBE98E66E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041794"/>
              </p:ext>
            </p:extLst>
          </p:nvPr>
        </p:nvGraphicFramePr>
        <p:xfrm>
          <a:off x="838200" y="1861820"/>
          <a:ext cx="10515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85301074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9626358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52614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Group 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8443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8:00 am – 10:30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Route Calculation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754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fundamental object files/getters and setters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88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10:30 am – 11:00 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 algorithm and implementation of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082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11:00 am – 2:00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 program in 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203038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en-US" dirty="0"/>
                        <a:t>12:00 am – 2:00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</a:t>
                      </a:r>
                      <a:r>
                        <a:rPr lang="en-US" dirty="0" err="1"/>
                        <a:t>Powerpoint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982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06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4B76-3CC4-479F-A3AF-318CD89A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-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48BF9-076B-4E64-A4C4-0620AC4C9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 architecture</a:t>
            </a:r>
          </a:p>
          <a:p>
            <a:pPr lvl="1"/>
            <a:r>
              <a:rPr lang="en-US" dirty="0"/>
              <a:t>Model: Logical structure of data. Updates and changes user interface.</a:t>
            </a:r>
          </a:p>
          <a:p>
            <a:pPr lvl="1"/>
            <a:r>
              <a:rPr lang="en-US" dirty="0"/>
              <a:t>View: User interface. Sends input to the controller.</a:t>
            </a:r>
          </a:p>
          <a:p>
            <a:pPr lvl="1"/>
            <a:r>
              <a:rPr lang="en-US" dirty="0"/>
              <a:t>Controller: Interfaces Views and Models.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89A484-6F0D-4FF3-A5A5-CCCFE1394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529942"/>
              </p:ext>
            </p:extLst>
          </p:nvPr>
        </p:nvGraphicFramePr>
        <p:xfrm>
          <a:off x="838199" y="3716020"/>
          <a:ext cx="10515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1148932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756544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61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 members can work on different parts at the same time making the process faster.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30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Multiple user interfaces is an option.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Inefficiency of data access in 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89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Fast loading.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Difficult to use with modern user interfaces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88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changes will not have a magnified effect.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multiple programmers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9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 values are not formatted.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Familiarity of multiple technologies and coding languages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8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Easy to develop SEO friendly URLs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999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114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ECE8-C6AD-4B24-BA74-C01198B0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– Route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0D77-5842-4E79-AA70-94EE8F3B1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a pick up – drop off algorithm for simplicity.</a:t>
            </a:r>
          </a:p>
          <a:p>
            <a:r>
              <a:rPr lang="en-US" dirty="0"/>
              <a:t>Calculated the two longest paths from drop off to next pick up and divided into separate routes.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947982-BBCB-4CF9-9FB7-8CAA639BF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682734"/>
              </p:ext>
            </p:extLst>
          </p:nvPr>
        </p:nvGraphicFramePr>
        <p:xfrm>
          <a:off x="2032000" y="3919220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974417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56608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20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Relatively simple to implement given allotted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Inefficient and some routes will take a while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91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Fast computation time for the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88720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Minimal Searching and comparing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706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268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936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0A91-16E7-4D17-88AE-E5A7834F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- Cost/Commute Time/How many Busses run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C819A-057A-4B43-AC2B-9F6BBA6D8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Route Calculation</a:t>
            </a:r>
          </a:p>
          <a:p>
            <a:r>
              <a:rPr lang="en-US" dirty="0"/>
              <a:t>Commute Time: Sum of all vector components in a route.</a:t>
            </a:r>
          </a:p>
          <a:p>
            <a:r>
              <a:rPr lang="en-US" dirty="0"/>
              <a:t>Cost: Cost per bus multiplied by number of busses and fuel consumption per bus.</a:t>
            </a:r>
          </a:p>
          <a:p>
            <a:r>
              <a:rPr lang="en-US" dirty="0"/>
              <a:t>No. Busses calculated using a proportion system. </a:t>
            </a:r>
          </a:p>
          <a:p>
            <a:pPr lvl="1"/>
            <a:r>
              <a:rPr lang="en-US" dirty="0"/>
              <a:t>E.g. if X number of people are waiting to be picked up at stop A and Y number of people are waiting to be picked up from stop B, then the number of people picked up by a given bus at stop A is given by:</a:t>
            </a:r>
            <a:br>
              <a:rPr lang="en-US" dirty="0"/>
            </a:br>
            <a:r>
              <a:rPr lang="en-US" dirty="0"/>
              <a:t>				</a:t>
            </a:r>
            <a:br>
              <a:rPr lang="en-US" dirty="0"/>
            </a:br>
            <a:r>
              <a:rPr lang="en-US" dirty="0"/>
              <a:t>				 X/(X + Y) * bus capacity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27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3781-7BDB-4BC9-AF1D-930F84515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54D6A-394A-4228-96D9-012732598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2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432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Too-Bus-Y for this</vt:lpstr>
      <vt:lpstr>Problem - Inputs</vt:lpstr>
      <vt:lpstr>Problem - Outputs</vt:lpstr>
      <vt:lpstr>Team Management/Schedule</vt:lpstr>
      <vt:lpstr>Design - Structure</vt:lpstr>
      <vt:lpstr>Design – Route Calculation</vt:lpstr>
      <vt:lpstr>Design - Cost/Commute Time/How many Busses run 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Too-Bus-Y for this</dc:title>
  <dc:creator>Darin Nguyen</dc:creator>
  <cp:lastModifiedBy>Darin Nguyen</cp:lastModifiedBy>
  <cp:revision>14</cp:revision>
  <dcterms:created xsi:type="dcterms:W3CDTF">2018-11-03T17:13:55Z</dcterms:created>
  <dcterms:modified xsi:type="dcterms:W3CDTF">2018-11-03T19:40:00Z</dcterms:modified>
</cp:coreProperties>
</file>